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300" r:id="rId2"/>
    <p:sldId id="264" r:id="rId3"/>
    <p:sldId id="263" r:id="rId4"/>
    <p:sldId id="306" r:id="rId5"/>
    <p:sldId id="265" r:id="rId6"/>
    <p:sldId id="312" r:id="rId7"/>
    <p:sldId id="316" r:id="rId8"/>
    <p:sldId id="302" r:id="rId9"/>
    <p:sldId id="309" r:id="rId10"/>
    <p:sldId id="310" r:id="rId11"/>
    <p:sldId id="311" r:id="rId12"/>
    <p:sldId id="273" r:id="rId13"/>
    <p:sldId id="313" r:id="rId14"/>
    <p:sldId id="276" r:id="rId15"/>
    <p:sldId id="314" r:id="rId16"/>
    <p:sldId id="303" r:id="rId17"/>
    <p:sldId id="315" r:id="rId18"/>
    <p:sldId id="305" r:id="rId19"/>
  </p:sldIdLst>
  <p:sldSz cx="12192000" cy="6858000"/>
  <p:notesSz cx="6858000" cy="9144000"/>
  <p:embeddedFontLst>
    <p:embeddedFont>
      <p:font typeface="等线" panose="02010600030101010101" pitchFamily="2" charset="-122"/>
      <p:regular r:id="rId21"/>
    </p:embeddedFont>
    <p:embeddedFont>
      <p:font typeface="字魂160号-檀宋" panose="00000500000000000000" charset="-122"/>
      <p:regular r:id="rId22"/>
    </p:embeddedFont>
    <p:embeddedFont>
      <p:font typeface="汉仪润圆-65W" panose="020B0604020202020204" charset="-122"/>
      <p:regular r:id="rId23"/>
    </p:embeddedFont>
    <p:embeddedFont>
      <p:font typeface="#9Slide07 HoneyCream" panose="020B0604020202020204" charset="0"/>
      <p:regular r:id="rId24"/>
    </p:embeddedFont>
    <p:embeddedFont>
      <p:font typeface="SVN-Newton" panose="02040603050506020204" pitchFamily="18" charset="0"/>
      <p:regular r:id="rId25"/>
    </p:embeddedFont>
    <p:embeddedFont>
      <p:font typeface="UVN Mang Tre" panose="00000400000000000000" pitchFamily="2" charset="0"/>
      <p:italic r:id="rId26"/>
    </p:embeddedFont>
    <p:embeddedFont>
      <p:font typeface="UVN Mau Tim 2" panose="00000400000000000000" pitchFamily="2" charset="0"/>
      <p:italic r:id="rId27"/>
    </p:embeddedFont>
    <p:embeddedFont>
      <p:font typeface="UVN Mua Thu" panose="03020702040507090A04" pitchFamily="66" charset="0"/>
      <p:regular r:id="rId28"/>
    </p:embeddedFont>
    <p:embeddedFont>
      <p:font typeface="UVN Thang Vu" panose="03090702030407020404" pitchFamily="66" charset="0"/>
      <p:regular r:id="rId29"/>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17" userDrawn="1">
          <p15:clr>
            <a:srgbClr val="A4A3A4"/>
          </p15:clr>
        </p15:guide>
        <p15:guide id="3" orient="horz" pos="213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777E"/>
    <a:srgbClr val="FFAF28"/>
    <a:srgbClr val="74B99F"/>
    <a:srgbClr val="6A9A36"/>
    <a:srgbClr val="F6B650"/>
    <a:srgbClr val="B0D592"/>
    <a:srgbClr val="2B6337"/>
    <a:srgbClr val="FFFFFF"/>
    <a:srgbClr val="FCEAEF"/>
    <a:srgbClr val="FDE3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83" autoAdjust="0"/>
    <p:restoredTop sz="91976" autoAdjust="0"/>
  </p:normalViewPr>
  <p:slideViewPr>
    <p:cSldViewPr snapToGrid="0" showGuides="1">
      <p:cViewPr varScale="1">
        <p:scale>
          <a:sx n="66" d="100"/>
          <a:sy n="66" d="100"/>
        </p:scale>
        <p:origin x="888" y="48"/>
      </p:cViewPr>
      <p:guideLst>
        <p:guide pos="3817"/>
        <p:guide orient="horz" pos="21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7F2B2-C81D-4948-9EDF-568F71B89931}"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F8009E-218E-4EEF-9489-D323FC6996E4}" type="slidenum">
              <a:rPr lang="zh-CN" altLang="en-US" smtClean="0"/>
              <a:t>‹#›</a:t>
            </a:fld>
            <a:endParaRPr lang="zh-CN" altLang="en-US"/>
          </a:p>
        </p:txBody>
      </p:sp>
    </p:spTree>
    <p:extLst>
      <p:ext uri="{BB962C8B-B14F-4D97-AF65-F5344CB8AC3E}">
        <p14:creationId xmlns:p14="http://schemas.microsoft.com/office/powerpoint/2010/main" val="3342870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1</a:t>
            </a:fld>
            <a:endParaRPr lang="zh-CN" altLang="en-US"/>
          </a:p>
        </p:txBody>
      </p:sp>
    </p:spTree>
    <p:extLst>
      <p:ext uri="{BB962C8B-B14F-4D97-AF65-F5344CB8AC3E}">
        <p14:creationId xmlns:p14="http://schemas.microsoft.com/office/powerpoint/2010/main" val="2826371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16</a:t>
            </a:fld>
            <a:endParaRPr lang="zh-CN" altLang="en-US"/>
          </a:p>
        </p:txBody>
      </p:sp>
    </p:spTree>
    <p:extLst>
      <p:ext uri="{BB962C8B-B14F-4D97-AF65-F5344CB8AC3E}">
        <p14:creationId xmlns:p14="http://schemas.microsoft.com/office/powerpoint/2010/main" val="2650704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17</a:t>
            </a:fld>
            <a:endParaRPr lang="zh-CN" altLang="en-US"/>
          </a:p>
        </p:txBody>
      </p:sp>
    </p:spTree>
    <p:extLst>
      <p:ext uri="{BB962C8B-B14F-4D97-AF65-F5344CB8AC3E}">
        <p14:creationId xmlns:p14="http://schemas.microsoft.com/office/powerpoint/2010/main" val="3612376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18</a:t>
            </a:fld>
            <a:endParaRPr lang="zh-CN" altLang="en-US"/>
          </a:p>
        </p:txBody>
      </p:sp>
    </p:spTree>
    <p:extLst>
      <p:ext uri="{BB962C8B-B14F-4D97-AF65-F5344CB8AC3E}">
        <p14:creationId xmlns:p14="http://schemas.microsoft.com/office/powerpoint/2010/main" val="3213076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3</a:t>
            </a:fld>
            <a:endParaRPr lang="zh-CN" altLang="en-US"/>
          </a:p>
        </p:txBody>
      </p:sp>
    </p:spTree>
    <p:extLst>
      <p:ext uri="{BB962C8B-B14F-4D97-AF65-F5344CB8AC3E}">
        <p14:creationId xmlns:p14="http://schemas.microsoft.com/office/powerpoint/2010/main" val="1851290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6</a:t>
            </a:fld>
            <a:endParaRPr lang="zh-CN" altLang="en-US"/>
          </a:p>
        </p:txBody>
      </p:sp>
    </p:spTree>
    <p:extLst>
      <p:ext uri="{BB962C8B-B14F-4D97-AF65-F5344CB8AC3E}">
        <p14:creationId xmlns:p14="http://schemas.microsoft.com/office/powerpoint/2010/main" val="2270169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F8009E-218E-4EEF-9489-D323FC6996E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910289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8</a:t>
            </a:fld>
            <a:endParaRPr lang="zh-CN" altLang="en-US"/>
          </a:p>
        </p:txBody>
      </p:sp>
    </p:spTree>
    <p:extLst>
      <p:ext uri="{BB962C8B-B14F-4D97-AF65-F5344CB8AC3E}">
        <p14:creationId xmlns:p14="http://schemas.microsoft.com/office/powerpoint/2010/main" val="617538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9</a:t>
            </a:fld>
            <a:endParaRPr lang="zh-CN" altLang="en-US"/>
          </a:p>
        </p:txBody>
      </p:sp>
    </p:spTree>
    <p:extLst>
      <p:ext uri="{BB962C8B-B14F-4D97-AF65-F5344CB8AC3E}">
        <p14:creationId xmlns:p14="http://schemas.microsoft.com/office/powerpoint/2010/main" val="2191822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10</a:t>
            </a:fld>
            <a:endParaRPr lang="zh-CN" altLang="en-US"/>
          </a:p>
        </p:txBody>
      </p:sp>
    </p:spTree>
    <p:extLst>
      <p:ext uri="{BB962C8B-B14F-4D97-AF65-F5344CB8AC3E}">
        <p14:creationId xmlns:p14="http://schemas.microsoft.com/office/powerpoint/2010/main" val="3435390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11</a:t>
            </a:fld>
            <a:endParaRPr lang="zh-CN" altLang="en-US"/>
          </a:p>
        </p:txBody>
      </p:sp>
    </p:spTree>
    <p:extLst>
      <p:ext uri="{BB962C8B-B14F-4D97-AF65-F5344CB8AC3E}">
        <p14:creationId xmlns:p14="http://schemas.microsoft.com/office/powerpoint/2010/main" val="1561994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9F8009E-218E-4EEF-9489-D323FC6996E4}" type="slidenum">
              <a:rPr lang="zh-CN" altLang="en-US" smtClean="0"/>
              <a:t>13</a:t>
            </a:fld>
            <a:endParaRPr lang="zh-CN" altLang="en-US"/>
          </a:p>
        </p:txBody>
      </p:sp>
    </p:spTree>
    <p:extLst>
      <p:ext uri="{BB962C8B-B14F-4D97-AF65-F5344CB8AC3E}">
        <p14:creationId xmlns:p14="http://schemas.microsoft.com/office/powerpoint/2010/main" val="3922162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20564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D39CFB-9CC6-443C-8BE0-7F8765C8D8DA}"/>
              </a:ext>
            </a:extLst>
          </p:cNvPr>
          <p:cNvSpPr>
            <a:spLocks noGrp="1"/>
          </p:cNvSpPr>
          <p:nvPr>
            <p:ph type="title"/>
          </p:nvPr>
        </p:nvSpPr>
        <p:spPr>
          <a:xfrm>
            <a:off x="839788" y="457200"/>
            <a:ext cx="3932237" cy="1600200"/>
          </a:xfrm>
          <a:prstGeom prst="rect">
            <a:avLst/>
          </a:prstGeom>
        </p:spPr>
        <p:txBody>
          <a:bodyPr anchor="b"/>
          <a:lstStyle>
            <a:lvl1pPr>
              <a:defRPr sz="3200">
                <a:latin typeface="汉仪润圆-65W" panose="00020600040101010101" pitchFamily="18" charset="-122"/>
              </a:defRPr>
            </a:lvl1pPr>
          </a:lstStyle>
          <a:p>
            <a:r>
              <a:rPr lang="zh-CN" altLang="en-US" dirty="0"/>
              <a:t>单击此处编辑母版标题样式</a:t>
            </a:r>
          </a:p>
        </p:txBody>
      </p:sp>
      <p:sp>
        <p:nvSpPr>
          <p:cNvPr id="3" name="图片占位符 2">
            <a:extLst>
              <a:ext uri="{FF2B5EF4-FFF2-40B4-BE49-F238E27FC236}">
                <a16:creationId xmlns:a16="http://schemas.microsoft.com/office/drawing/2014/main" id="{65BBE96B-7D74-48BC-9F49-C5D35792B59B}"/>
              </a:ext>
            </a:extLst>
          </p:cNvPr>
          <p:cNvSpPr>
            <a:spLocks noGrp="1"/>
          </p:cNvSpPr>
          <p:nvPr>
            <p:ph type="pic" idx="1"/>
          </p:nvPr>
        </p:nvSpPr>
        <p:spPr>
          <a:xfrm>
            <a:off x="5183188" y="987425"/>
            <a:ext cx="6172200" cy="4873625"/>
          </a:xfrm>
          <a:prstGeom prst="rect">
            <a:avLst/>
          </a:prstGeom>
        </p:spPr>
        <p:txBody>
          <a:bodyPr/>
          <a:lstStyle>
            <a:lvl1pPr marL="0" indent="0">
              <a:buNone/>
              <a:defRPr sz="3200">
                <a:latin typeface="汉仪润圆-65W" panose="00020600040101010101" pitchFamily="18"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a:extLst>
              <a:ext uri="{FF2B5EF4-FFF2-40B4-BE49-F238E27FC236}">
                <a16:creationId xmlns:a16="http://schemas.microsoft.com/office/drawing/2014/main" id="{C7C54B76-C4B1-4B6F-BFE9-AFA93371FC8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汉仪润圆-65W"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a:extLst>
              <a:ext uri="{FF2B5EF4-FFF2-40B4-BE49-F238E27FC236}">
                <a16:creationId xmlns:a16="http://schemas.microsoft.com/office/drawing/2014/main" id="{6473BD73-FDAA-4757-86E6-ACD965E5B16B}"/>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fld id="{51A0BAEC-A70E-436E-92C6-3ECF094493EF}" type="datetimeFigureOut">
              <a:rPr lang="zh-CN" altLang="en-US" smtClean="0"/>
              <a:pPr/>
              <a:t>2023/7/20</a:t>
            </a:fld>
            <a:endParaRPr lang="zh-CN" altLang="en-US" dirty="0"/>
          </a:p>
        </p:txBody>
      </p:sp>
      <p:sp>
        <p:nvSpPr>
          <p:cNvPr id="6" name="页脚占位符 5">
            <a:extLst>
              <a:ext uri="{FF2B5EF4-FFF2-40B4-BE49-F238E27FC236}">
                <a16:creationId xmlns:a16="http://schemas.microsoft.com/office/drawing/2014/main" id="{889CB0BD-D9F8-486B-AD85-9DFBA9E9A03D}"/>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endParaRPr lang="zh-CN" altLang="en-US" dirty="0"/>
          </a:p>
        </p:txBody>
      </p:sp>
      <p:sp>
        <p:nvSpPr>
          <p:cNvPr id="7" name="灯片编号占位符 6">
            <a:extLst>
              <a:ext uri="{FF2B5EF4-FFF2-40B4-BE49-F238E27FC236}">
                <a16:creationId xmlns:a16="http://schemas.microsoft.com/office/drawing/2014/main" id="{F26534DC-8ADB-4580-BB5E-AE2C3EB8FA7D}"/>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fld id="{8745BC63-D829-4A71-B2F4-3CC30B2DF020}" type="slidenum">
              <a:rPr lang="zh-CN" altLang="en-US" smtClean="0"/>
              <a:pPr/>
              <a:t>‹#›</a:t>
            </a:fld>
            <a:endParaRPr lang="zh-CN" altLang="en-US" dirty="0"/>
          </a:p>
        </p:txBody>
      </p:sp>
    </p:spTree>
    <p:extLst>
      <p:ext uri="{BB962C8B-B14F-4D97-AF65-F5344CB8AC3E}">
        <p14:creationId xmlns:p14="http://schemas.microsoft.com/office/powerpoint/2010/main" val="405486258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FD1AC1-E1E1-46A1-9F0C-F8F253A69361}"/>
              </a:ext>
            </a:extLst>
          </p:cNvPr>
          <p:cNvSpPr>
            <a:spLocks noGrp="1"/>
          </p:cNvSpPr>
          <p:nvPr>
            <p:ph type="title"/>
          </p:nvPr>
        </p:nvSpPr>
        <p:spPr>
          <a:xfrm>
            <a:off x="838200" y="365125"/>
            <a:ext cx="10515600" cy="1325563"/>
          </a:xfrm>
          <a:prstGeom prst="rect">
            <a:avLst/>
          </a:prstGeom>
        </p:spPr>
        <p:txBody>
          <a:bodyPr/>
          <a:lstStyle>
            <a:lvl1pPr>
              <a:defRPr>
                <a:latin typeface="汉仪润圆-65W" panose="00020600040101010101" pitchFamily="18"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4E2E949D-A517-4578-9DAB-F9E04A3B3E0F}"/>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7C6C901F-E2D5-410B-8142-341A28BAFEB9}"/>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fld id="{51A0BAEC-A70E-436E-92C6-3ECF094493EF}" type="datetimeFigureOut">
              <a:rPr lang="zh-CN" altLang="en-US" smtClean="0"/>
              <a:pPr/>
              <a:t>2023/7/20</a:t>
            </a:fld>
            <a:endParaRPr lang="zh-CN" altLang="en-US" dirty="0"/>
          </a:p>
        </p:txBody>
      </p:sp>
      <p:sp>
        <p:nvSpPr>
          <p:cNvPr id="5" name="页脚占位符 4">
            <a:extLst>
              <a:ext uri="{FF2B5EF4-FFF2-40B4-BE49-F238E27FC236}">
                <a16:creationId xmlns:a16="http://schemas.microsoft.com/office/drawing/2014/main" id="{AD3BA70A-6611-466E-94BA-5548B6C97556}"/>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200B061A-70D3-4D29-903F-6234358BE2BE}"/>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fld id="{8745BC63-D829-4A71-B2F4-3CC30B2DF020}" type="slidenum">
              <a:rPr lang="zh-CN" altLang="en-US" smtClean="0"/>
              <a:pPr/>
              <a:t>‹#›</a:t>
            </a:fld>
            <a:endParaRPr lang="zh-CN" altLang="en-US" dirty="0"/>
          </a:p>
        </p:txBody>
      </p:sp>
    </p:spTree>
    <p:extLst>
      <p:ext uri="{BB962C8B-B14F-4D97-AF65-F5344CB8AC3E}">
        <p14:creationId xmlns:p14="http://schemas.microsoft.com/office/powerpoint/2010/main" val="158975037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A20C473B-421E-44DD-A73A-C876C89A5904}"/>
              </a:ext>
            </a:extLst>
          </p:cNvPr>
          <p:cNvSpPr>
            <a:spLocks noGrp="1"/>
          </p:cNvSpPr>
          <p:nvPr>
            <p:ph type="title" orient="vert"/>
          </p:nvPr>
        </p:nvSpPr>
        <p:spPr>
          <a:xfrm>
            <a:off x="8724900" y="365125"/>
            <a:ext cx="2628900" cy="5811838"/>
          </a:xfrm>
          <a:prstGeom prst="rect">
            <a:avLst/>
          </a:prstGeom>
        </p:spPr>
        <p:txBody>
          <a:bodyPr vert="eaVert"/>
          <a:lstStyle>
            <a:lvl1pPr>
              <a:defRPr>
                <a:latin typeface="汉仪润圆-65W" panose="00020600040101010101" pitchFamily="18"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A250054B-CBBC-4659-980B-C7626B377FA2}"/>
              </a:ext>
            </a:extLst>
          </p:cNvPr>
          <p:cNvSpPr>
            <a:spLocks noGrp="1"/>
          </p:cNvSpPr>
          <p:nvPr>
            <p:ph type="body" orient="vert" idx="1"/>
          </p:nvPr>
        </p:nvSpPr>
        <p:spPr>
          <a:xfrm>
            <a:off x="838200" y="365125"/>
            <a:ext cx="7734300" cy="5811838"/>
          </a:xfrm>
          <a:prstGeom prst="rect">
            <a:avLst/>
          </a:prstGeom>
        </p:spPr>
        <p:txBody>
          <a:bodyPr vert="eaVert"/>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44663CF6-C057-44A3-98A4-1561EE4A0A5F}"/>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fld id="{51A0BAEC-A70E-436E-92C6-3ECF094493EF}" type="datetimeFigureOut">
              <a:rPr lang="zh-CN" altLang="en-US" smtClean="0"/>
              <a:pPr/>
              <a:t>2023/7/20</a:t>
            </a:fld>
            <a:endParaRPr lang="zh-CN" altLang="en-US" dirty="0"/>
          </a:p>
        </p:txBody>
      </p:sp>
      <p:sp>
        <p:nvSpPr>
          <p:cNvPr id="5" name="页脚占位符 4">
            <a:extLst>
              <a:ext uri="{FF2B5EF4-FFF2-40B4-BE49-F238E27FC236}">
                <a16:creationId xmlns:a16="http://schemas.microsoft.com/office/drawing/2014/main" id="{024F5477-95A3-430A-8B02-E2E613B5D7CB}"/>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EA1E2F62-26C8-4FDF-8DC7-CFCC4C8B6E16}"/>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fld id="{8745BC63-D829-4A71-B2F4-3CC30B2DF020}" type="slidenum">
              <a:rPr lang="zh-CN" altLang="en-US" smtClean="0"/>
              <a:pPr/>
              <a:t>‹#›</a:t>
            </a:fld>
            <a:endParaRPr lang="zh-CN" altLang="en-US" dirty="0"/>
          </a:p>
        </p:txBody>
      </p:sp>
    </p:spTree>
    <p:extLst>
      <p:ext uri="{BB962C8B-B14F-4D97-AF65-F5344CB8AC3E}">
        <p14:creationId xmlns:p14="http://schemas.microsoft.com/office/powerpoint/2010/main" val="160952071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518557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417647-EE01-4446-BAA7-83336301658D}"/>
              </a:ext>
            </a:extLst>
          </p:cNvPr>
          <p:cNvSpPr>
            <a:spLocks noGrp="1"/>
          </p:cNvSpPr>
          <p:nvPr>
            <p:ph type="title"/>
          </p:nvPr>
        </p:nvSpPr>
        <p:spPr>
          <a:xfrm>
            <a:off x="838200" y="365125"/>
            <a:ext cx="10515600" cy="1325563"/>
          </a:xfrm>
          <a:prstGeom prst="rect">
            <a:avLst/>
          </a:prstGeom>
        </p:spPr>
        <p:txBody>
          <a:bodyPr/>
          <a:lstStyle>
            <a:lvl1pPr>
              <a:defRPr>
                <a:latin typeface="汉仪润圆-65W" panose="00020600040101010101"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E3967774-3BFF-4173-85AD-F5D71D71D9BA}"/>
              </a:ext>
            </a:extLst>
          </p:cNvPr>
          <p:cNvSpPr>
            <a:spLocks noGrp="1"/>
          </p:cNvSpPr>
          <p:nvPr>
            <p:ph idx="1"/>
          </p:nvPr>
        </p:nvSpPr>
        <p:spPr>
          <a:xfrm>
            <a:off x="838200" y="1825625"/>
            <a:ext cx="10515600" cy="4351338"/>
          </a:xfrm>
          <a:prstGeom prst="rect">
            <a:avLst/>
          </a:prstGeom>
        </p:spPr>
        <p:txBody>
          <a:bodyPr/>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FCF45905-7969-4354-B836-039BCCD92383}"/>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fld id="{51A0BAEC-A70E-436E-92C6-3ECF094493EF}" type="datetimeFigureOut">
              <a:rPr lang="zh-CN" altLang="en-US" smtClean="0"/>
              <a:pPr/>
              <a:t>2023/7/20</a:t>
            </a:fld>
            <a:endParaRPr lang="zh-CN" altLang="en-US" dirty="0"/>
          </a:p>
        </p:txBody>
      </p:sp>
      <p:sp>
        <p:nvSpPr>
          <p:cNvPr id="5" name="页脚占位符 4">
            <a:extLst>
              <a:ext uri="{FF2B5EF4-FFF2-40B4-BE49-F238E27FC236}">
                <a16:creationId xmlns:a16="http://schemas.microsoft.com/office/drawing/2014/main" id="{649DE830-376F-464B-8C1A-03C3FEC1878E}"/>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707B1709-A091-4C28-92EA-3F85970B7EFB}"/>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fld id="{8745BC63-D829-4A71-B2F4-3CC30B2DF020}" type="slidenum">
              <a:rPr lang="zh-CN" altLang="en-US" smtClean="0"/>
              <a:pPr/>
              <a:t>‹#›</a:t>
            </a:fld>
            <a:endParaRPr lang="zh-CN" altLang="en-US" dirty="0"/>
          </a:p>
        </p:txBody>
      </p:sp>
    </p:spTree>
    <p:extLst>
      <p:ext uri="{BB962C8B-B14F-4D97-AF65-F5344CB8AC3E}">
        <p14:creationId xmlns:p14="http://schemas.microsoft.com/office/powerpoint/2010/main" val="277439245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25CDAB-FBF4-4EAA-AED5-C55BF4AA03D5}"/>
              </a:ext>
            </a:extLst>
          </p:cNvPr>
          <p:cNvSpPr>
            <a:spLocks noGrp="1"/>
          </p:cNvSpPr>
          <p:nvPr>
            <p:ph type="title"/>
          </p:nvPr>
        </p:nvSpPr>
        <p:spPr>
          <a:xfrm>
            <a:off x="831850" y="1709738"/>
            <a:ext cx="10515600" cy="2852737"/>
          </a:xfrm>
          <a:prstGeom prst="rect">
            <a:avLst/>
          </a:prstGeom>
        </p:spPr>
        <p:txBody>
          <a:bodyPr anchor="b"/>
          <a:lstStyle>
            <a:lvl1pPr>
              <a:defRPr sz="6000">
                <a:latin typeface="汉仪润圆-65W" panose="00020600040101010101"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D1BC463C-1E4B-4638-8D9F-1014DB1678F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汉仪润圆-65W" panose="00020600040101010101" pitchFamily="18" charset="-122"/>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a:extLst>
              <a:ext uri="{FF2B5EF4-FFF2-40B4-BE49-F238E27FC236}">
                <a16:creationId xmlns:a16="http://schemas.microsoft.com/office/drawing/2014/main" id="{EF0D89D7-40FE-44DC-8987-0B504750B32E}"/>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fld id="{51A0BAEC-A70E-436E-92C6-3ECF094493EF}" type="datetimeFigureOut">
              <a:rPr lang="zh-CN" altLang="en-US" smtClean="0"/>
              <a:pPr/>
              <a:t>2023/7/20</a:t>
            </a:fld>
            <a:endParaRPr lang="zh-CN" altLang="en-US" dirty="0"/>
          </a:p>
        </p:txBody>
      </p:sp>
      <p:sp>
        <p:nvSpPr>
          <p:cNvPr id="5" name="页脚占位符 4">
            <a:extLst>
              <a:ext uri="{FF2B5EF4-FFF2-40B4-BE49-F238E27FC236}">
                <a16:creationId xmlns:a16="http://schemas.microsoft.com/office/drawing/2014/main" id="{D7DA1EF6-B5CF-464D-A03F-0F2478095D20}"/>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51800FE7-B7DC-4A99-9393-69D23F98E454}"/>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fld id="{8745BC63-D829-4A71-B2F4-3CC30B2DF020}" type="slidenum">
              <a:rPr lang="zh-CN" altLang="en-US" smtClean="0"/>
              <a:pPr/>
              <a:t>‹#›</a:t>
            </a:fld>
            <a:endParaRPr lang="zh-CN" altLang="en-US" dirty="0"/>
          </a:p>
        </p:txBody>
      </p:sp>
    </p:spTree>
    <p:extLst>
      <p:ext uri="{BB962C8B-B14F-4D97-AF65-F5344CB8AC3E}">
        <p14:creationId xmlns:p14="http://schemas.microsoft.com/office/powerpoint/2010/main" val="203202384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A39BF0-F827-4E8B-B940-8CD1D838D891}"/>
              </a:ext>
            </a:extLst>
          </p:cNvPr>
          <p:cNvSpPr>
            <a:spLocks noGrp="1"/>
          </p:cNvSpPr>
          <p:nvPr>
            <p:ph type="title"/>
          </p:nvPr>
        </p:nvSpPr>
        <p:spPr>
          <a:xfrm>
            <a:off x="838200" y="365125"/>
            <a:ext cx="10515600" cy="1325563"/>
          </a:xfrm>
          <a:prstGeom prst="rect">
            <a:avLst/>
          </a:prstGeom>
        </p:spPr>
        <p:txBody>
          <a:bodyPr/>
          <a:lstStyle>
            <a:lvl1pPr>
              <a:defRPr>
                <a:latin typeface="汉仪润圆-65W" panose="00020600040101010101"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5FD950AE-DA1E-45E6-A961-1378C4A9D277}"/>
              </a:ext>
            </a:extLst>
          </p:cNvPr>
          <p:cNvSpPr>
            <a:spLocks noGrp="1"/>
          </p:cNvSpPr>
          <p:nvPr>
            <p:ph sz="half" idx="1"/>
          </p:nvPr>
        </p:nvSpPr>
        <p:spPr>
          <a:xfrm>
            <a:off x="838200" y="1825625"/>
            <a:ext cx="5181600" cy="4351338"/>
          </a:xfrm>
          <a:prstGeom prst="rect">
            <a:avLst/>
          </a:prstGeom>
        </p:spPr>
        <p:txBody>
          <a:bodyPr/>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内容占位符 3">
            <a:extLst>
              <a:ext uri="{FF2B5EF4-FFF2-40B4-BE49-F238E27FC236}">
                <a16:creationId xmlns:a16="http://schemas.microsoft.com/office/drawing/2014/main" id="{5AD6AE50-0373-4548-944F-89B4139EE1AA}"/>
              </a:ext>
            </a:extLst>
          </p:cNvPr>
          <p:cNvSpPr>
            <a:spLocks noGrp="1"/>
          </p:cNvSpPr>
          <p:nvPr>
            <p:ph sz="half" idx="2"/>
          </p:nvPr>
        </p:nvSpPr>
        <p:spPr>
          <a:xfrm>
            <a:off x="6172200" y="1825625"/>
            <a:ext cx="5181600" cy="4351338"/>
          </a:xfrm>
          <a:prstGeom prst="rect">
            <a:avLst/>
          </a:prstGeom>
        </p:spPr>
        <p:txBody>
          <a:bodyPr/>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日期占位符 4">
            <a:extLst>
              <a:ext uri="{FF2B5EF4-FFF2-40B4-BE49-F238E27FC236}">
                <a16:creationId xmlns:a16="http://schemas.microsoft.com/office/drawing/2014/main" id="{3BB5B669-DFA6-434B-B6E3-A2F65BD017EA}"/>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fld id="{51A0BAEC-A70E-436E-92C6-3ECF094493EF}" type="datetimeFigureOut">
              <a:rPr lang="zh-CN" altLang="en-US" smtClean="0"/>
              <a:pPr/>
              <a:t>2023/7/20</a:t>
            </a:fld>
            <a:endParaRPr lang="zh-CN" altLang="en-US" dirty="0"/>
          </a:p>
        </p:txBody>
      </p:sp>
      <p:sp>
        <p:nvSpPr>
          <p:cNvPr id="6" name="页脚占位符 5">
            <a:extLst>
              <a:ext uri="{FF2B5EF4-FFF2-40B4-BE49-F238E27FC236}">
                <a16:creationId xmlns:a16="http://schemas.microsoft.com/office/drawing/2014/main" id="{75156D82-A0AB-4408-8C0E-CB3BB36AB1E3}"/>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endParaRPr lang="zh-CN" altLang="en-US" dirty="0"/>
          </a:p>
        </p:txBody>
      </p:sp>
      <p:sp>
        <p:nvSpPr>
          <p:cNvPr id="7" name="灯片编号占位符 6">
            <a:extLst>
              <a:ext uri="{FF2B5EF4-FFF2-40B4-BE49-F238E27FC236}">
                <a16:creationId xmlns:a16="http://schemas.microsoft.com/office/drawing/2014/main" id="{0946DD33-4D4E-4739-BD37-A76AD20844F3}"/>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fld id="{8745BC63-D829-4A71-B2F4-3CC30B2DF020}" type="slidenum">
              <a:rPr lang="zh-CN" altLang="en-US" smtClean="0"/>
              <a:pPr/>
              <a:t>‹#›</a:t>
            </a:fld>
            <a:endParaRPr lang="zh-CN" altLang="en-US" dirty="0"/>
          </a:p>
        </p:txBody>
      </p:sp>
    </p:spTree>
    <p:extLst>
      <p:ext uri="{BB962C8B-B14F-4D97-AF65-F5344CB8AC3E}">
        <p14:creationId xmlns:p14="http://schemas.microsoft.com/office/powerpoint/2010/main" val="140031018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694DD7-6B64-4CC4-90C8-B68D5252348B}"/>
              </a:ext>
            </a:extLst>
          </p:cNvPr>
          <p:cNvSpPr>
            <a:spLocks noGrp="1"/>
          </p:cNvSpPr>
          <p:nvPr>
            <p:ph type="title"/>
          </p:nvPr>
        </p:nvSpPr>
        <p:spPr>
          <a:xfrm>
            <a:off x="839788" y="365125"/>
            <a:ext cx="10515600" cy="1325563"/>
          </a:xfrm>
          <a:prstGeom prst="rect">
            <a:avLst/>
          </a:prstGeom>
        </p:spPr>
        <p:txBody>
          <a:bodyPr/>
          <a:lstStyle>
            <a:lvl1pPr>
              <a:defRPr>
                <a:latin typeface="汉仪润圆-65W" panose="00020600040101010101"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7236E106-475A-4450-96A0-5E8B5739B33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汉仪润圆-65W" panose="00020600040101010101"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a:extLst>
              <a:ext uri="{FF2B5EF4-FFF2-40B4-BE49-F238E27FC236}">
                <a16:creationId xmlns:a16="http://schemas.microsoft.com/office/drawing/2014/main" id="{B56AB2DC-8364-4DE7-866D-2C57480C87B6}"/>
              </a:ext>
            </a:extLst>
          </p:cNvPr>
          <p:cNvSpPr>
            <a:spLocks noGrp="1"/>
          </p:cNvSpPr>
          <p:nvPr>
            <p:ph sz="half" idx="2"/>
          </p:nvPr>
        </p:nvSpPr>
        <p:spPr>
          <a:xfrm>
            <a:off x="839788" y="2505075"/>
            <a:ext cx="5157787" cy="3684588"/>
          </a:xfrm>
          <a:prstGeom prst="rect">
            <a:avLst/>
          </a:prstGeom>
        </p:spPr>
        <p:txBody>
          <a:bodyPr/>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文本占位符 4">
            <a:extLst>
              <a:ext uri="{FF2B5EF4-FFF2-40B4-BE49-F238E27FC236}">
                <a16:creationId xmlns:a16="http://schemas.microsoft.com/office/drawing/2014/main" id="{2E424009-2AF8-47DD-A800-AFE78B5CAB1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汉仪润圆-65W" panose="00020600040101010101"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a:extLst>
              <a:ext uri="{FF2B5EF4-FFF2-40B4-BE49-F238E27FC236}">
                <a16:creationId xmlns:a16="http://schemas.microsoft.com/office/drawing/2014/main" id="{7A231C06-AC02-4766-8271-F3BCED0A155D}"/>
              </a:ext>
            </a:extLst>
          </p:cNvPr>
          <p:cNvSpPr>
            <a:spLocks noGrp="1"/>
          </p:cNvSpPr>
          <p:nvPr>
            <p:ph sz="quarter" idx="4"/>
          </p:nvPr>
        </p:nvSpPr>
        <p:spPr>
          <a:xfrm>
            <a:off x="6172200" y="2505075"/>
            <a:ext cx="5183188" cy="3684588"/>
          </a:xfrm>
          <a:prstGeom prst="rect">
            <a:avLst/>
          </a:prstGeom>
        </p:spPr>
        <p:txBody>
          <a:bodyPr/>
          <a:lstStyle>
            <a:lvl1pPr>
              <a:defRPr>
                <a:latin typeface="汉仪润圆-65W" panose="00020600040101010101" pitchFamily="18" charset="-122"/>
              </a:defRPr>
            </a:lvl1pPr>
            <a:lvl2pPr>
              <a:defRPr>
                <a:latin typeface="汉仪润圆-65W" panose="00020600040101010101" pitchFamily="18" charset="-122"/>
              </a:defRPr>
            </a:lvl2pPr>
            <a:lvl3pPr>
              <a:defRPr>
                <a:latin typeface="汉仪润圆-65W" panose="00020600040101010101" pitchFamily="18" charset="-122"/>
              </a:defRPr>
            </a:lvl3pPr>
            <a:lvl4pPr>
              <a:defRPr>
                <a:latin typeface="汉仪润圆-65W" panose="00020600040101010101" pitchFamily="18" charset="-122"/>
              </a:defRPr>
            </a:lvl4pPr>
            <a:lvl5pPr>
              <a:defRPr>
                <a:latin typeface="汉仪润圆-65W" panose="00020600040101010101"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7" name="日期占位符 6">
            <a:extLst>
              <a:ext uri="{FF2B5EF4-FFF2-40B4-BE49-F238E27FC236}">
                <a16:creationId xmlns:a16="http://schemas.microsoft.com/office/drawing/2014/main" id="{DD4AEE86-A472-4C63-BC70-C409FC7C5B4B}"/>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fld id="{51A0BAEC-A70E-436E-92C6-3ECF094493EF}" type="datetimeFigureOut">
              <a:rPr lang="zh-CN" altLang="en-US" smtClean="0"/>
              <a:pPr/>
              <a:t>2023/7/20</a:t>
            </a:fld>
            <a:endParaRPr lang="zh-CN" altLang="en-US" dirty="0"/>
          </a:p>
        </p:txBody>
      </p:sp>
      <p:sp>
        <p:nvSpPr>
          <p:cNvPr id="8" name="页脚占位符 7">
            <a:extLst>
              <a:ext uri="{FF2B5EF4-FFF2-40B4-BE49-F238E27FC236}">
                <a16:creationId xmlns:a16="http://schemas.microsoft.com/office/drawing/2014/main" id="{779019E6-ECB0-465C-A2EA-F18F6B563F87}"/>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endParaRPr lang="zh-CN" altLang="en-US" dirty="0"/>
          </a:p>
        </p:txBody>
      </p:sp>
      <p:sp>
        <p:nvSpPr>
          <p:cNvPr id="9" name="灯片编号占位符 8">
            <a:extLst>
              <a:ext uri="{FF2B5EF4-FFF2-40B4-BE49-F238E27FC236}">
                <a16:creationId xmlns:a16="http://schemas.microsoft.com/office/drawing/2014/main" id="{7DAACB4C-AB3E-460F-819F-82DD5A2424ED}"/>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fld id="{8745BC63-D829-4A71-B2F4-3CC30B2DF020}" type="slidenum">
              <a:rPr lang="zh-CN" altLang="en-US" smtClean="0"/>
              <a:pPr/>
              <a:t>‹#›</a:t>
            </a:fld>
            <a:endParaRPr lang="zh-CN" altLang="en-US" dirty="0"/>
          </a:p>
        </p:txBody>
      </p:sp>
    </p:spTree>
    <p:extLst>
      <p:ext uri="{BB962C8B-B14F-4D97-AF65-F5344CB8AC3E}">
        <p14:creationId xmlns:p14="http://schemas.microsoft.com/office/powerpoint/2010/main" val="237897616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CE663C-AE46-4725-B5E2-0221E63BAE65}"/>
              </a:ext>
            </a:extLst>
          </p:cNvPr>
          <p:cNvSpPr>
            <a:spLocks noGrp="1"/>
          </p:cNvSpPr>
          <p:nvPr>
            <p:ph type="title"/>
          </p:nvPr>
        </p:nvSpPr>
        <p:spPr>
          <a:xfrm>
            <a:off x="838200" y="365125"/>
            <a:ext cx="10515600" cy="1325563"/>
          </a:xfrm>
          <a:prstGeom prst="rect">
            <a:avLst/>
          </a:prstGeom>
        </p:spPr>
        <p:txBody>
          <a:bodyPr/>
          <a:lstStyle>
            <a:lvl1pPr>
              <a:defRPr>
                <a:latin typeface="汉仪润圆-65W" panose="00020600040101010101" pitchFamily="18" charset="-122"/>
              </a:defRPr>
            </a:lvl1pPr>
          </a:lstStyle>
          <a:p>
            <a:r>
              <a:rPr lang="zh-CN" altLang="en-US" dirty="0"/>
              <a:t>单击此处编辑母版标题样式</a:t>
            </a:r>
          </a:p>
        </p:txBody>
      </p:sp>
      <p:sp>
        <p:nvSpPr>
          <p:cNvPr id="3" name="日期占位符 2">
            <a:extLst>
              <a:ext uri="{FF2B5EF4-FFF2-40B4-BE49-F238E27FC236}">
                <a16:creationId xmlns:a16="http://schemas.microsoft.com/office/drawing/2014/main" id="{87023481-BEF4-4554-A102-3B857BDE570F}"/>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fld id="{51A0BAEC-A70E-436E-92C6-3ECF094493EF}" type="datetimeFigureOut">
              <a:rPr lang="zh-CN" altLang="en-US" smtClean="0"/>
              <a:pPr/>
              <a:t>2023/7/20</a:t>
            </a:fld>
            <a:endParaRPr lang="zh-CN" altLang="en-US" dirty="0"/>
          </a:p>
        </p:txBody>
      </p:sp>
      <p:sp>
        <p:nvSpPr>
          <p:cNvPr id="4" name="页脚占位符 3">
            <a:extLst>
              <a:ext uri="{FF2B5EF4-FFF2-40B4-BE49-F238E27FC236}">
                <a16:creationId xmlns:a16="http://schemas.microsoft.com/office/drawing/2014/main" id="{305D77A6-0E1C-44B7-BD49-5C8BF2E57EB6}"/>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endParaRPr lang="zh-CN" altLang="en-US" dirty="0"/>
          </a:p>
        </p:txBody>
      </p:sp>
      <p:sp>
        <p:nvSpPr>
          <p:cNvPr id="5" name="灯片编号占位符 4">
            <a:extLst>
              <a:ext uri="{FF2B5EF4-FFF2-40B4-BE49-F238E27FC236}">
                <a16:creationId xmlns:a16="http://schemas.microsoft.com/office/drawing/2014/main" id="{508377DA-194B-48CB-B68E-D2E1F5AF2FB3}"/>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fld id="{8745BC63-D829-4A71-B2F4-3CC30B2DF020}" type="slidenum">
              <a:rPr lang="zh-CN" altLang="en-US" smtClean="0"/>
              <a:pPr/>
              <a:t>‹#›</a:t>
            </a:fld>
            <a:endParaRPr lang="zh-CN" altLang="en-US" dirty="0"/>
          </a:p>
        </p:txBody>
      </p:sp>
    </p:spTree>
    <p:extLst>
      <p:ext uri="{BB962C8B-B14F-4D97-AF65-F5344CB8AC3E}">
        <p14:creationId xmlns:p14="http://schemas.microsoft.com/office/powerpoint/2010/main" val="296820842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9192988-23BA-44B4-9D88-5DCCC2F3878D}"/>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fld id="{51A0BAEC-A70E-436E-92C6-3ECF094493EF}" type="datetimeFigureOut">
              <a:rPr lang="zh-CN" altLang="en-US" smtClean="0"/>
              <a:pPr/>
              <a:t>2023/7/20</a:t>
            </a:fld>
            <a:endParaRPr lang="zh-CN" altLang="en-US" dirty="0"/>
          </a:p>
        </p:txBody>
      </p:sp>
      <p:sp>
        <p:nvSpPr>
          <p:cNvPr id="3" name="页脚占位符 2">
            <a:extLst>
              <a:ext uri="{FF2B5EF4-FFF2-40B4-BE49-F238E27FC236}">
                <a16:creationId xmlns:a16="http://schemas.microsoft.com/office/drawing/2014/main" id="{5BE1A062-4D86-4AE2-A237-80470F7395A0}"/>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endParaRPr lang="zh-CN" altLang="en-US" dirty="0"/>
          </a:p>
        </p:txBody>
      </p:sp>
      <p:sp>
        <p:nvSpPr>
          <p:cNvPr id="4" name="灯片编号占位符 3">
            <a:extLst>
              <a:ext uri="{FF2B5EF4-FFF2-40B4-BE49-F238E27FC236}">
                <a16:creationId xmlns:a16="http://schemas.microsoft.com/office/drawing/2014/main" id="{3E5E99BB-AF39-44FB-A1D2-3F3574219123}"/>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fld id="{8745BC63-D829-4A71-B2F4-3CC30B2DF020}" type="slidenum">
              <a:rPr lang="zh-CN" altLang="en-US" smtClean="0"/>
              <a:pPr/>
              <a:t>‹#›</a:t>
            </a:fld>
            <a:endParaRPr lang="zh-CN" altLang="en-US" dirty="0"/>
          </a:p>
        </p:txBody>
      </p:sp>
    </p:spTree>
    <p:extLst>
      <p:ext uri="{BB962C8B-B14F-4D97-AF65-F5344CB8AC3E}">
        <p14:creationId xmlns:p14="http://schemas.microsoft.com/office/powerpoint/2010/main" val="371396954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D35C9D-F050-4DB0-92E2-BE4CDCD009AD}"/>
              </a:ext>
            </a:extLst>
          </p:cNvPr>
          <p:cNvSpPr>
            <a:spLocks noGrp="1"/>
          </p:cNvSpPr>
          <p:nvPr>
            <p:ph type="title"/>
          </p:nvPr>
        </p:nvSpPr>
        <p:spPr>
          <a:xfrm>
            <a:off x="839788" y="457200"/>
            <a:ext cx="3932237" cy="1600200"/>
          </a:xfrm>
          <a:prstGeom prst="rect">
            <a:avLst/>
          </a:prstGeom>
        </p:spPr>
        <p:txBody>
          <a:bodyPr anchor="b"/>
          <a:lstStyle>
            <a:lvl1pPr>
              <a:defRPr sz="3200">
                <a:latin typeface="汉仪润圆-65W" panose="00020600040101010101"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479804DD-5BEC-4531-ABD9-444F0D2A8E85}"/>
              </a:ext>
            </a:extLst>
          </p:cNvPr>
          <p:cNvSpPr>
            <a:spLocks noGrp="1"/>
          </p:cNvSpPr>
          <p:nvPr>
            <p:ph idx="1"/>
          </p:nvPr>
        </p:nvSpPr>
        <p:spPr>
          <a:xfrm>
            <a:off x="5183188" y="987425"/>
            <a:ext cx="6172200" cy="4873625"/>
          </a:xfrm>
          <a:prstGeom prst="rect">
            <a:avLst/>
          </a:prstGeom>
        </p:spPr>
        <p:txBody>
          <a:bodyPr/>
          <a:lstStyle>
            <a:lvl1pPr>
              <a:defRPr sz="3200">
                <a:latin typeface="汉仪润圆-65W" panose="00020600040101010101" pitchFamily="18" charset="-122"/>
              </a:defRPr>
            </a:lvl1pPr>
            <a:lvl2pPr>
              <a:defRPr sz="2800">
                <a:latin typeface="汉仪润圆-65W" panose="00020600040101010101" pitchFamily="18" charset="-122"/>
              </a:defRPr>
            </a:lvl2pPr>
            <a:lvl3pPr>
              <a:defRPr sz="2400">
                <a:latin typeface="汉仪润圆-65W" panose="00020600040101010101" pitchFamily="18" charset="-122"/>
              </a:defRPr>
            </a:lvl3pPr>
            <a:lvl4pPr>
              <a:defRPr sz="2000">
                <a:latin typeface="汉仪润圆-65W" panose="00020600040101010101" pitchFamily="18" charset="-122"/>
              </a:defRPr>
            </a:lvl4pPr>
            <a:lvl5pPr>
              <a:defRPr sz="2000">
                <a:latin typeface="汉仪润圆-65W" panose="00020600040101010101" pitchFamily="18" charset="-122"/>
              </a:defRPr>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文本占位符 3">
            <a:extLst>
              <a:ext uri="{FF2B5EF4-FFF2-40B4-BE49-F238E27FC236}">
                <a16:creationId xmlns:a16="http://schemas.microsoft.com/office/drawing/2014/main" id="{FA0439DE-2E79-4984-832C-B87FA3BCCB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汉仪润圆-65W" panose="00020600040101010101"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a:extLst>
              <a:ext uri="{FF2B5EF4-FFF2-40B4-BE49-F238E27FC236}">
                <a16:creationId xmlns:a16="http://schemas.microsoft.com/office/drawing/2014/main" id="{E7042D77-71C2-416B-8817-95772A42B304}"/>
              </a:ext>
            </a:extLst>
          </p:cNvPr>
          <p:cNvSpPr>
            <a:spLocks noGrp="1"/>
          </p:cNvSpPr>
          <p:nvPr>
            <p:ph type="dt" sz="half" idx="10"/>
          </p:nvPr>
        </p:nvSpPr>
        <p:spPr>
          <a:xfrm>
            <a:off x="838200" y="6356350"/>
            <a:ext cx="2743200" cy="365125"/>
          </a:xfrm>
          <a:prstGeom prst="rect">
            <a:avLst/>
          </a:prstGeom>
        </p:spPr>
        <p:txBody>
          <a:bodyPr/>
          <a:lstStyle>
            <a:lvl1pPr>
              <a:defRPr>
                <a:latin typeface="汉仪润圆-65W" panose="00020600040101010101" pitchFamily="18" charset="-122"/>
              </a:defRPr>
            </a:lvl1pPr>
          </a:lstStyle>
          <a:p>
            <a:fld id="{51A0BAEC-A70E-436E-92C6-3ECF094493EF}" type="datetimeFigureOut">
              <a:rPr lang="zh-CN" altLang="en-US" smtClean="0"/>
              <a:pPr/>
              <a:t>2023/7/20</a:t>
            </a:fld>
            <a:endParaRPr lang="zh-CN" altLang="en-US" dirty="0"/>
          </a:p>
        </p:txBody>
      </p:sp>
      <p:sp>
        <p:nvSpPr>
          <p:cNvPr id="6" name="页脚占位符 5">
            <a:extLst>
              <a:ext uri="{FF2B5EF4-FFF2-40B4-BE49-F238E27FC236}">
                <a16:creationId xmlns:a16="http://schemas.microsoft.com/office/drawing/2014/main" id="{6098FCDE-B30C-4940-A5E7-D41C59BA2413}"/>
              </a:ext>
            </a:extLst>
          </p:cNvPr>
          <p:cNvSpPr>
            <a:spLocks noGrp="1"/>
          </p:cNvSpPr>
          <p:nvPr>
            <p:ph type="ftr" sz="quarter" idx="11"/>
          </p:nvPr>
        </p:nvSpPr>
        <p:spPr>
          <a:xfrm>
            <a:off x="4038600" y="6356350"/>
            <a:ext cx="4114800" cy="365125"/>
          </a:xfrm>
          <a:prstGeom prst="rect">
            <a:avLst/>
          </a:prstGeom>
        </p:spPr>
        <p:txBody>
          <a:bodyPr/>
          <a:lstStyle>
            <a:lvl1pPr>
              <a:defRPr>
                <a:latin typeface="汉仪润圆-65W" panose="00020600040101010101" pitchFamily="18" charset="-122"/>
              </a:defRPr>
            </a:lvl1pPr>
          </a:lstStyle>
          <a:p>
            <a:endParaRPr lang="zh-CN" altLang="en-US" dirty="0"/>
          </a:p>
        </p:txBody>
      </p:sp>
      <p:sp>
        <p:nvSpPr>
          <p:cNvPr id="7" name="灯片编号占位符 6">
            <a:extLst>
              <a:ext uri="{FF2B5EF4-FFF2-40B4-BE49-F238E27FC236}">
                <a16:creationId xmlns:a16="http://schemas.microsoft.com/office/drawing/2014/main" id="{8F8613B7-9E0C-47C5-9B57-4B36E8DAFDC4}"/>
              </a:ext>
            </a:extLst>
          </p:cNvPr>
          <p:cNvSpPr>
            <a:spLocks noGrp="1"/>
          </p:cNvSpPr>
          <p:nvPr>
            <p:ph type="sldNum" sz="quarter" idx="12"/>
          </p:nvPr>
        </p:nvSpPr>
        <p:spPr>
          <a:xfrm>
            <a:off x="8610600" y="6356350"/>
            <a:ext cx="2743200" cy="365125"/>
          </a:xfrm>
          <a:prstGeom prst="rect">
            <a:avLst/>
          </a:prstGeom>
        </p:spPr>
        <p:txBody>
          <a:bodyPr/>
          <a:lstStyle>
            <a:lvl1pPr>
              <a:defRPr>
                <a:latin typeface="汉仪润圆-65W" panose="00020600040101010101" pitchFamily="18" charset="-122"/>
              </a:defRPr>
            </a:lvl1pPr>
          </a:lstStyle>
          <a:p>
            <a:fld id="{8745BC63-D829-4A71-B2F4-3CC30B2DF020}" type="slidenum">
              <a:rPr lang="zh-CN" altLang="en-US" smtClean="0"/>
              <a:pPr/>
              <a:t>‹#›</a:t>
            </a:fld>
            <a:endParaRPr lang="zh-CN" altLang="en-US" dirty="0"/>
          </a:p>
        </p:txBody>
      </p:sp>
    </p:spTree>
    <p:extLst>
      <p:ext uri="{BB962C8B-B14F-4D97-AF65-F5344CB8AC3E}">
        <p14:creationId xmlns:p14="http://schemas.microsoft.com/office/powerpoint/2010/main" val="76409311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4B99F"/>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80E0505-1EC4-4D45-B350-CA49BCD56BB2}"/>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0797406" y="-8145875"/>
            <a:ext cx="2186247" cy="2317405"/>
          </a:xfrm>
          <a:prstGeom prst="rect">
            <a:avLst/>
          </a:prstGeom>
        </p:spPr>
      </p:pic>
      <p:pic>
        <p:nvPicPr>
          <p:cNvPr id="17" name="Picture 16">
            <a:extLst>
              <a:ext uri="{FF2B5EF4-FFF2-40B4-BE49-F238E27FC236}">
                <a16:creationId xmlns:a16="http://schemas.microsoft.com/office/drawing/2014/main" id="{6C8BAD30-7E67-46B8-881D-E1211593C23F}"/>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8" name="TextBox 17">
            <a:extLst>
              <a:ext uri="{FF2B5EF4-FFF2-40B4-BE49-F238E27FC236}">
                <a16:creationId xmlns:a16="http://schemas.microsoft.com/office/drawing/2014/main" id="{38CA3538-11A0-4213-9BD2-1860CAC0E029}"/>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微软雅黑"/>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微软雅黑"/>
                <a:cs typeface="Times New Roman" panose="02020603050405020304" pitchFamily="18" charset="0"/>
                <a:hlinkClick r:id="rId16">
                  <a:extLst>
                    <a:ext uri="{A12FA001-AC4F-418D-AE19-62706E023703}">
                      <ahyp:hlinkClr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微软雅黑"/>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微软雅黑"/>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微软雅黑"/>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微软雅黑"/>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微软雅黑"/>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微软雅黑"/>
              <a:cs typeface="Times New Roman" panose="02020603050405020304" pitchFamily="18" charset="0"/>
            </a:endParaRPr>
          </a:p>
        </p:txBody>
      </p:sp>
      <p:sp>
        <p:nvSpPr>
          <p:cNvPr id="19" name="Title 1">
            <a:extLst>
              <a:ext uri="{FF2B5EF4-FFF2-40B4-BE49-F238E27FC236}">
                <a16:creationId xmlns:a16="http://schemas.microsoft.com/office/drawing/2014/main" id="{227B72E3-2450-4E00-AA21-6B20BD1B3572}"/>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微软雅黑"/>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微软雅黑"/>
              <a:cs typeface="+mj-cs"/>
            </a:endParaRPr>
          </a:p>
        </p:txBody>
      </p:sp>
      <p:sp>
        <p:nvSpPr>
          <p:cNvPr id="20" name="Title 1">
            <a:extLst>
              <a:ext uri="{FF2B5EF4-FFF2-40B4-BE49-F238E27FC236}">
                <a16:creationId xmlns:a16="http://schemas.microsoft.com/office/drawing/2014/main" id="{1A7F1F43-E491-4BCA-8F95-B3658F6F68B4}"/>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9BBB59">
                    <a:lumMod val="60000"/>
                    <a:lumOff val="40000"/>
                  </a:srgbClr>
                </a:solidFill>
                <a:effectLst/>
                <a:uLnTx/>
                <a:uFillTx/>
                <a:latin typeface="UVN Mang Tre" panose="00000400000000000000" pitchFamily="2" charset="0"/>
                <a:ea typeface="微软雅黑"/>
                <a:cs typeface="+mj-cs"/>
              </a:rPr>
              <a:t>Măng</a:t>
            </a:r>
            <a:r>
              <a:rPr kumimoji="0" lang="en-US" sz="1800" b="0" i="0" u="none" strike="noStrike" kern="1200" cap="none" spc="0" normalizeH="0" baseline="0" noProof="0" dirty="0">
                <a:ln>
                  <a:noFill/>
                </a:ln>
                <a:solidFill>
                  <a:srgbClr val="9BBB59">
                    <a:lumMod val="60000"/>
                    <a:lumOff val="40000"/>
                  </a:srgbClr>
                </a:solidFill>
                <a:effectLst/>
                <a:uLnTx/>
                <a:uFillTx/>
                <a:latin typeface="UVN Mang Tre" panose="00000400000000000000" pitchFamily="2" charset="0"/>
                <a:ea typeface="微软雅黑"/>
                <a:cs typeface="+mj-cs"/>
              </a:rPr>
              <a:t> Non</a:t>
            </a:r>
          </a:p>
        </p:txBody>
      </p:sp>
      <p:sp>
        <p:nvSpPr>
          <p:cNvPr id="21" name="Title 1">
            <a:extLst>
              <a:ext uri="{FF2B5EF4-FFF2-40B4-BE49-F238E27FC236}">
                <a16:creationId xmlns:a16="http://schemas.microsoft.com/office/drawing/2014/main" id="{ED153796-372A-40F1-919C-EDF8DDD12F47}"/>
              </a:ext>
            </a:extLst>
          </p:cNvPr>
          <p:cNvSpPr txBox="1">
            <a:spLocks/>
          </p:cNvSpPr>
          <p:nvPr userDrawn="1"/>
        </p:nvSpPr>
        <p:spPr>
          <a:xfrm>
            <a:off x="-20797407" y="-582847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err="1">
                <a:ln>
                  <a:noFill/>
                </a:ln>
                <a:solidFill>
                  <a:srgbClr val="50AE47"/>
                </a:solidFill>
                <a:effectLst/>
                <a:uLnTx/>
                <a:uFillTx/>
                <a:latin typeface="#9Slide07 HoneyCream" pitchFamily="2" charset="0"/>
                <a:ea typeface="微软雅黑"/>
                <a:cs typeface="+mj-cs"/>
              </a:rPr>
              <a:t>Măng</a:t>
            </a:r>
            <a:r>
              <a:rPr kumimoji="0" lang="en-US" sz="3200" b="0" i="0" u="none" strike="noStrike" kern="1200" cap="none" spc="0" normalizeH="0" baseline="0" noProof="0" dirty="0">
                <a:ln>
                  <a:noFill/>
                </a:ln>
                <a:solidFill>
                  <a:srgbClr val="50AE47"/>
                </a:solidFill>
                <a:effectLst/>
                <a:uLnTx/>
                <a:uFillTx/>
                <a:latin typeface="#9Slide07 HoneyCream" pitchFamily="2" charset="0"/>
                <a:ea typeface="微软雅黑"/>
                <a:cs typeface="+mj-cs"/>
              </a:rPr>
              <a:t> Non</a:t>
            </a:r>
          </a:p>
        </p:txBody>
      </p:sp>
      <p:pic>
        <p:nvPicPr>
          <p:cNvPr id="22" name="Picture 21">
            <a:extLst>
              <a:ext uri="{FF2B5EF4-FFF2-40B4-BE49-F238E27FC236}">
                <a16:creationId xmlns:a16="http://schemas.microsoft.com/office/drawing/2014/main" id="{0F7C34BC-B71A-4397-BC2A-C1F07D7F1F54}"/>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3" name="Picture 22">
            <a:extLst>
              <a:ext uri="{FF2B5EF4-FFF2-40B4-BE49-F238E27FC236}">
                <a16:creationId xmlns:a16="http://schemas.microsoft.com/office/drawing/2014/main" id="{398592B7-30A8-493E-868D-FFB8251503FF}"/>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4" name="Picture 23">
            <a:extLst>
              <a:ext uri="{FF2B5EF4-FFF2-40B4-BE49-F238E27FC236}">
                <a16:creationId xmlns:a16="http://schemas.microsoft.com/office/drawing/2014/main" id="{B91C9359-5E83-4EA1-B884-C10028255E21}"/>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5" name="Picture 24">
            <a:extLst>
              <a:ext uri="{FF2B5EF4-FFF2-40B4-BE49-F238E27FC236}">
                <a16:creationId xmlns:a16="http://schemas.microsoft.com/office/drawing/2014/main" id="{8FA1D34A-FF30-491A-A181-BA55ED3D30A1}"/>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pic>
        <p:nvPicPr>
          <p:cNvPr id="26" name="Picture 25">
            <a:extLst>
              <a:ext uri="{FF2B5EF4-FFF2-40B4-BE49-F238E27FC236}">
                <a16:creationId xmlns:a16="http://schemas.microsoft.com/office/drawing/2014/main" id="{180E0505-1EC4-4D45-B350-CA49BCD56BB2}"/>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0797407" y="11970925"/>
            <a:ext cx="2186247" cy="2317405"/>
          </a:xfrm>
          <a:prstGeom prst="rect">
            <a:avLst/>
          </a:prstGeom>
        </p:spPr>
      </p:pic>
      <p:sp>
        <p:nvSpPr>
          <p:cNvPr id="27" name="Title 1">
            <a:extLst>
              <a:ext uri="{FF2B5EF4-FFF2-40B4-BE49-F238E27FC236}">
                <a16:creationId xmlns:a16="http://schemas.microsoft.com/office/drawing/2014/main" id="{ED153796-372A-40F1-919C-EDF8DDD12F47}"/>
              </a:ext>
            </a:extLst>
          </p:cNvPr>
          <p:cNvSpPr txBox="1">
            <a:spLocks/>
          </p:cNvSpPr>
          <p:nvPr userDrawn="1"/>
        </p:nvSpPr>
        <p:spPr>
          <a:xfrm>
            <a:off x="-20797408" y="1428833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err="1">
                <a:ln>
                  <a:noFill/>
                </a:ln>
                <a:solidFill>
                  <a:srgbClr val="50AE47"/>
                </a:solidFill>
                <a:effectLst/>
                <a:uLnTx/>
                <a:uFillTx/>
                <a:latin typeface="#9Slide07 HoneyCream" pitchFamily="2" charset="0"/>
                <a:ea typeface="微软雅黑"/>
                <a:cs typeface="+mj-cs"/>
              </a:rPr>
              <a:t>Măng</a:t>
            </a:r>
            <a:r>
              <a:rPr kumimoji="0" lang="en-US" sz="3200" b="0" i="0" u="none" strike="noStrike" kern="1200" cap="none" spc="0" normalizeH="0" baseline="0" noProof="0" dirty="0">
                <a:ln>
                  <a:noFill/>
                </a:ln>
                <a:solidFill>
                  <a:srgbClr val="50AE47"/>
                </a:solidFill>
                <a:effectLst/>
                <a:uLnTx/>
                <a:uFillTx/>
                <a:latin typeface="#9Slide07 HoneyCream" pitchFamily="2" charset="0"/>
                <a:ea typeface="微软雅黑"/>
                <a:cs typeface="+mj-cs"/>
              </a:rPr>
              <a:t> Non</a:t>
            </a:r>
          </a:p>
        </p:txBody>
      </p:sp>
      <p:pic>
        <p:nvPicPr>
          <p:cNvPr id="28" name="Picture 27">
            <a:extLst>
              <a:ext uri="{FF2B5EF4-FFF2-40B4-BE49-F238E27FC236}">
                <a16:creationId xmlns:a16="http://schemas.microsoft.com/office/drawing/2014/main" id="{180E0505-1EC4-4D45-B350-CA49BCD56BB2}"/>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5151194" y="-8145875"/>
            <a:ext cx="2186247" cy="2317405"/>
          </a:xfrm>
          <a:prstGeom prst="rect">
            <a:avLst/>
          </a:prstGeom>
        </p:spPr>
      </p:pic>
      <p:sp>
        <p:nvSpPr>
          <p:cNvPr id="29" name="Title 1">
            <a:extLst>
              <a:ext uri="{FF2B5EF4-FFF2-40B4-BE49-F238E27FC236}">
                <a16:creationId xmlns:a16="http://schemas.microsoft.com/office/drawing/2014/main" id="{ED153796-372A-40F1-919C-EDF8DDD12F47}"/>
              </a:ext>
            </a:extLst>
          </p:cNvPr>
          <p:cNvSpPr txBox="1">
            <a:spLocks/>
          </p:cNvSpPr>
          <p:nvPr userDrawn="1"/>
        </p:nvSpPr>
        <p:spPr>
          <a:xfrm>
            <a:off x="25151193" y="-582847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err="1">
                <a:ln>
                  <a:noFill/>
                </a:ln>
                <a:solidFill>
                  <a:srgbClr val="50AE47"/>
                </a:solidFill>
                <a:effectLst/>
                <a:uLnTx/>
                <a:uFillTx/>
                <a:latin typeface="#9Slide07 HoneyCream" pitchFamily="2" charset="0"/>
                <a:ea typeface="微软雅黑"/>
                <a:cs typeface="+mj-cs"/>
              </a:rPr>
              <a:t>Măng</a:t>
            </a:r>
            <a:r>
              <a:rPr kumimoji="0" lang="en-US" sz="3200" b="0" i="0" u="none" strike="noStrike" kern="1200" cap="none" spc="0" normalizeH="0" baseline="0" noProof="0" dirty="0">
                <a:ln>
                  <a:noFill/>
                </a:ln>
                <a:solidFill>
                  <a:srgbClr val="50AE47"/>
                </a:solidFill>
                <a:effectLst/>
                <a:uLnTx/>
                <a:uFillTx/>
                <a:latin typeface="#9Slide07 HoneyCream" pitchFamily="2" charset="0"/>
                <a:ea typeface="微软雅黑"/>
                <a:cs typeface="+mj-cs"/>
              </a:rPr>
              <a:t> Non</a:t>
            </a:r>
          </a:p>
        </p:txBody>
      </p:sp>
      <p:pic>
        <p:nvPicPr>
          <p:cNvPr id="30" name="Picture 29">
            <a:extLst>
              <a:ext uri="{FF2B5EF4-FFF2-40B4-BE49-F238E27FC236}">
                <a16:creationId xmlns:a16="http://schemas.microsoft.com/office/drawing/2014/main" id="{180E0505-1EC4-4D45-B350-CA49BCD56BB2}"/>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5151193" y="11970925"/>
            <a:ext cx="2186247" cy="2317405"/>
          </a:xfrm>
          <a:prstGeom prst="rect">
            <a:avLst/>
          </a:prstGeom>
        </p:spPr>
      </p:pic>
      <p:sp>
        <p:nvSpPr>
          <p:cNvPr id="31" name="Title 1">
            <a:extLst>
              <a:ext uri="{FF2B5EF4-FFF2-40B4-BE49-F238E27FC236}">
                <a16:creationId xmlns:a16="http://schemas.microsoft.com/office/drawing/2014/main" id="{ED153796-372A-40F1-919C-EDF8DDD12F47}"/>
              </a:ext>
            </a:extLst>
          </p:cNvPr>
          <p:cNvSpPr txBox="1">
            <a:spLocks/>
          </p:cNvSpPr>
          <p:nvPr userDrawn="1"/>
        </p:nvSpPr>
        <p:spPr>
          <a:xfrm>
            <a:off x="25151192" y="1428833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err="1">
                <a:ln>
                  <a:noFill/>
                </a:ln>
                <a:solidFill>
                  <a:srgbClr val="50AE47"/>
                </a:solidFill>
                <a:effectLst/>
                <a:uLnTx/>
                <a:uFillTx/>
                <a:latin typeface="#9Slide07 HoneyCream" pitchFamily="2" charset="0"/>
                <a:ea typeface="微软雅黑"/>
                <a:cs typeface="+mj-cs"/>
              </a:rPr>
              <a:t>Măng</a:t>
            </a:r>
            <a:r>
              <a:rPr kumimoji="0" lang="en-US" sz="3200" b="0" i="0" u="none" strike="noStrike" kern="1200" cap="none" spc="0" normalizeH="0" baseline="0" noProof="0" dirty="0">
                <a:ln>
                  <a:noFill/>
                </a:ln>
                <a:solidFill>
                  <a:srgbClr val="50AE47"/>
                </a:solidFill>
                <a:effectLst/>
                <a:uLnTx/>
                <a:uFillTx/>
                <a:latin typeface="#9Slide07 HoneyCream" pitchFamily="2" charset="0"/>
                <a:ea typeface="微软雅黑"/>
                <a:cs typeface="+mj-cs"/>
              </a:rPr>
              <a:t> Non</a:t>
            </a:r>
          </a:p>
        </p:txBody>
      </p:sp>
    </p:spTree>
    <p:extLst>
      <p:ext uri="{BB962C8B-B14F-4D97-AF65-F5344CB8AC3E}">
        <p14:creationId xmlns:p14="http://schemas.microsoft.com/office/powerpoint/2010/main" val="151854800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userDrawn="1">
          <p15:clr>
            <a:srgbClr val="F26B43"/>
          </p15:clr>
        </p15:guide>
        <p15:guide id="3" orient="horz" pos="4088" userDrawn="1">
          <p15:clr>
            <a:srgbClr val="F26B43"/>
          </p15:clr>
        </p15:guide>
        <p15:guide id="4" orient="horz" pos="482" userDrawn="1">
          <p15:clr>
            <a:srgbClr val="F26B43"/>
          </p15:clr>
        </p15:guide>
        <p15:guide id="5" pos="3840" userDrawn="1">
          <p15:clr>
            <a:srgbClr val="F26B43"/>
          </p15:clr>
        </p15:guide>
        <p15:guide id="6" pos="7680" userDrawn="1">
          <p15:clr>
            <a:srgbClr val="F26B43"/>
          </p15:clr>
        </p15:guide>
        <p15:guide id="7" pos="7242" userDrawn="1">
          <p15:clr>
            <a:srgbClr val="F26B43"/>
          </p15:clr>
        </p15:guide>
        <p15:guide id="8" pos="438" userDrawn="1">
          <p15:clr>
            <a:srgbClr val="F26B43"/>
          </p15:clr>
        </p15:guide>
        <p15:guide id="9" orient="horz" userDrawn="1">
          <p15:clr>
            <a:srgbClr val="F26B43"/>
          </p15:clr>
        </p15:guide>
        <p15:guide id="10" orient="horz" pos="432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20.png"/><Relationship Id="rId9"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12192000" cy="5805714"/>
          </a:xfrm>
          <a:prstGeom prst="rect">
            <a:avLst/>
          </a:prstGeom>
        </p:spPr>
      </p:pic>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r="31556"/>
          <a:stretch/>
        </p:blipFill>
        <p:spPr>
          <a:xfrm>
            <a:off x="-25727" y="3380013"/>
            <a:ext cx="6516914" cy="3501061"/>
          </a:xfrm>
          <a:prstGeom prst="rect">
            <a:avLst/>
          </a:prstGeom>
        </p:spPr>
      </p:pic>
      <p:pic>
        <p:nvPicPr>
          <p:cNvPr id="16" name="图片 15"/>
          <p:cNvPicPr>
            <a:picLocks noChangeAspect="1"/>
          </p:cNvPicPr>
          <p:nvPr/>
        </p:nvPicPr>
        <p:blipFill rotWithShape="1">
          <a:blip r:embed="rId4" cstate="print">
            <a:extLst>
              <a:ext uri="{28A0092B-C50C-407E-A947-70E740481C1C}">
                <a14:useLocalDpi xmlns:a14="http://schemas.microsoft.com/office/drawing/2010/main" val="0"/>
              </a:ext>
            </a:extLst>
          </a:blip>
          <a:srcRect l="69130" r="1220"/>
          <a:stretch/>
        </p:blipFill>
        <p:spPr>
          <a:xfrm>
            <a:off x="9368971" y="3356938"/>
            <a:ext cx="2823029" cy="3501061"/>
          </a:xfrm>
          <a:prstGeom prst="rect">
            <a:avLst/>
          </a:prstGeom>
        </p:spPr>
      </p:pic>
      <p:sp>
        <p:nvSpPr>
          <p:cNvPr id="18" name="文本框 17"/>
          <p:cNvSpPr txBox="1"/>
          <p:nvPr/>
        </p:nvSpPr>
        <p:spPr>
          <a:xfrm>
            <a:off x="3483178" y="1113500"/>
            <a:ext cx="8414614" cy="3139321"/>
          </a:xfrm>
          <a:prstGeom prst="rect">
            <a:avLst/>
          </a:prstGeom>
          <a:noFill/>
        </p:spPr>
        <p:txBody>
          <a:bodyPr wrap="square" rtlCol="0">
            <a:spAutoFit/>
          </a:bodyPr>
          <a:lstStyle/>
          <a:p>
            <a:pPr algn="ctr"/>
            <a:r>
              <a:rPr lang="en-US" altLang="zh-CN" sz="6600" dirty="0">
                <a:ln w="19050">
                  <a:noFill/>
                </a:ln>
                <a:solidFill>
                  <a:srgbClr val="FFFFFF"/>
                </a:solidFill>
                <a:effectLst>
                  <a:outerShdw blurRad="38100" dist="38100" dir="2700000" algn="tl">
                    <a:srgbClr val="000000">
                      <a:alpha val="43137"/>
                    </a:srgbClr>
                  </a:outerShdw>
                </a:effectLst>
                <a:latin typeface="UVN Thang Vu" panose="03090702030407020404" pitchFamily="66" charset="0"/>
                <a:ea typeface="字魂27号-布丁体" panose="00000500000000000000" pitchFamily="2" charset="-122"/>
                <a:sym typeface="字魂160号-檀宋" panose="00000500000000000000" pitchFamily="2" charset="-122"/>
              </a:rPr>
              <a:t>LUYỆN TẬP </a:t>
            </a:r>
          </a:p>
          <a:p>
            <a:pPr algn="ctr"/>
            <a:r>
              <a:rPr lang="en-US" altLang="zh-CN" sz="6600" dirty="0">
                <a:ln w="19050">
                  <a:noFill/>
                </a:ln>
                <a:solidFill>
                  <a:srgbClr val="FFFFFF"/>
                </a:solidFill>
                <a:effectLst>
                  <a:outerShdw blurRad="38100" dist="38100" dir="2700000" algn="tl">
                    <a:srgbClr val="000000">
                      <a:alpha val="43137"/>
                    </a:srgbClr>
                  </a:outerShdw>
                </a:effectLst>
                <a:latin typeface="UVN Thang Vu" panose="03090702030407020404" pitchFamily="66" charset="0"/>
                <a:ea typeface="字魂27号-布丁体" panose="00000500000000000000" pitchFamily="2" charset="-122"/>
                <a:sym typeface="字魂160号-檀宋" panose="00000500000000000000" pitchFamily="2" charset="-122"/>
              </a:rPr>
              <a:t>TRAO ĐỔI Ý KIẾN </a:t>
            </a:r>
          </a:p>
          <a:p>
            <a:pPr algn="ctr"/>
            <a:r>
              <a:rPr lang="en-US" altLang="zh-CN" sz="6600" dirty="0">
                <a:ln w="19050">
                  <a:noFill/>
                </a:ln>
                <a:solidFill>
                  <a:srgbClr val="FFFFFF"/>
                </a:solidFill>
                <a:effectLst>
                  <a:outerShdw blurRad="38100" dist="38100" dir="2700000" algn="tl">
                    <a:srgbClr val="000000">
                      <a:alpha val="43137"/>
                    </a:srgbClr>
                  </a:outerShdw>
                </a:effectLst>
                <a:latin typeface="UVN Thang Vu" panose="03090702030407020404" pitchFamily="66" charset="0"/>
                <a:ea typeface="字魂27号-布丁体" panose="00000500000000000000" pitchFamily="2" charset="-122"/>
                <a:sym typeface="字魂160号-檀宋" panose="00000500000000000000" pitchFamily="2" charset="-122"/>
              </a:rPr>
              <a:t>VỚI NGƯỜI THÂN</a:t>
            </a:r>
            <a:endParaRPr lang="zh-CN" altLang="en-US" sz="6600" dirty="0">
              <a:ln w="19050">
                <a:noFill/>
              </a:ln>
              <a:solidFill>
                <a:srgbClr val="FFFFFF"/>
              </a:solidFill>
              <a:effectLst>
                <a:outerShdw blurRad="38100" dist="38100" dir="2700000" algn="tl">
                  <a:srgbClr val="000000">
                    <a:alpha val="43137"/>
                  </a:srgbClr>
                </a:outerShdw>
              </a:effectLst>
              <a:latin typeface="UVN Thang Vu" panose="03090702030407020404" pitchFamily="66" charset="0"/>
              <a:ea typeface="字魂27号-布丁体" panose="00000500000000000000" pitchFamily="2" charset="-122"/>
              <a:sym typeface="字魂160号-檀宋" panose="00000500000000000000" pitchFamily="2" charset="-122"/>
            </a:endParaRPr>
          </a:p>
        </p:txBody>
      </p:sp>
      <p:grpSp>
        <p:nvGrpSpPr>
          <p:cNvPr id="20" name="组合 19">
            <a:extLst>
              <a:ext uri="{FF2B5EF4-FFF2-40B4-BE49-F238E27FC236}">
                <a16:creationId xmlns:a16="http://schemas.microsoft.com/office/drawing/2014/main" id="{A7B2A37F-AD42-4260-8C2C-E5D8A6F67DE5}"/>
              </a:ext>
            </a:extLst>
          </p:cNvPr>
          <p:cNvGrpSpPr/>
          <p:nvPr/>
        </p:nvGrpSpPr>
        <p:grpSpPr>
          <a:xfrm>
            <a:off x="6964757" y="4484260"/>
            <a:ext cx="3012162" cy="623208"/>
            <a:chOff x="4248655" y="4028262"/>
            <a:chExt cx="3694690" cy="513865"/>
          </a:xfrm>
        </p:grpSpPr>
        <p:sp>
          <p:nvSpPr>
            <p:cNvPr id="21" name="矩形: 圆角 22">
              <a:extLst>
                <a:ext uri="{FF2B5EF4-FFF2-40B4-BE49-F238E27FC236}">
                  <a16:creationId xmlns:a16="http://schemas.microsoft.com/office/drawing/2014/main" id="{5682A5EB-8F4B-44C1-8193-FDCD5BC281B1}"/>
                </a:ext>
              </a:extLst>
            </p:cNvPr>
            <p:cNvSpPr/>
            <p:nvPr/>
          </p:nvSpPr>
          <p:spPr>
            <a:xfrm>
              <a:off x="4248655" y="4028262"/>
              <a:ext cx="3694690" cy="513865"/>
            </a:xfrm>
            <a:prstGeom prst="roundRect">
              <a:avLst>
                <a:gd name="adj" fmla="val 50000"/>
              </a:avLst>
            </a:prstGeom>
            <a:solidFill>
              <a:srgbClr val="2A777E"/>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6A9A36"/>
                </a:solidFill>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sp>
          <p:nvSpPr>
            <p:cNvPr id="22" name="文本框 21">
              <a:extLst>
                <a:ext uri="{FF2B5EF4-FFF2-40B4-BE49-F238E27FC236}">
                  <a16:creationId xmlns:a16="http://schemas.microsoft.com/office/drawing/2014/main" id="{32F56CD0-D066-4D86-9935-86217D2676E3}"/>
                </a:ext>
              </a:extLst>
            </p:cNvPr>
            <p:cNvSpPr txBox="1"/>
            <p:nvPr/>
          </p:nvSpPr>
          <p:spPr>
            <a:xfrm>
              <a:off x="4476120" y="4038201"/>
              <a:ext cx="3239760" cy="482175"/>
            </a:xfrm>
            <a:prstGeom prst="rect">
              <a:avLst/>
            </a:prstGeom>
            <a:noFill/>
          </p:spPr>
          <p:txBody>
            <a:bodyPr wrap="square" rtlCol="0">
              <a:spAutoFit/>
            </a:bodyPr>
            <a:lstStyle/>
            <a:p>
              <a:pPr algn="ctr"/>
              <a:r>
                <a:rPr lang="en-US" altLang="zh-CN" sz="3200" dirty="0" err="1">
                  <a:solidFill>
                    <a:schemeClr val="bg1"/>
                  </a:solidFill>
                  <a:latin typeface="UVN Mua Thu" panose="03020702040507090A04" pitchFamily="66" charset="0"/>
                  <a:ea typeface="字魂27号-布丁体" panose="00000500000000000000" pitchFamily="2" charset="-122"/>
                  <a:cs typeface="阿里巴巴普惠体 Medium" panose="00020600040101010101" pitchFamily="18" charset="-122"/>
                  <a:sym typeface="字魂160号-檀宋" panose="00000500000000000000" pitchFamily="2" charset="-122"/>
                </a:rPr>
                <a:t>Trang</a:t>
              </a:r>
              <a:r>
                <a:rPr lang="en-US" altLang="zh-CN" sz="3200" dirty="0">
                  <a:solidFill>
                    <a:schemeClr val="bg1"/>
                  </a:solidFill>
                  <a:latin typeface="UVN Mua Thu" panose="03020702040507090A04" pitchFamily="66" charset="0"/>
                  <a:ea typeface="字魂27号-布丁体" panose="00000500000000000000" pitchFamily="2" charset="-122"/>
                  <a:cs typeface="阿里巴巴普惠体 Medium" panose="00020600040101010101" pitchFamily="18" charset="-122"/>
                  <a:sym typeface="字魂160号-檀宋" panose="00000500000000000000" pitchFamily="2" charset="-122"/>
                </a:rPr>
                <a:t> 95</a:t>
              </a:r>
              <a:endParaRPr lang="zh-CN" altLang="en-US" sz="3200" dirty="0">
                <a:solidFill>
                  <a:schemeClr val="bg1"/>
                </a:solidFill>
                <a:latin typeface="UVN Mua Thu" panose="03020702040507090A04" pitchFamily="66" charset="0"/>
                <a:ea typeface="字魂27号-布丁体" panose="00000500000000000000" pitchFamily="2" charset="-122"/>
                <a:cs typeface="阿里巴巴普惠体 Medium" panose="00020600040101010101" pitchFamily="18" charset="-122"/>
                <a:sym typeface="字魂160号-檀宋" panose="00000500000000000000" pitchFamily="2" charset="-122"/>
              </a:endParaRPr>
            </a:p>
          </p:txBody>
        </p:sp>
      </p:grpSp>
      <p:sp>
        <p:nvSpPr>
          <p:cNvPr id="26" name="文本框 25"/>
          <p:cNvSpPr txBox="1"/>
          <p:nvPr/>
        </p:nvSpPr>
        <p:spPr>
          <a:xfrm>
            <a:off x="0" y="1410272"/>
            <a:ext cx="7690485" cy="769441"/>
          </a:xfrm>
          <a:prstGeom prst="rect">
            <a:avLst/>
          </a:prstGeom>
          <a:noFill/>
        </p:spPr>
        <p:txBody>
          <a:bodyPr wrap="square" rtlCol="0">
            <a:spAutoFit/>
          </a:bodyPr>
          <a:lstStyle/>
          <a:p>
            <a:pPr algn="ctr"/>
            <a:r>
              <a:rPr lang="en-US" altLang="zh-CN" sz="4400" b="1" dirty="0" err="1">
                <a:ln>
                  <a:solidFill>
                    <a:schemeClr val="tx1"/>
                  </a:solidFill>
                  <a:prstDash val="sysDot"/>
                </a:ln>
                <a:solidFill>
                  <a:schemeClr val="bg1"/>
                </a:solidFill>
                <a:latin typeface="UVN Mua Thu" panose="03020702040507090A04" pitchFamily="66" charset="0"/>
                <a:ea typeface="字魂27号-布丁体" panose="00000500000000000000" pitchFamily="2" charset="-122"/>
                <a:sym typeface="字魂160号-檀宋" panose="00000500000000000000" pitchFamily="2" charset="-122"/>
              </a:rPr>
              <a:t>Tập</a:t>
            </a:r>
            <a:r>
              <a:rPr lang="en-US" altLang="zh-CN" sz="4400" b="1" dirty="0">
                <a:ln>
                  <a:solidFill>
                    <a:schemeClr val="tx1"/>
                  </a:solidFill>
                  <a:prstDash val="sysDot"/>
                </a:ln>
                <a:solidFill>
                  <a:schemeClr val="bg1"/>
                </a:solidFill>
                <a:latin typeface="UVN Mua Thu" panose="03020702040507090A04" pitchFamily="66" charset="0"/>
                <a:ea typeface="字魂27号-布丁体" panose="00000500000000000000" pitchFamily="2" charset="-122"/>
                <a:sym typeface="字魂160号-檀宋" panose="00000500000000000000" pitchFamily="2" charset="-122"/>
              </a:rPr>
              <a:t> </a:t>
            </a:r>
            <a:r>
              <a:rPr lang="en-US" altLang="zh-CN" sz="4400" b="1" dirty="0" err="1">
                <a:ln>
                  <a:solidFill>
                    <a:schemeClr val="tx1"/>
                  </a:solidFill>
                  <a:prstDash val="sysDot"/>
                </a:ln>
                <a:solidFill>
                  <a:schemeClr val="bg1"/>
                </a:solidFill>
                <a:latin typeface="UVN Mua Thu" panose="03020702040507090A04" pitchFamily="66" charset="0"/>
                <a:ea typeface="字魂27号-布丁体" panose="00000500000000000000" pitchFamily="2" charset="-122"/>
                <a:sym typeface="字魂160号-檀宋" panose="00000500000000000000" pitchFamily="2" charset="-122"/>
              </a:rPr>
              <a:t>làm</a:t>
            </a:r>
            <a:r>
              <a:rPr lang="en-US" altLang="zh-CN" sz="4400" b="1" dirty="0">
                <a:ln>
                  <a:solidFill>
                    <a:schemeClr val="tx1"/>
                  </a:solidFill>
                  <a:prstDash val="sysDot"/>
                </a:ln>
                <a:solidFill>
                  <a:schemeClr val="bg1"/>
                </a:solidFill>
                <a:latin typeface="UVN Mua Thu" panose="03020702040507090A04" pitchFamily="66" charset="0"/>
                <a:ea typeface="字魂27号-布丁体" panose="00000500000000000000" pitchFamily="2" charset="-122"/>
                <a:sym typeface="字魂160号-檀宋" panose="00000500000000000000" pitchFamily="2" charset="-122"/>
              </a:rPr>
              <a:t> </a:t>
            </a:r>
            <a:r>
              <a:rPr lang="en-US" altLang="zh-CN" sz="4400" b="1" dirty="0" err="1">
                <a:ln>
                  <a:solidFill>
                    <a:schemeClr val="tx1"/>
                  </a:solidFill>
                  <a:prstDash val="sysDot"/>
                </a:ln>
                <a:solidFill>
                  <a:schemeClr val="bg1"/>
                </a:solidFill>
                <a:latin typeface="UVN Mua Thu" panose="03020702040507090A04" pitchFamily="66" charset="0"/>
                <a:ea typeface="字魂27号-布丁体" panose="00000500000000000000" pitchFamily="2" charset="-122"/>
                <a:sym typeface="字魂160号-檀宋" panose="00000500000000000000" pitchFamily="2" charset="-122"/>
              </a:rPr>
              <a:t>văn</a:t>
            </a:r>
            <a:r>
              <a:rPr lang="en-US" altLang="zh-CN" sz="4400" b="1" dirty="0">
                <a:ln>
                  <a:solidFill>
                    <a:schemeClr val="tx1"/>
                  </a:solidFill>
                  <a:prstDash val="sysDot"/>
                </a:ln>
                <a:solidFill>
                  <a:schemeClr val="bg1"/>
                </a:solidFill>
                <a:latin typeface="UVN Mua Thu" panose="03020702040507090A04" pitchFamily="66" charset="0"/>
                <a:ea typeface="字魂27号-布丁体" panose="00000500000000000000" pitchFamily="2" charset="-122"/>
                <a:sym typeface="字魂160号-檀宋" panose="00000500000000000000" pitchFamily="2" charset="-122"/>
              </a:rPr>
              <a:t>:</a:t>
            </a:r>
            <a:endParaRPr lang="zh-CN" altLang="en-US" sz="4400" b="1" dirty="0">
              <a:ln>
                <a:solidFill>
                  <a:schemeClr val="tx1"/>
                </a:solidFill>
                <a:prstDash val="sysDot"/>
              </a:ln>
              <a:solidFill>
                <a:schemeClr val="bg1"/>
              </a:solidFill>
              <a:latin typeface="UVN Mua Thu" panose="03020702040507090A04" pitchFamily="66" charset="0"/>
              <a:ea typeface="字魂27号-布丁体" panose="00000500000000000000" pitchFamily="2" charset="-122"/>
              <a:sym typeface="字魂160号-檀宋" panose="00000500000000000000" pitchFamily="2" charset="-122"/>
            </a:endParaRPr>
          </a:p>
        </p:txBody>
      </p:sp>
      <p:sp>
        <p:nvSpPr>
          <p:cNvPr id="12" name="文本框 17"/>
          <p:cNvSpPr txBox="1"/>
          <p:nvPr/>
        </p:nvSpPr>
        <p:spPr>
          <a:xfrm>
            <a:off x="3526938" y="1125554"/>
            <a:ext cx="8414614" cy="3139321"/>
          </a:xfrm>
          <a:prstGeom prst="rect">
            <a:avLst/>
          </a:prstGeom>
          <a:noFill/>
        </p:spPr>
        <p:txBody>
          <a:bodyPr wrap="square" rtlCol="0">
            <a:spAutoFit/>
          </a:bodyPr>
          <a:lstStyle/>
          <a:p>
            <a:pPr algn="ctr"/>
            <a:r>
              <a:rPr lang="en-US" altLang="zh-CN" sz="6600" dirty="0">
                <a:ln w="19050">
                  <a:solidFill>
                    <a:schemeClr val="tx1"/>
                  </a:solidFill>
                  <a:prstDash val="sysDash"/>
                </a:ln>
                <a:solidFill>
                  <a:srgbClr val="FFAF28"/>
                </a:solidFill>
                <a:effectLst>
                  <a:outerShdw blurRad="38100" dist="38100" dir="2700000" algn="tl">
                    <a:srgbClr val="000000">
                      <a:alpha val="43137"/>
                    </a:srgbClr>
                  </a:outerShdw>
                </a:effectLst>
                <a:latin typeface="UVN Thang Vu" panose="03090702030407020404" pitchFamily="66" charset="0"/>
                <a:ea typeface="字魂27号-布丁体" panose="00000500000000000000" pitchFamily="2" charset="-122"/>
                <a:sym typeface="字魂160号-檀宋" panose="00000500000000000000" pitchFamily="2" charset="-122"/>
              </a:rPr>
              <a:t>LUYỆN TẬP </a:t>
            </a:r>
          </a:p>
          <a:p>
            <a:pPr algn="ctr"/>
            <a:r>
              <a:rPr lang="en-US" altLang="zh-CN" sz="6600" dirty="0">
                <a:ln w="19050">
                  <a:solidFill>
                    <a:schemeClr val="tx1"/>
                  </a:solidFill>
                  <a:prstDash val="sysDash"/>
                </a:ln>
                <a:solidFill>
                  <a:srgbClr val="FFAF28"/>
                </a:solidFill>
                <a:effectLst>
                  <a:outerShdw blurRad="38100" dist="38100" dir="2700000" algn="tl">
                    <a:srgbClr val="000000">
                      <a:alpha val="43137"/>
                    </a:srgbClr>
                  </a:outerShdw>
                </a:effectLst>
                <a:latin typeface="UVN Thang Vu" panose="03090702030407020404" pitchFamily="66" charset="0"/>
                <a:ea typeface="字魂27号-布丁体" panose="00000500000000000000" pitchFamily="2" charset="-122"/>
                <a:sym typeface="字魂160号-檀宋" panose="00000500000000000000" pitchFamily="2" charset="-122"/>
              </a:rPr>
              <a:t>TRAO ĐỔI Ý KIẾN </a:t>
            </a:r>
          </a:p>
          <a:p>
            <a:pPr algn="ctr"/>
            <a:r>
              <a:rPr lang="en-US" altLang="zh-CN" sz="6600" dirty="0">
                <a:ln w="19050">
                  <a:solidFill>
                    <a:schemeClr val="tx1"/>
                  </a:solidFill>
                  <a:prstDash val="sysDash"/>
                </a:ln>
                <a:solidFill>
                  <a:srgbClr val="FFAF28"/>
                </a:solidFill>
                <a:effectLst>
                  <a:outerShdw blurRad="38100" dist="38100" dir="2700000" algn="tl">
                    <a:srgbClr val="000000">
                      <a:alpha val="43137"/>
                    </a:srgbClr>
                  </a:outerShdw>
                </a:effectLst>
                <a:latin typeface="UVN Thang Vu" panose="03090702030407020404" pitchFamily="66" charset="0"/>
                <a:ea typeface="字魂27号-布丁体" panose="00000500000000000000" pitchFamily="2" charset="-122"/>
                <a:sym typeface="字魂160号-檀宋" panose="00000500000000000000" pitchFamily="2" charset="-122"/>
              </a:rPr>
              <a:t>VỚI NGƯỜI THÂN</a:t>
            </a:r>
            <a:endParaRPr lang="zh-CN" altLang="en-US" sz="6600" dirty="0">
              <a:ln w="19050">
                <a:solidFill>
                  <a:schemeClr val="tx1"/>
                </a:solidFill>
                <a:prstDash val="sysDash"/>
              </a:ln>
              <a:solidFill>
                <a:srgbClr val="FFAF28"/>
              </a:solidFill>
              <a:effectLst>
                <a:outerShdw blurRad="38100" dist="38100" dir="2700000" algn="tl">
                  <a:srgbClr val="000000">
                    <a:alpha val="43137"/>
                  </a:srgbClr>
                </a:outerShdw>
              </a:effectLst>
              <a:latin typeface="UVN Thang Vu" panose="03090702030407020404" pitchFamily="66" charset="0"/>
              <a:ea typeface="字魂27号-布丁体" panose="00000500000000000000" pitchFamily="2" charset="-122"/>
              <a:sym typeface="字魂160号-檀宋" panose="00000500000000000000" pitchFamily="2" charset="-122"/>
            </a:endParaRPr>
          </a:p>
        </p:txBody>
      </p:sp>
    </p:spTree>
    <p:extLst>
      <p:ext uri="{BB962C8B-B14F-4D97-AF65-F5344CB8AC3E}">
        <p14:creationId xmlns:p14="http://schemas.microsoft.com/office/powerpoint/2010/main" val="285334699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p:tgtEl>
                                          <p:spTgt spid="26"/>
                                        </p:tgtEl>
                                        <p:attrNameLst>
                                          <p:attrName>ppt_y</p:attrName>
                                        </p:attrNameLst>
                                      </p:cBhvr>
                                      <p:tavLst>
                                        <p:tav tm="0">
                                          <p:val>
                                            <p:strVal val="#ppt_y+#ppt_h*1.125000"/>
                                          </p:val>
                                        </p:tav>
                                        <p:tav tm="100000">
                                          <p:val>
                                            <p:strVal val="#ppt_y"/>
                                          </p:val>
                                        </p:tav>
                                      </p:tavLst>
                                    </p:anim>
                                    <p:animEffect transition="in" filter="wipe(up)">
                                      <p:cBhvr>
                                        <p:cTn id="8" dur="500"/>
                                        <p:tgtEl>
                                          <p:spTgt spid="26"/>
                                        </p:tgtEl>
                                      </p:cBhvr>
                                    </p:animEffec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down)">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6"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A7B2A37F-AD42-4260-8C2C-E5D8A6F67DE5}"/>
              </a:ext>
            </a:extLst>
          </p:cNvPr>
          <p:cNvGrpSpPr/>
          <p:nvPr/>
        </p:nvGrpSpPr>
        <p:grpSpPr>
          <a:xfrm>
            <a:off x="112280" y="108605"/>
            <a:ext cx="11851120" cy="1956045"/>
            <a:chOff x="4248655" y="4028261"/>
            <a:chExt cx="11412096" cy="1612853"/>
          </a:xfrm>
        </p:grpSpPr>
        <p:sp>
          <p:nvSpPr>
            <p:cNvPr id="13" name="矩形: 圆角 22">
              <a:extLst>
                <a:ext uri="{FF2B5EF4-FFF2-40B4-BE49-F238E27FC236}">
                  <a16:creationId xmlns:a16="http://schemas.microsoft.com/office/drawing/2014/main" id="{5682A5EB-8F4B-44C1-8193-FDCD5BC281B1}"/>
                </a:ext>
              </a:extLst>
            </p:cNvPr>
            <p:cNvSpPr/>
            <p:nvPr/>
          </p:nvSpPr>
          <p:spPr>
            <a:xfrm>
              <a:off x="4248655" y="4028261"/>
              <a:ext cx="11412096" cy="1612853"/>
            </a:xfrm>
            <a:prstGeom prst="roundRect">
              <a:avLst>
                <a:gd name="adj" fmla="val 50000"/>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endParaRPr>
            </a:p>
          </p:txBody>
        </p:sp>
        <p:sp>
          <p:nvSpPr>
            <p:cNvPr id="14" name="文本框 13">
              <a:extLst>
                <a:ext uri="{FF2B5EF4-FFF2-40B4-BE49-F238E27FC236}">
                  <a16:creationId xmlns:a16="http://schemas.microsoft.com/office/drawing/2014/main" id="{32F56CD0-D066-4D86-9935-86217D2676E3}"/>
                </a:ext>
              </a:extLst>
            </p:cNvPr>
            <p:cNvSpPr txBox="1"/>
            <p:nvPr/>
          </p:nvSpPr>
          <p:spPr>
            <a:xfrm>
              <a:off x="4654935" y="4187557"/>
              <a:ext cx="10927810" cy="1345016"/>
            </a:xfrm>
            <a:prstGeom prst="rect">
              <a:avLst/>
            </a:prstGeom>
            <a:noFill/>
          </p:spPr>
          <p:txBody>
            <a:bodyPr wrap="square" rtlCol="0">
              <a:spAutoFit/>
            </a:bodyPr>
            <a:lstStyle/>
            <a:p>
              <a:pPr lvl="0" algn="just" defTabSz="457200">
                <a:defRPr/>
              </a:pPr>
              <a:r>
                <a:rPr lang="vi-VN" sz="2800" b="1" i="1" dirty="0">
                  <a:solidFill>
                    <a:schemeClr val="accent5">
                      <a:lumMod val="50000"/>
                    </a:schemeClr>
                  </a:solidFill>
                  <a:latin typeface="Arial" panose="020B0604020202020204" pitchFamily="34" charset="0"/>
                  <a:cs typeface="Arial" panose="020B0604020202020204" pitchFamily="34" charset="0"/>
                </a:rPr>
                <a:t>Đề bài: </a:t>
              </a:r>
              <a:r>
                <a:rPr lang="vi-VN" sz="2400" b="1" i="1" dirty="0">
                  <a:solidFill>
                    <a:schemeClr val="tx1">
                      <a:lumMod val="65000"/>
                      <a:lumOff val="35000"/>
                    </a:schemeClr>
                  </a:solidFill>
                  <a:latin typeface="Arial" panose="020B0604020202020204" pitchFamily="34" charset="0"/>
                  <a:cs typeface="Arial" panose="020B0604020202020204" pitchFamily="34" charset="0"/>
                </a:rPr>
                <a:t>Em có nguyện vọng học thêm một môn năng khiếu (hoạ, nhạc, </a:t>
              </a:r>
              <a:endParaRPr lang="en-US" sz="2400" b="1" i="1" dirty="0">
                <a:solidFill>
                  <a:schemeClr val="tx1">
                    <a:lumMod val="65000"/>
                    <a:lumOff val="35000"/>
                  </a:schemeClr>
                </a:solidFill>
                <a:latin typeface="Arial" panose="020B0604020202020204" pitchFamily="34" charset="0"/>
                <a:cs typeface="Arial" panose="020B0604020202020204" pitchFamily="34" charset="0"/>
              </a:endParaRPr>
            </a:p>
            <a:p>
              <a:pPr lvl="0" algn="just" defTabSz="457200">
                <a:defRPr/>
              </a:pPr>
              <a:r>
                <a:rPr lang="vi-VN" sz="2400" b="1" i="1" dirty="0">
                  <a:solidFill>
                    <a:schemeClr val="tx1">
                      <a:lumMod val="65000"/>
                      <a:lumOff val="35000"/>
                    </a:schemeClr>
                  </a:solidFill>
                  <a:latin typeface="Arial" panose="020B0604020202020204" pitchFamily="34" charset="0"/>
                  <a:cs typeface="Arial" panose="020B0604020202020204" pitchFamily="34" charset="0"/>
                </a:rPr>
                <a:t>võ thuật,...). Trước khi nói với bố mẹ, em muốn trao đổi với anh (chị) để anh (chị) hiểu và ủng hộ nguyện vọng của em.</a:t>
              </a:r>
              <a:endParaRPr lang="vi-VN" sz="2400" i="1" dirty="0">
                <a:solidFill>
                  <a:schemeClr val="tx1">
                    <a:lumMod val="65000"/>
                    <a:lumOff val="35000"/>
                  </a:schemeClr>
                </a:solidFill>
                <a:latin typeface="Arial" panose="020B0604020202020204" pitchFamily="34" charset="0"/>
                <a:cs typeface="Arial" panose="020B0604020202020204" pitchFamily="34" charset="0"/>
              </a:endParaRPr>
            </a:p>
            <a:p>
              <a:pPr lvl="0" algn="just" defTabSz="457200">
                <a:defRPr/>
              </a:pPr>
              <a:r>
                <a:rPr lang="vi-VN" sz="2400" b="1" dirty="0">
                  <a:solidFill>
                    <a:schemeClr val="accent1">
                      <a:lumMod val="75000"/>
                    </a:schemeClr>
                  </a:solidFill>
                  <a:latin typeface="Arial" panose="020B0604020202020204" pitchFamily="34" charset="0"/>
                  <a:cs typeface="Arial" panose="020B0604020202020204" pitchFamily="34" charset="0"/>
                </a:rPr>
                <a:t>Hãy cùng bạn đóng vai em và anh (chị) để thực hiện cuộc trao đổi.</a:t>
              </a:r>
              <a:endParaRPr lang="vi-VN" sz="2400" dirty="0">
                <a:solidFill>
                  <a:schemeClr val="accent1">
                    <a:lumMod val="75000"/>
                  </a:schemeClr>
                </a:solidFill>
                <a:latin typeface="Arial" panose="020B0604020202020204" pitchFamily="34" charset="0"/>
                <a:cs typeface="Arial" panose="020B0604020202020204" pitchFamily="34" charset="0"/>
              </a:endParaRPr>
            </a:p>
          </p:txBody>
        </p:sp>
      </p:grpSp>
      <p:pic>
        <p:nvPicPr>
          <p:cNvPr id="3" name="图片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712352" y="4872180"/>
            <a:ext cx="2501900" cy="2501900"/>
          </a:xfrm>
          <a:prstGeom prst="rect">
            <a:avLst/>
          </a:prstGeom>
        </p:spPr>
      </p:pic>
      <p:sp>
        <p:nvSpPr>
          <p:cNvPr id="9" name="矩形 7">
            <a:extLst>
              <a:ext uri="{FF2B5EF4-FFF2-40B4-BE49-F238E27FC236}">
                <a16:creationId xmlns:a16="http://schemas.microsoft.com/office/drawing/2014/main" id="{7ED4D725-9E2F-44AE-A6B9-B6E295B3E8AD}"/>
              </a:ext>
            </a:extLst>
          </p:cNvPr>
          <p:cNvSpPr/>
          <p:nvPr/>
        </p:nvSpPr>
        <p:spPr>
          <a:xfrm>
            <a:off x="699551" y="3462253"/>
            <a:ext cx="7323093" cy="5847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3200" dirty="0" err="1">
                <a:solidFill>
                  <a:schemeClr val="tx1">
                    <a:lumMod val="75000"/>
                    <a:lumOff val="25000"/>
                  </a:schemeClr>
                </a:solidFill>
                <a:latin typeface="Arial" panose="020B0604020202020204" pitchFamily="34" charset="0"/>
                <a:cs typeface="Arial" panose="020B0604020202020204" pitchFamily="34" charset="0"/>
                <a:sym typeface="+mn-lt"/>
              </a:rPr>
              <a:t>Ví</a:t>
            </a:r>
            <a:r>
              <a:rPr lang="en-US" altLang="zh-CN" sz="32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3200" dirty="0" err="1">
                <a:solidFill>
                  <a:schemeClr val="tx1">
                    <a:lumMod val="75000"/>
                    <a:lumOff val="25000"/>
                  </a:schemeClr>
                </a:solidFill>
                <a:latin typeface="Arial" panose="020B0604020202020204" pitchFamily="34" charset="0"/>
                <a:cs typeface="Arial" panose="020B0604020202020204" pitchFamily="34" charset="0"/>
                <a:sym typeface="+mn-lt"/>
              </a:rPr>
              <a:t>dụ</a:t>
            </a:r>
            <a:r>
              <a:rPr lang="en-US" altLang="zh-CN" sz="3200" dirty="0">
                <a:solidFill>
                  <a:schemeClr val="tx1">
                    <a:lumMod val="75000"/>
                    <a:lumOff val="25000"/>
                  </a:schemeClr>
                </a:solidFill>
                <a:latin typeface="Arial" panose="020B0604020202020204" pitchFamily="34" charset="0"/>
                <a:cs typeface="Arial" panose="020B0604020202020204" pitchFamily="34" charset="0"/>
                <a:sym typeface="+mn-lt"/>
              </a:rPr>
              <a:t>:</a:t>
            </a:r>
            <a:endParaRPr kumimoji="0" lang="zh-CN" altLang="en-US" sz="320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cs typeface="Arial" panose="020B0604020202020204" pitchFamily="34" charset="0"/>
              <a:sym typeface="+mn-lt"/>
            </a:endParaRPr>
          </a:p>
        </p:txBody>
      </p:sp>
      <p:sp>
        <p:nvSpPr>
          <p:cNvPr id="10" name="矩形 8">
            <a:extLst>
              <a:ext uri="{FF2B5EF4-FFF2-40B4-BE49-F238E27FC236}">
                <a16:creationId xmlns:a16="http://schemas.microsoft.com/office/drawing/2014/main" id="{6CCA0A31-C4BA-4E1C-B3B3-C201E8FFC61D}"/>
              </a:ext>
            </a:extLst>
          </p:cNvPr>
          <p:cNvSpPr/>
          <p:nvPr/>
        </p:nvSpPr>
        <p:spPr>
          <a:xfrm>
            <a:off x="699551" y="2205743"/>
            <a:ext cx="11017480" cy="1200329"/>
          </a:xfrm>
          <a:prstGeom prst="rect">
            <a:avLst/>
          </a:prstGeom>
          <a:solidFill>
            <a:schemeClr val="accent2">
              <a:lumMod val="60000"/>
              <a:lumOff val="40000"/>
            </a:schemeClr>
          </a:solidFill>
          <a:ln>
            <a:solidFill>
              <a:schemeClr val="tx1"/>
            </a:solidFill>
            <a:prstDash val="lgDash"/>
          </a:ln>
        </p:spPr>
        <p:txBody>
          <a:bodyPr wrap="square">
            <a:spAutoFit/>
          </a:bodyPr>
          <a:lstStyle/>
          <a:p>
            <a:pPr lvl="0" defTabSz="457200">
              <a:defRPr/>
            </a:pPr>
            <a:r>
              <a:rPr lang="en-US" altLang="zh-CN" sz="3600" dirty="0" err="1">
                <a:solidFill>
                  <a:srgbClr val="002060"/>
                </a:solidFill>
                <a:latin typeface="Arial" panose="020B0604020202020204" pitchFamily="34" charset="0"/>
                <a:cs typeface="Arial" panose="020B0604020202020204" pitchFamily="34" charset="0"/>
                <a:sym typeface="+mn-lt"/>
              </a:rPr>
              <a:t>Hình</a:t>
            </a:r>
            <a:r>
              <a:rPr lang="en-US" altLang="zh-CN" sz="3600" dirty="0">
                <a:solidFill>
                  <a:srgbClr val="002060"/>
                </a:solidFill>
                <a:latin typeface="Arial" panose="020B0604020202020204" pitchFamily="34" charset="0"/>
                <a:cs typeface="Arial" panose="020B0604020202020204" pitchFamily="34" charset="0"/>
                <a:sym typeface="+mn-lt"/>
              </a:rPr>
              <a:t> dung </a:t>
            </a:r>
            <a:r>
              <a:rPr lang="en-US" altLang="zh-CN" sz="3600" dirty="0" err="1">
                <a:solidFill>
                  <a:srgbClr val="002060"/>
                </a:solidFill>
                <a:latin typeface="Arial" panose="020B0604020202020204" pitchFamily="34" charset="0"/>
                <a:cs typeface="Arial" panose="020B0604020202020204" pitchFamily="34" charset="0"/>
                <a:sym typeface="+mn-lt"/>
              </a:rPr>
              <a:t>những</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thắc</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mắc</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khó</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khăn</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mà</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anh</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chị</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có</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thể</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nêu</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ra</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để</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tìm</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cách</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giải</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đáp</a:t>
            </a:r>
            <a:endParaRPr lang="zh-CN" altLang="en-US" sz="3600" dirty="0">
              <a:solidFill>
                <a:srgbClr val="002060"/>
              </a:solidFill>
              <a:latin typeface="Arial" panose="020B0604020202020204" pitchFamily="34" charset="0"/>
              <a:cs typeface="Arial" panose="020B0604020202020204" pitchFamily="34" charset="0"/>
              <a:sym typeface="+mn-lt"/>
            </a:endParaRPr>
          </a:p>
        </p:txBody>
      </p:sp>
      <p:cxnSp>
        <p:nvCxnSpPr>
          <p:cNvPr id="5" name="Straight Connector 4"/>
          <p:cNvCxnSpPr/>
          <p:nvPr/>
        </p:nvCxnSpPr>
        <p:spPr>
          <a:xfrm>
            <a:off x="2888948" y="762000"/>
            <a:ext cx="192024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335042" y="762000"/>
            <a:ext cx="292608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208291" y="1117405"/>
            <a:ext cx="438912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344676" y="1485705"/>
            <a:ext cx="539496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13331" y="1900930"/>
            <a:ext cx="9418320"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813331" y="4047028"/>
            <a:ext cx="10591269" cy="1569660"/>
          </a:xfrm>
          <a:prstGeom prst="rect">
            <a:avLst/>
          </a:prstGeom>
        </p:spPr>
        <p:txBody>
          <a:bodyPr wrap="square">
            <a:spAutoFit/>
          </a:bodyPr>
          <a:lstStyle/>
          <a:p>
            <a:pPr lvl="0" defTabSz="457200">
              <a:defRPr/>
            </a:pPr>
            <a:r>
              <a:rPr lang="vi-VN"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Không</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có</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thời</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gian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học</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ở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nhà</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ảnh</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hưởng</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đến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hiệu</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quả</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học</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tập</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các</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môn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văn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hoá</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a:t>
            </a:r>
            <a:endParaRPr lang="vi-VN" altLang="zh-CN" sz="3200" i="1" dirty="0">
              <a:solidFill>
                <a:schemeClr val="accent4">
                  <a:lumMod val="40000"/>
                  <a:lumOff val="60000"/>
                </a:schemeClr>
              </a:solidFill>
              <a:latin typeface="Arial" panose="020B0604020202020204" pitchFamily="34" charset="0"/>
              <a:cs typeface="Arial" panose="020B0604020202020204" pitchFamily="34" charset="0"/>
              <a:sym typeface="+mn-lt"/>
            </a:endParaRPr>
          </a:p>
          <a:p>
            <a:pPr lvl="0" defTabSz="457200">
              <a:defRPr/>
            </a:pPr>
            <a:r>
              <a:rPr lang="vi-VN"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Quan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ngại</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về</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vấn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đề</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sức</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khoẻ</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nếu</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học</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quá</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sức</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a:t>
            </a:r>
            <a:endParaRPr lang="vi-VN" altLang="zh-CN" sz="3200" i="1" dirty="0">
              <a:solidFill>
                <a:schemeClr val="accent4">
                  <a:lumMod val="40000"/>
                  <a:lumOff val="60000"/>
                </a:schemeClr>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104990286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anim calcmode="lin" valueType="num">
                                      <p:cBhvr>
                                        <p:cTn id="15" dur="500" fill="hold"/>
                                        <p:tgtEl>
                                          <p:spTgt spid="9"/>
                                        </p:tgtEl>
                                        <p:attrNameLst>
                                          <p:attrName>ppt_x</p:attrName>
                                        </p:attrNameLst>
                                      </p:cBhvr>
                                      <p:tavLst>
                                        <p:tav tm="0">
                                          <p:val>
                                            <p:strVal val="#ppt_x"/>
                                          </p:val>
                                        </p:tav>
                                        <p:tav tm="100000">
                                          <p:val>
                                            <p:strVal val="#ppt_x"/>
                                          </p:val>
                                        </p:tav>
                                      </p:tavLst>
                                    </p:anim>
                                    <p:anim calcmode="lin" valueType="num">
                                      <p:cBhvr>
                                        <p:cTn id="16"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A7B2A37F-AD42-4260-8C2C-E5D8A6F67DE5}"/>
              </a:ext>
            </a:extLst>
          </p:cNvPr>
          <p:cNvGrpSpPr/>
          <p:nvPr/>
        </p:nvGrpSpPr>
        <p:grpSpPr>
          <a:xfrm>
            <a:off x="112280" y="108605"/>
            <a:ext cx="11851120" cy="1956045"/>
            <a:chOff x="4248655" y="4028261"/>
            <a:chExt cx="11412096" cy="1612853"/>
          </a:xfrm>
        </p:grpSpPr>
        <p:sp>
          <p:nvSpPr>
            <p:cNvPr id="13" name="矩形: 圆角 22">
              <a:extLst>
                <a:ext uri="{FF2B5EF4-FFF2-40B4-BE49-F238E27FC236}">
                  <a16:creationId xmlns:a16="http://schemas.microsoft.com/office/drawing/2014/main" id="{5682A5EB-8F4B-44C1-8193-FDCD5BC281B1}"/>
                </a:ext>
              </a:extLst>
            </p:cNvPr>
            <p:cNvSpPr/>
            <p:nvPr/>
          </p:nvSpPr>
          <p:spPr>
            <a:xfrm>
              <a:off x="4248655" y="4028261"/>
              <a:ext cx="11412096" cy="1612853"/>
            </a:xfrm>
            <a:prstGeom prst="roundRect">
              <a:avLst>
                <a:gd name="adj" fmla="val 50000"/>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endParaRPr>
            </a:p>
          </p:txBody>
        </p:sp>
        <p:sp>
          <p:nvSpPr>
            <p:cNvPr id="14" name="文本框 13">
              <a:extLst>
                <a:ext uri="{FF2B5EF4-FFF2-40B4-BE49-F238E27FC236}">
                  <a16:creationId xmlns:a16="http://schemas.microsoft.com/office/drawing/2014/main" id="{32F56CD0-D066-4D86-9935-86217D2676E3}"/>
                </a:ext>
              </a:extLst>
            </p:cNvPr>
            <p:cNvSpPr txBox="1"/>
            <p:nvPr/>
          </p:nvSpPr>
          <p:spPr>
            <a:xfrm>
              <a:off x="4654935" y="4187557"/>
              <a:ext cx="10927810" cy="1345016"/>
            </a:xfrm>
            <a:prstGeom prst="rect">
              <a:avLst/>
            </a:prstGeom>
            <a:noFill/>
          </p:spPr>
          <p:txBody>
            <a:bodyPr wrap="square" rtlCol="0">
              <a:spAutoFit/>
            </a:bodyPr>
            <a:lstStyle/>
            <a:p>
              <a:pPr lvl="0" algn="just" defTabSz="457200">
                <a:defRPr/>
              </a:pPr>
              <a:r>
                <a:rPr lang="vi-VN" sz="2800" b="1" i="1" dirty="0">
                  <a:solidFill>
                    <a:schemeClr val="accent5">
                      <a:lumMod val="50000"/>
                    </a:schemeClr>
                  </a:solidFill>
                  <a:latin typeface="Arial" panose="020B0604020202020204" pitchFamily="34" charset="0"/>
                  <a:cs typeface="Arial" panose="020B0604020202020204" pitchFamily="34" charset="0"/>
                </a:rPr>
                <a:t>Đề bài: </a:t>
              </a:r>
              <a:r>
                <a:rPr lang="vi-VN" sz="2400" b="1" i="1" dirty="0">
                  <a:solidFill>
                    <a:schemeClr val="tx1">
                      <a:lumMod val="65000"/>
                      <a:lumOff val="35000"/>
                    </a:schemeClr>
                  </a:solidFill>
                  <a:latin typeface="Arial" panose="020B0604020202020204" pitchFamily="34" charset="0"/>
                  <a:cs typeface="Arial" panose="020B0604020202020204" pitchFamily="34" charset="0"/>
                </a:rPr>
                <a:t>Em có nguyện vọng học thêm một môn năng khiếu (hoạ, nhạc, </a:t>
              </a:r>
              <a:endParaRPr lang="en-US" sz="2400" b="1" i="1" dirty="0">
                <a:solidFill>
                  <a:schemeClr val="tx1">
                    <a:lumMod val="65000"/>
                    <a:lumOff val="35000"/>
                  </a:schemeClr>
                </a:solidFill>
                <a:latin typeface="Arial" panose="020B0604020202020204" pitchFamily="34" charset="0"/>
                <a:cs typeface="Arial" panose="020B0604020202020204" pitchFamily="34" charset="0"/>
              </a:endParaRPr>
            </a:p>
            <a:p>
              <a:pPr lvl="0" algn="just" defTabSz="457200">
                <a:defRPr/>
              </a:pPr>
              <a:r>
                <a:rPr lang="vi-VN" sz="2400" b="1" i="1" dirty="0">
                  <a:solidFill>
                    <a:schemeClr val="tx1">
                      <a:lumMod val="65000"/>
                      <a:lumOff val="35000"/>
                    </a:schemeClr>
                  </a:solidFill>
                  <a:latin typeface="Arial" panose="020B0604020202020204" pitchFamily="34" charset="0"/>
                  <a:cs typeface="Arial" panose="020B0604020202020204" pitchFamily="34" charset="0"/>
                </a:rPr>
                <a:t>võ thuật,...). Trước khi nói với bố mẹ, em muốn trao đổi với anh (chị) để anh (chị) hiểu và ủng hộ nguyện vọng của em.</a:t>
              </a:r>
              <a:endParaRPr lang="vi-VN" sz="2400" i="1" dirty="0">
                <a:solidFill>
                  <a:schemeClr val="tx1">
                    <a:lumMod val="65000"/>
                    <a:lumOff val="35000"/>
                  </a:schemeClr>
                </a:solidFill>
                <a:latin typeface="Arial" panose="020B0604020202020204" pitchFamily="34" charset="0"/>
                <a:cs typeface="Arial" panose="020B0604020202020204" pitchFamily="34" charset="0"/>
              </a:endParaRPr>
            </a:p>
            <a:p>
              <a:pPr lvl="0" algn="just" defTabSz="457200">
                <a:defRPr/>
              </a:pPr>
              <a:r>
                <a:rPr lang="vi-VN" sz="2400" b="1" dirty="0">
                  <a:solidFill>
                    <a:schemeClr val="accent1">
                      <a:lumMod val="75000"/>
                    </a:schemeClr>
                  </a:solidFill>
                  <a:latin typeface="Arial" panose="020B0604020202020204" pitchFamily="34" charset="0"/>
                  <a:cs typeface="Arial" panose="020B0604020202020204" pitchFamily="34" charset="0"/>
                </a:rPr>
                <a:t>Hãy cùng bạn đóng vai em và anh (chị) để thực hiện cuộc trao đổi.</a:t>
              </a:r>
              <a:endParaRPr lang="vi-VN" sz="2400" dirty="0">
                <a:solidFill>
                  <a:schemeClr val="accent1">
                    <a:lumMod val="75000"/>
                  </a:schemeClr>
                </a:solidFill>
                <a:latin typeface="Arial" panose="020B0604020202020204" pitchFamily="34" charset="0"/>
                <a:cs typeface="Arial" panose="020B0604020202020204" pitchFamily="34" charset="0"/>
              </a:endParaRPr>
            </a:p>
          </p:txBody>
        </p:sp>
      </p:grpSp>
      <p:pic>
        <p:nvPicPr>
          <p:cNvPr id="3" name="图片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712352" y="4872180"/>
            <a:ext cx="2501900" cy="2501900"/>
          </a:xfrm>
          <a:prstGeom prst="rect">
            <a:avLst/>
          </a:prstGeom>
        </p:spPr>
      </p:pic>
      <p:sp>
        <p:nvSpPr>
          <p:cNvPr id="9" name="矩形 7">
            <a:extLst>
              <a:ext uri="{FF2B5EF4-FFF2-40B4-BE49-F238E27FC236}">
                <a16:creationId xmlns:a16="http://schemas.microsoft.com/office/drawing/2014/main" id="{7ED4D725-9E2F-44AE-A6B9-B6E295B3E8AD}"/>
              </a:ext>
            </a:extLst>
          </p:cNvPr>
          <p:cNvSpPr/>
          <p:nvPr/>
        </p:nvSpPr>
        <p:spPr>
          <a:xfrm>
            <a:off x="699551" y="3462253"/>
            <a:ext cx="7323093" cy="5847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3200" dirty="0" err="1">
                <a:solidFill>
                  <a:schemeClr val="tx1">
                    <a:lumMod val="75000"/>
                    <a:lumOff val="25000"/>
                  </a:schemeClr>
                </a:solidFill>
                <a:latin typeface="Arial" panose="020B0604020202020204" pitchFamily="34" charset="0"/>
                <a:cs typeface="Arial" panose="020B0604020202020204" pitchFamily="34" charset="0"/>
                <a:sym typeface="+mn-lt"/>
              </a:rPr>
              <a:t>Ví</a:t>
            </a:r>
            <a:r>
              <a:rPr lang="en-US" altLang="zh-CN" sz="32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3200" dirty="0" err="1">
                <a:solidFill>
                  <a:schemeClr val="tx1">
                    <a:lumMod val="75000"/>
                    <a:lumOff val="25000"/>
                  </a:schemeClr>
                </a:solidFill>
                <a:latin typeface="Arial" panose="020B0604020202020204" pitchFamily="34" charset="0"/>
                <a:cs typeface="Arial" panose="020B0604020202020204" pitchFamily="34" charset="0"/>
                <a:sym typeface="+mn-lt"/>
              </a:rPr>
              <a:t>dụ</a:t>
            </a:r>
            <a:r>
              <a:rPr lang="en-US" altLang="zh-CN" sz="3200" dirty="0">
                <a:solidFill>
                  <a:schemeClr val="tx1">
                    <a:lumMod val="75000"/>
                    <a:lumOff val="25000"/>
                  </a:schemeClr>
                </a:solidFill>
                <a:latin typeface="Arial" panose="020B0604020202020204" pitchFamily="34" charset="0"/>
                <a:cs typeface="Arial" panose="020B0604020202020204" pitchFamily="34" charset="0"/>
                <a:sym typeface="+mn-lt"/>
              </a:rPr>
              <a:t>:</a:t>
            </a:r>
            <a:endParaRPr kumimoji="0" lang="zh-CN" altLang="en-US" sz="320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cs typeface="Arial" panose="020B0604020202020204" pitchFamily="34" charset="0"/>
              <a:sym typeface="+mn-lt"/>
            </a:endParaRPr>
          </a:p>
        </p:txBody>
      </p:sp>
      <p:sp>
        <p:nvSpPr>
          <p:cNvPr id="10" name="矩形 8">
            <a:extLst>
              <a:ext uri="{FF2B5EF4-FFF2-40B4-BE49-F238E27FC236}">
                <a16:creationId xmlns:a16="http://schemas.microsoft.com/office/drawing/2014/main" id="{6CCA0A31-C4BA-4E1C-B3B3-C201E8FFC61D}"/>
              </a:ext>
            </a:extLst>
          </p:cNvPr>
          <p:cNvSpPr/>
          <p:nvPr/>
        </p:nvSpPr>
        <p:spPr>
          <a:xfrm>
            <a:off x="699551" y="2205743"/>
            <a:ext cx="11017480" cy="1200329"/>
          </a:xfrm>
          <a:prstGeom prst="rect">
            <a:avLst/>
          </a:prstGeom>
          <a:solidFill>
            <a:schemeClr val="accent5">
              <a:lumMod val="90000"/>
            </a:schemeClr>
          </a:solidFill>
          <a:ln>
            <a:solidFill>
              <a:schemeClr val="tx1"/>
            </a:solidFill>
            <a:prstDash val="lgDash"/>
          </a:ln>
        </p:spPr>
        <p:txBody>
          <a:bodyPr wrap="square">
            <a:spAutoFit/>
          </a:bodyPr>
          <a:lstStyle/>
          <a:p>
            <a:pPr lvl="0" defTabSz="457200">
              <a:defRPr/>
            </a:pPr>
            <a:r>
              <a:rPr lang="en-US" altLang="zh-CN" sz="3600" dirty="0" err="1">
                <a:solidFill>
                  <a:srgbClr val="002060"/>
                </a:solidFill>
                <a:latin typeface="Arial" panose="020B0604020202020204" pitchFamily="34" charset="0"/>
                <a:cs typeface="Arial" panose="020B0604020202020204" pitchFamily="34" charset="0"/>
                <a:sym typeface="+mn-lt"/>
              </a:rPr>
              <a:t>Những</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cách</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để</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thuyết</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phục</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anh</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chị</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hiểu</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và</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ủng</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hộ</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nguyện</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vọng</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của</a:t>
            </a:r>
            <a:r>
              <a:rPr lang="en-US" altLang="zh-CN" sz="3600" dirty="0">
                <a:solidFill>
                  <a:srgbClr val="002060"/>
                </a:solidFill>
                <a:latin typeface="Arial" panose="020B0604020202020204" pitchFamily="34" charset="0"/>
                <a:cs typeface="Arial" panose="020B0604020202020204" pitchFamily="34" charset="0"/>
                <a:sym typeface="+mn-lt"/>
              </a:rPr>
              <a:t> </a:t>
            </a:r>
            <a:r>
              <a:rPr lang="en-US" altLang="zh-CN" sz="3600" dirty="0" err="1">
                <a:solidFill>
                  <a:srgbClr val="002060"/>
                </a:solidFill>
                <a:latin typeface="Arial" panose="020B0604020202020204" pitchFamily="34" charset="0"/>
                <a:cs typeface="Arial" panose="020B0604020202020204" pitchFamily="34" charset="0"/>
                <a:sym typeface="+mn-lt"/>
              </a:rPr>
              <a:t>em</a:t>
            </a:r>
            <a:endParaRPr lang="zh-CN" altLang="en-US" sz="3600" dirty="0">
              <a:solidFill>
                <a:srgbClr val="002060"/>
              </a:solidFill>
              <a:latin typeface="Arial" panose="020B0604020202020204" pitchFamily="34" charset="0"/>
              <a:cs typeface="Arial" panose="020B0604020202020204" pitchFamily="34" charset="0"/>
              <a:sym typeface="+mn-lt"/>
            </a:endParaRPr>
          </a:p>
        </p:txBody>
      </p:sp>
      <p:cxnSp>
        <p:nvCxnSpPr>
          <p:cNvPr id="5" name="Straight Connector 4"/>
          <p:cNvCxnSpPr/>
          <p:nvPr/>
        </p:nvCxnSpPr>
        <p:spPr>
          <a:xfrm>
            <a:off x="2888948" y="762000"/>
            <a:ext cx="192024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335042" y="762000"/>
            <a:ext cx="292608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208291" y="1117405"/>
            <a:ext cx="438912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344676" y="1485705"/>
            <a:ext cx="539496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13331" y="1900930"/>
            <a:ext cx="9418320"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813331" y="4047028"/>
            <a:ext cx="10591269" cy="2554545"/>
          </a:xfrm>
          <a:prstGeom prst="rect">
            <a:avLst/>
          </a:prstGeom>
        </p:spPr>
        <p:txBody>
          <a:bodyPr wrap="square">
            <a:spAutoFit/>
          </a:bodyPr>
          <a:lstStyle/>
          <a:p>
            <a:pPr lvl="0" defTabSz="457200">
              <a:defRPr/>
            </a:pPr>
            <a:r>
              <a:rPr lang="vi-VN"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Em</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sẽ</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cố</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gắng</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cân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bằng</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thời</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gian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học</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tập</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để</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không</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làm</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ảnh</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hưởng</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đến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bài</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vở</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trên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trường</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a:t>
            </a:r>
            <a:endParaRPr lang="vi-VN" altLang="zh-CN" sz="3200" i="1" dirty="0">
              <a:solidFill>
                <a:schemeClr val="accent4">
                  <a:lumMod val="40000"/>
                  <a:lumOff val="60000"/>
                </a:schemeClr>
              </a:solidFill>
              <a:latin typeface="Arial" panose="020B0604020202020204" pitchFamily="34" charset="0"/>
              <a:cs typeface="Arial" panose="020B0604020202020204" pitchFamily="34" charset="0"/>
              <a:sym typeface="+mn-lt"/>
            </a:endParaRPr>
          </a:p>
          <a:p>
            <a:pPr lvl="0" defTabSz="457200">
              <a:defRPr/>
            </a:pPr>
            <a:r>
              <a:rPr lang="vi-VN"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Học</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các</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môn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năng</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khiếu</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sẽ</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giúp</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em</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thử</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thách</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bản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thân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mình</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và</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tìm</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ra</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sở</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thích</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cá</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nhân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và</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cố</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gắng</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phấn</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đấu</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theo</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đuổi</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đam</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 </a:t>
            </a:r>
            <a:r>
              <a:rPr lang="en-US" altLang="zh-CN" sz="3200" i="1" dirty="0" err="1">
                <a:solidFill>
                  <a:schemeClr val="accent4">
                    <a:lumMod val="40000"/>
                    <a:lumOff val="60000"/>
                  </a:schemeClr>
                </a:solidFill>
                <a:latin typeface="Arial" panose="020B0604020202020204" pitchFamily="34" charset="0"/>
                <a:cs typeface="Arial" panose="020B0604020202020204" pitchFamily="34" charset="0"/>
                <a:sym typeface="+mn-lt"/>
              </a:rPr>
              <a:t>mê</a:t>
            </a:r>
            <a:r>
              <a:rPr lang="en-US" altLang="zh-CN" sz="3200" i="1" dirty="0">
                <a:solidFill>
                  <a:schemeClr val="accent4">
                    <a:lumMod val="40000"/>
                    <a:lumOff val="60000"/>
                  </a:schemeClr>
                </a:solidFill>
                <a:latin typeface="Arial" panose="020B0604020202020204" pitchFamily="34" charset="0"/>
                <a:cs typeface="Arial" panose="020B0604020202020204" pitchFamily="34" charset="0"/>
                <a:sym typeface="+mn-lt"/>
              </a:rPr>
              <a:t>,…</a:t>
            </a:r>
            <a:endParaRPr lang="vi-VN" altLang="zh-CN" sz="3200" i="1" dirty="0">
              <a:solidFill>
                <a:schemeClr val="accent4">
                  <a:lumMod val="40000"/>
                  <a:lumOff val="60000"/>
                </a:schemeClr>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227877842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anim calcmode="lin" valueType="num">
                                      <p:cBhvr>
                                        <p:cTn id="15" dur="500" fill="hold"/>
                                        <p:tgtEl>
                                          <p:spTgt spid="9"/>
                                        </p:tgtEl>
                                        <p:attrNameLst>
                                          <p:attrName>ppt_x</p:attrName>
                                        </p:attrNameLst>
                                      </p:cBhvr>
                                      <p:tavLst>
                                        <p:tav tm="0">
                                          <p:val>
                                            <p:strVal val="#ppt_x"/>
                                          </p:val>
                                        </p:tav>
                                        <p:tav tm="100000">
                                          <p:val>
                                            <p:strVal val="#ppt_x"/>
                                          </p:val>
                                        </p:tav>
                                      </p:tavLst>
                                    </p:anim>
                                    <p:anim calcmode="lin" valueType="num">
                                      <p:cBhvr>
                                        <p:cTn id="16"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96102" y="606570"/>
            <a:ext cx="7287898" cy="4524315"/>
          </a:xfrm>
          <a:prstGeom prst="rect">
            <a:avLst/>
          </a:prstGeom>
        </p:spPr>
        <p:txBody>
          <a:bodyPr wrap="square">
            <a:spAutoFit/>
          </a:bodyPr>
          <a:lstStyle/>
          <a:p>
            <a:pPr algn="just">
              <a:spcAft>
                <a:spcPts val="0"/>
              </a:spcAft>
            </a:pPr>
            <a:r>
              <a:rPr lang="nl-NL" sz="3200" dirty="0">
                <a:solidFill>
                  <a:srgbClr val="000000"/>
                </a:solidFill>
                <a:latin typeface="Arial" panose="020B0604020202020204" pitchFamily="34" charset="0"/>
                <a:ea typeface="Times New Roman" panose="02020603050405020304" pitchFamily="18" charset="0"/>
                <a:cs typeface="Arial" panose="020B0604020202020204" pitchFamily="34" charset="0"/>
              </a:rPr>
              <a:t>+ Nội dung trao đổi có </a:t>
            </a:r>
            <a:r>
              <a:rPr lang="nl-NL" sz="3200" i="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đúng đề tài </a:t>
            </a:r>
            <a:r>
              <a:rPr lang="nl-NL" sz="3200" dirty="0">
                <a:solidFill>
                  <a:srgbClr val="000000"/>
                </a:solidFill>
                <a:latin typeface="Arial" panose="020B0604020202020204" pitchFamily="34" charset="0"/>
                <a:ea typeface="Times New Roman" panose="02020603050405020304" pitchFamily="18" charset="0"/>
                <a:cs typeface="Arial" panose="020B0604020202020204" pitchFamily="34" charset="0"/>
              </a:rPr>
              <a:t>không?</a:t>
            </a:r>
            <a:endParaRPr lang="en-US" sz="28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sz="3200" dirty="0">
                <a:solidFill>
                  <a:srgbClr val="000000"/>
                </a:solidFill>
                <a:latin typeface="Arial" panose="020B0604020202020204" pitchFamily="34" charset="0"/>
                <a:ea typeface="Times New Roman" panose="02020603050405020304" pitchFamily="18" charset="0"/>
                <a:cs typeface="Arial" panose="020B0604020202020204" pitchFamily="34" charset="0"/>
              </a:rPr>
              <a:t>+ Cuộc trao đổi có </a:t>
            </a:r>
            <a:r>
              <a:rPr lang="nl-NL" sz="3200" i="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đạt được mục đích </a:t>
            </a:r>
            <a:r>
              <a:rPr lang="nl-NL" sz="3200" dirty="0">
                <a:solidFill>
                  <a:srgbClr val="000000"/>
                </a:solidFill>
                <a:latin typeface="Arial" panose="020B0604020202020204" pitchFamily="34" charset="0"/>
                <a:ea typeface="Times New Roman" panose="02020603050405020304" pitchFamily="18" charset="0"/>
                <a:cs typeface="Arial" panose="020B0604020202020204" pitchFamily="34" charset="0"/>
              </a:rPr>
              <a:t>đặt ra không?</a:t>
            </a:r>
            <a:endParaRPr lang="en-US" sz="28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sz="32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nl-NL" sz="3200" i="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Lời lẽ, cử chỉ </a:t>
            </a:r>
            <a:r>
              <a:rPr lang="nl-NL" sz="3200" dirty="0">
                <a:solidFill>
                  <a:srgbClr val="000000"/>
                </a:solidFill>
                <a:latin typeface="Arial" panose="020B0604020202020204" pitchFamily="34" charset="0"/>
                <a:ea typeface="Times New Roman" panose="02020603050405020304" pitchFamily="18" charset="0"/>
                <a:cs typeface="Arial" panose="020B0604020202020204" pitchFamily="34" charset="0"/>
              </a:rPr>
              <a:t>của hai bạn đã phù hợp chưa, có giàu sức thuyết  phục chưa?</a:t>
            </a:r>
            <a:endParaRPr lang="en-US" sz="28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sz="3200" dirty="0">
                <a:solidFill>
                  <a:srgbClr val="000000"/>
                </a:solidFill>
                <a:latin typeface="Arial" panose="020B0604020202020204" pitchFamily="34" charset="0"/>
                <a:ea typeface="Times New Roman" panose="02020603050405020304" pitchFamily="18" charset="0"/>
                <a:cs typeface="Arial" panose="020B0604020202020204" pitchFamily="34" charset="0"/>
              </a:rPr>
              <a:t>+ Bạn đã thể hiện được </a:t>
            </a:r>
            <a:r>
              <a:rPr lang="nl-NL" sz="3200" i="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tài khéo léo </a:t>
            </a:r>
            <a:r>
              <a:rPr lang="nl-NL" sz="3200" dirty="0">
                <a:solidFill>
                  <a:srgbClr val="000000"/>
                </a:solidFill>
                <a:latin typeface="Arial" panose="020B0604020202020204" pitchFamily="34" charset="0"/>
                <a:ea typeface="Times New Roman" panose="02020603050405020304" pitchFamily="18" charset="0"/>
                <a:cs typeface="Arial" panose="020B0604020202020204" pitchFamily="34" charset="0"/>
              </a:rPr>
              <a:t>của mình chưa? Bạn có tự tin, mạnh dạn khi trao đổi không?</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4"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68728"/>
            <a:ext cx="5064152" cy="5064152"/>
          </a:xfrm>
          <a:prstGeom prst="rect">
            <a:avLst/>
          </a:prstGeom>
        </p:spPr>
      </p:pic>
      <p:sp>
        <p:nvSpPr>
          <p:cNvPr id="15" name="圆角矩形标注 57"/>
          <p:cNvSpPr/>
          <p:nvPr/>
        </p:nvSpPr>
        <p:spPr>
          <a:xfrm>
            <a:off x="241301" y="838200"/>
            <a:ext cx="3441699" cy="2362001"/>
          </a:xfrm>
          <a:prstGeom prst="wedgeRoundRectCallout">
            <a:avLst>
              <a:gd name="adj1" fmla="val -21449"/>
              <a:gd name="adj2" fmla="val 103031"/>
              <a:gd name="adj3" fmla="val 16667"/>
            </a:avLst>
          </a:prstGeom>
          <a:solidFill>
            <a:schemeClr val="accent5"/>
          </a:solidFill>
          <a:ln>
            <a:solidFill>
              <a:schemeClr val="bg1"/>
            </a:solidFill>
          </a:ln>
          <a:effectLst>
            <a:outerShdw blurRad="50800" dist="38100" dir="2700000" algn="tl"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dirty="0" err="1">
                <a:solidFill>
                  <a:schemeClr val="tx1">
                    <a:lumMod val="65000"/>
                    <a:lumOff val="35000"/>
                  </a:schemeClr>
                </a:solidFill>
                <a:latin typeface="UVN Dzung Dakao" panose="00000400000000000000" pitchFamily="2" charset="0"/>
                <a:ea typeface="字魂27号-布丁体" panose="00000500000000000000" pitchFamily="2" charset="-122"/>
                <a:cs typeface="Arial" panose="020B0604020202020204" pitchFamily="34" charset="0"/>
                <a:sym typeface="字魂160号-檀宋" panose="00000500000000000000" pitchFamily="2" charset="-122"/>
              </a:rPr>
              <a:t>Các</a:t>
            </a:r>
            <a:r>
              <a:rPr lang="en-US" altLang="zh-CN" sz="7200" dirty="0">
                <a:solidFill>
                  <a:schemeClr val="tx1">
                    <a:lumMod val="65000"/>
                    <a:lumOff val="35000"/>
                  </a:schemeClr>
                </a:solidFill>
                <a:latin typeface="UVN Dzung Dakao" panose="00000400000000000000" pitchFamily="2"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7200" dirty="0" err="1">
                <a:solidFill>
                  <a:schemeClr val="tx1">
                    <a:lumMod val="65000"/>
                    <a:lumOff val="35000"/>
                  </a:schemeClr>
                </a:solidFill>
                <a:latin typeface="UVN Dzung Dakao" panose="00000400000000000000" pitchFamily="2" charset="0"/>
                <a:ea typeface="字魂27号-布丁体" panose="00000500000000000000" pitchFamily="2" charset="-122"/>
                <a:cs typeface="Arial" panose="020B0604020202020204" pitchFamily="34" charset="0"/>
                <a:sym typeface="字魂160号-檀宋" panose="00000500000000000000" pitchFamily="2" charset="-122"/>
              </a:rPr>
              <a:t>tiêu</a:t>
            </a:r>
            <a:r>
              <a:rPr lang="en-US" altLang="zh-CN" sz="7200" dirty="0">
                <a:solidFill>
                  <a:schemeClr val="tx1">
                    <a:lumMod val="65000"/>
                    <a:lumOff val="35000"/>
                  </a:schemeClr>
                </a:solidFill>
                <a:latin typeface="UVN Dzung Dakao" panose="00000400000000000000" pitchFamily="2"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7200" dirty="0" err="1">
                <a:solidFill>
                  <a:schemeClr val="tx1">
                    <a:lumMod val="65000"/>
                    <a:lumOff val="35000"/>
                  </a:schemeClr>
                </a:solidFill>
                <a:latin typeface="UVN Dzung Dakao" panose="00000400000000000000" pitchFamily="2" charset="0"/>
                <a:ea typeface="字魂27号-布丁体" panose="00000500000000000000" pitchFamily="2" charset="-122"/>
                <a:cs typeface="Arial" panose="020B0604020202020204" pitchFamily="34" charset="0"/>
                <a:sym typeface="字魂160号-檀宋" panose="00000500000000000000" pitchFamily="2" charset="-122"/>
              </a:rPr>
              <a:t>chí</a:t>
            </a:r>
            <a:endParaRPr lang="zh-CN" altLang="en-US" sz="7200" dirty="0">
              <a:solidFill>
                <a:schemeClr val="tx1">
                  <a:lumMod val="65000"/>
                  <a:lumOff val="35000"/>
                </a:schemeClr>
              </a:solidFill>
              <a:latin typeface="UVN Dzung Dakao" panose="00000400000000000000" pitchFamily="2" charset="0"/>
              <a:ea typeface="字魂27号-布丁体" panose="00000500000000000000" pitchFamily="2" charset="-122"/>
              <a:cs typeface="Arial" panose="020B0604020202020204" pitchFamily="34" charset="0"/>
              <a:sym typeface="字魂160号-檀宋" panose="00000500000000000000" pitchFamily="2" charset="-122"/>
            </a:endParaRPr>
          </a:p>
        </p:txBody>
      </p:sp>
    </p:spTree>
    <p:extLst>
      <p:ext uri="{BB962C8B-B14F-4D97-AF65-F5344CB8AC3E}">
        <p14:creationId xmlns:p14="http://schemas.microsoft.com/office/powerpoint/2010/main" val="47339444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sp>
        <p:nvSpPr>
          <p:cNvPr id="2" name="矩形 1"/>
          <p:cNvSpPr/>
          <p:nvPr/>
        </p:nvSpPr>
        <p:spPr>
          <a:xfrm>
            <a:off x="0" y="1508760"/>
            <a:ext cx="12192000" cy="3840480"/>
          </a:xfrm>
          <a:prstGeom prst="rect">
            <a:avLst/>
          </a:prstGeom>
          <a:solidFill>
            <a:schemeClr val="bg1"/>
          </a:solidFill>
          <a:ln w="1905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pic>
        <p:nvPicPr>
          <p:cNvPr id="8" name="图片 7">
            <a:extLst>
              <a:ext uri="{FF2B5EF4-FFF2-40B4-BE49-F238E27FC236}">
                <a16:creationId xmlns:a16="http://schemas.microsoft.com/office/drawing/2014/main" id="{4A4DB7D0-402F-47D3-8435-415325A9C583}"/>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r="52182"/>
          <a:stretch/>
        </p:blipFill>
        <p:spPr>
          <a:xfrm>
            <a:off x="0" y="0"/>
            <a:ext cx="3481665" cy="3640522"/>
          </a:xfrm>
          <a:prstGeom prst="rect">
            <a:avLst/>
          </a:prstGeom>
        </p:spPr>
      </p:pic>
      <p:sp>
        <p:nvSpPr>
          <p:cNvPr id="21" name="文本框 20">
            <a:extLst>
              <a:ext uri="{FF2B5EF4-FFF2-40B4-BE49-F238E27FC236}">
                <a16:creationId xmlns:a16="http://schemas.microsoft.com/office/drawing/2014/main" id="{637E826B-3967-4D7C-8ADB-E43BF2652DF6}"/>
              </a:ext>
            </a:extLst>
          </p:cNvPr>
          <p:cNvSpPr txBox="1"/>
          <p:nvPr/>
        </p:nvSpPr>
        <p:spPr>
          <a:xfrm>
            <a:off x="-934906" y="2248752"/>
            <a:ext cx="5351475" cy="1862048"/>
          </a:xfrm>
          <a:prstGeom prst="rect">
            <a:avLst/>
          </a:prstGeom>
          <a:noFill/>
        </p:spPr>
        <p:txBody>
          <a:bodyPr wrap="square" rtlCol="0">
            <a:spAutoFit/>
          </a:bodyPr>
          <a:lstStyle/>
          <a:p>
            <a:pPr algn="ctr"/>
            <a:r>
              <a:rPr lang="en-US" altLang="zh-CN" sz="11500" dirty="0">
                <a:ln>
                  <a:solidFill>
                    <a:schemeClr val="tx1"/>
                  </a:solidFill>
                </a:ln>
                <a:solidFill>
                  <a:srgbClr val="F6B650"/>
                </a:solidFill>
                <a:latin typeface="UVN Dzung Dakao" panose="00000400000000000000" pitchFamily="2" charset="0"/>
                <a:ea typeface="字魂27号-布丁体" panose="00000500000000000000" pitchFamily="2" charset="-122"/>
                <a:cs typeface="阿里巴巴普惠体 Medium" panose="00020600040101010101" pitchFamily="18" charset="-122"/>
                <a:sym typeface="字魂160号-檀宋" panose="00000500000000000000" pitchFamily="2" charset="-122"/>
              </a:rPr>
              <a:t>3 -</a:t>
            </a:r>
            <a:endParaRPr lang="zh-CN" altLang="en-US" sz="11500" dirty="0">
              <a:ln>
                <a:solidFill>
                  <a:schemeClr val="tx1"/>
                </a:solidFill>
              </a:ln>
              <a:solidFill>
                <a:srgbClr val="F6B650"/>
              </a:solidFill>
              <a:latin typeface="UVN Dzung Dakao" panose="00000400000000000000" pitchFamily="2" charset="0"/>
              <a:ea typeface="字魂27号-布丁体" panose="00000500000000000000" pitchFamily="2" charset="-122"/>
              <a:cs typeface="阿里巴巴普惠体 Medium" panose="00020600040101010101" pitchFamily="18" charset="-122"/>
              <a:sym typeface="字魂160号-檀宋" panose="00000500000000000000" pitchFamily="2" charset="-122"/>
            </a:endParaRPr>
          </a:p>
        </p:txBody>
      </p:sp>
      <p:grpSp>
        <p:nvGrpSpPr>
          <p:cNvPr id="5" name="组合 4"/>
          <p:cNvGrpSpPr/>
          <p:nvPr/>
        </p:nvGrpSpPr>
        <p:grpSpPr>
          <a:xfrm>
            <a:off x="2634270" y="1737533"/>
            <a:ext cx="8816984" cy="2380574"/>
            <a:chOff x="2634270" y="1737533"/>
            <a:chExt cx="8816984" cy="2380574"/>
          </a:xfrm>
        </p:grpSpPr>
        <p:sp>
          <p:nvSpPr>
            <p:cNvPr id="20" name="文本框 19">
              <a:extLst>
                <a:ext uri="{FF2B5EF4-FFF2-40B4-BE49-F238E27FC236}">
                  <a16:creationId xmlns:a16="http://schemas.microsoft.com/office/drawing/2014/main" id="{886B5216-BD49-493D-9E67-604C2AEBE13C}"/>
                </a:ext>
              </a:extLst>
            </p:cNvPr>
            <p:cNvSpPr txBox="1"/>
            <p:nvPr/>
          </p:nvSpPr>
          <p:spPr>
            <a:xfrm>
              <a:off x="2634270" y="2256059"/>
              <a:ext cx="8816984" cy="1862048"/>
            </a:xfrm>
            <a:prstGeom prst="rect">
              <a:avLst/>
            </a:prstGeom>
            <a:noFill/>
          </p:spPr>
          <p:txBody>
            <a:bodyPr wrap="square" rtlCol="0">
              <a:spAutoFit/>
            </a:bodyPr>
            <a:lstStyle/>
            <a:p>
              <a:pPr algn="l"/>
              <a:r>
                <a:rPr lang="en-US" altLang="zh-CN" sz="11500" dirty="0">
                  <a:ln w="19050">
                    <a:solidFill>
                      <a:schemeClr val="tx1"/>
                    </a:solidFill>
                  </a:ln>
                  <a:solidFill>
                    <a:schemeClr val="accent1">
                      <a:lumMod val="75000"/>
                    </a:schemeClr>
                  </a:solidFill>
                  <a:latin typeface="UVN Dzung Dakao" panose="00000400000000000000" pitchFamily="2" charset="0"/>
                  <a:ea typeface="字魂27号-布丁体" panose="00000500000000000000" pitchFamily="2" charset="-122"/>
                  <a:sym typeface="字魂160号-檀宋" panose="00000500000000000000" pitchFamily="2" charset="-122"/>
                </a:rPr>
                <a:t>THỰC HÀNH</a:t>
              </a:r>
              <a:endParaRPr lang="zh-CN" altLang="en-US" sz="11500" dirty="0">
                <a:ln w="19050">
                  <a:solidFill>
                    <a:schemeClr val="tx1"/>
                  </a:solidFill>
                </a:ln>
                <a:solidFill>
                  <a:schemeClr val="accent1">
                    <a:lumMod val="75000"/>
                  </a:schemeClr>
                </a:solidFill>
                <a:latin typeface="UVN Dzung Dakao" panose="00000400000000000000" pitchFamily="2" charset="0"/>
                <a:ea typeface="字魂27号-布丁体" panose="00000500000000000000" pitchFamily="2" charset="-122"/>
                <a:sym typeface="字魂160号-檀宋" panose="00000500000000000000" pitchFamily="2" charset="-122"/>
              </a:endParaRPr>
            </a:p>
          </p:txBody>
        </p:sp>
        <p:pic>
          <p:nvPicPr>
            <p:cNvPr id="3" name="图片 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600138" y="1737533"/>
              <a:ext cx="1042926" cy="853776"/>
            </a:xfrm>
            <a:prstGeom prst="rect">
              <a:avLst/>
            </a:prstGeom>
          </p:spPr>
        </p:pic>
      </p:grpSp>
      <p:pic>
        <p:nvPicPr>
          <p:cNvPr id="11" name="图片 1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3401" y="4405996"/>
            <a:ext cx="12047459" cy="3731366"/>
          </a:xfrm>
          <a:prstGeom prst="rect">
            <a:avLst/>
          </a:prstGeom>
        </p:spPr>
      </p:pic>
      <p:pic>
        <p:nvPicPr>
          <p:cNvPr id="10" name="图片 9">
            <a:extLst>
              <a:ext uri="{FF2B5EF4-FFF2-40B4-BE49-F238E27FC236}">
                <a16:creationId xmlns:a16="http://schemas.microsoft.com/office/drawing/2014/main" id="{A7BB1EC3-F73B-4C93-9D57-711440893FE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304211" y="3782856"/>
            <a:ext cx="3481665" cy="3481665"/>
          </a:xfrm>
          <a:prstGeom prst="rect">
            <a:avLst/>
          </a:prstGeom>
        </p:spPr>
      </p:pic>
    </p:spTree>
    <p:extLst>
      <p:ext uri="{BB962C8B-B14F-4D97-AF65-F5344CB8AC3E}">
        <p14:creationId xmlns:p14="http://schemas.microsoft.com/office/powerpoint/2010/main" val="207179302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randombar(horizontal)">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7">
            <a:extLst>
              <a:ext uri="{FF2B5EF4-FFF2-40B4-BE49-F238E27FC236}">
                <a16:creationId xmlns:a16="http://schemas.microsoft.com/office/drawing/2014/main" id="{A0FBA709-7ADA-4829-B5FC-963396AEC836}"/>
              </a:ext>
            </a:extLst>
          </p:cNvPr>
          <p:cNvSpPr txBox="1"/>
          <p:nvPr/>
        </p:nvSpPr>
        <p:spPr>
          <a:xfrm>
            <a:off x="133367" y="1355818"/>
            <a:ext cx="1554480" cy="523220"/>
          </a:xfrm>
          <a:prstGeom prst="rect">
            <a:avLst/>
          </a:prstGeom>
          <a:solidFill>
            <a:schemeClr val="accent1">
              <a:lumMod val="20000"/>
              <a:lumOff val="80000"/>
            </a:schemeClr>
          </a:solidFill>
          <a:ln>
            <a:solidFill>
              <a:schemeClr val="tx1"/>
            </a:solidFill>
            <a:prstDash val="lgDash"/>
          </a:ln>
        </p:spPr>
        <p:txBody>
          <a:bodyPr wrap="square" rtlCol="0">
            <a:spAutoFit/>
          </a:bodyPr>
          <a:lstStyle/>
          <a:p>
            <a:pPr algn="ctr"/>
            <a:r>
              <a:rPr lang="vi-VN" altLang="zh-CN" sz="2800" b="1" dirty="0">
                <a:latin typeface="Arial" panose="020B0604020202020204" pitchFamily="34" charset="0"/>
                <a:cs typeface="Arial" panose="020B0604020202020204" pitchFamily="34" charset="0"/>
                <a:sym typeface="+mn-lt"/>
              </a:rPr>
              <a:t>Bướ</a:t>
            </a:r>
            <a:r>
              <a:rPr lang="en-US" altLang="zh-CN" sz="2800" b="1" dirty="0">
                <a:latin typeface="Arial" panose="020B0604020202020204" pitchFamily="34" charset="0"/>
                <a:cs typeface="Arial" panose="020B0604020202020204" pitchFamily="34" charset="0"/>
                <a:sym typeface="+mn-lt"/>
              </a:rPr>
              <a:t>c 1 </a:t>
            </a:r>
            <a:endParaRPr lang="zh-CN" altLang="en-US" sz="2800" b="1" dirty="0">
              <a:latin typeface="Arial" panose="020B0604020202020204" pitchFamily="34" charset="0"/>
              <a:cs typeface="Arial" panose="020B0604020202020204" pitchFamily="34" charset="0"/>
              <a:sym typeface="+mn-lt"/>
            </a:endParaRPr>
          </a:p>
        </p:txBody>
      </p:sp>
      <p:sp>
        <p:nvSpPr>
          <p:cNvPr id="19" name="文本框 8">
            <a:extLst>
              <a:ext uri="{FF2B5EF4-FFF2-40B4-BE49-F238E27FC236}">
                <a16:creationId xmlns:a16="http://schemas.microsoft.com/office/drawing/2014/main" id="{3064C321-468F-40C8-B2D8-AA8971E470C4}"/>
              </a:ext>
            </a:extLst>
          </p:cNvPr>
          <p:cNvSpPr txBox="1"/>
          <p:nvPr/>
        </p:nvSpPr>
        <p:spPr>
          <a:xfrm>
            <a:off x="130941" y="2706638"/>
            <a:ext cx="1554480" cy="523220"/>
          </a:xfrm>
          <a:prstGeom prst="rect">
            <a:avLst/>
          </a:prstGeom>
          <a:solidFill>
            <a:schemeClr val="accent1">
              <a:lumMod val="20000"/>
              <a:lumOff val="80000"/>
            </a:schemeClr>
          </a:solidFill>
          <a:ln>
            <a:solidFill>
              <a:schemeClr val="tx1"/>
            </a:solidFill>
            <a:prstDash val="lgDash"/>
          </a:ln>
        </p:spPr>
        <p:txBody>
          <a:bodyPr wrap="square" rtlCol="0">
            <a:spAutoFit/>
          </a:bodyPr>
          <a:lstStyle/>
          <a:p>
            <a:pPr algn="ctr"/>
            <a:r>
              <a:rPr lang="en-US" altLang="zh-CN" sz="2800" b="1" dirty="0" err="1">
                <a:latin typeface="Arial" panose="020B0604020202020204" pitchFamily="34" charset="0"/>
                <a:cs typeface="Arial" panose="020B0604020202020204" pitchFamily="34" charset="0"/>
                <a:sym typeface="+mn-lt"/>
              </a:rPr>
              <a:t>Bước</a:t>
            </a:r>
            <a:r>
              <a:rPr lang="en-US" altLang="zh-CN" sz="2800" b="1" dirty="0">
                <a:latin typeface="Arial" panose="020B0604020202020204" pitchFamily="34" charset="0"/>
                <a:cs typeface="Arial" panose="020B0604020202020204" pitchFamily="34" charset="0"/>
                <a:sym typeface="+mn-lt"/>
              </a:rPr>
              <a:t> 2</a:t>
            </a:r>
            <a:endParaRPr lang="zh-CN" altLang="en-US" sz="2800" b="1" dirty="0">
              <a:latin typeface="Arial" panose="020B0604020202020204" pitchFamily="34" charset="0"/>
              <a:cs typeface="Arial" panose="020B0604020202020204" pitchFamily="34" charset="0"/>
              <a:sym typeface="+mn-lt"/>
            </a:endParaRPr>
          </a:p>
        </p:txBody>
      </p:sp>
      <p:sp>
        <p:nvSpPr>
          <p:cNvPr id="20" name="文本框 9">
            <a:extLst>
              <a:ext uri="{FF2B5EF4-FFF2-40B4-BE49-F238E27FC236}">
                <a16:creationId xmlns:a16="http://schemas.microsoft.com/office/drawing/2014/main" id="{60722587-A1E2-40C0-A87B-3109886DFA5A}"/>
              </a:ext>
            </a:extLst>
          </p:cNvPr>
          <p:cNvSpPr txBox="1"/>
          <p:nvPr/>
        </p:nvSpPr>
        <p:spPr>
          <a:xfrm>
            <a:off x="125425" y="3998394"/>
            <a:ext cx="1554480" cy="523220"/>
          </a:xfrm>
          <a:prstGeom prst="rect">
            <a:avLst/>
          </a:prstGeom>
          <a:solidFill>
            <a:schemeClr val="accent1">
              <a:lumMod val="20000"/>
              <a:lumOff val="80000"/>
            </a:schemeClr>
          </a:solidFill>
          <a:ln>
            <a:solidFill>
              <a:schemeClr val="tx1"/>
            </a:solidFill>
            <a:prstDash val="lgDash"/>
          </a:ln>
        </p:spPr>
        <p:txBody>
          <a:bodyPr wrap="square" rtlCol="0">
            <a:spAutoFit/>
          </a:bodyPr>
          <a:lstStyle/>
          <a:p>
            <a:pPr algn="ctr"/>
            <a:r>
              <a:rPr lang="en-US" altLang="zh-CN" sz="2800" b="1" dirty="0" err="1">
                <a:latin typeface="Arial" panose="020B0604020202020204" pitchFamily="34" charset="0"/>
                <a:cs typeface="Arial" panose="020B0604020202020204" pitchFamily="34" charset="0"/>
                <a:sym typeface="+mn-lt"/>
              </a:rPr>
              <a:t>Bước</a:t>
            </a:r>
            <a:r>
              <a:rPr lang="en-US" altLang="zh-CN" sz="2800" b="1" dirty="0">
                <a:latin typeface="Arial" panose="020B0604020202020204" pitchFamily="34" charset="0"/>
                <a:cs typeface="Arial" panose="020B0604020202020204" pitchFamily="34" charset="0"/>
                <a:sym typeface="+mn-lt"/>
              </a:rPr>
              <a:t> 3</a:t>
            </a:r>
            <a:endParaRPr lang="zh-CN" altLang="en-US" sz="2800" b="1" dirty="0">
              <a:latin typeface="Arial" panose="020B0604020202020204" pitchFamily="34" charset="0"/>
              <a:cs typeface="Arial" panose="020B0604020202020204" pitchFamily="34" charset="0"/>
              <a:sym typeface="+mn-lt"/>
            </a:endParaRPr>
          </a:p>
        </p:txBody>
      </p:sp>
      <p:sp>
        <p:nvSpPr>
          <p:cNvPr id="22" name="矩形 11">
            <a:extLst>
              <a:ext uri="{FF2B5EF4-FFF2-40B4-BE49-F238E27FC236}">
                <a16:creationId xmlns:a16="http://schemas.microsoft.com/office/drawing/2014/main" id="{C9411D8D-FD7E-458C-9164-F17D6C7990B2}"/>
              </a:ext>
            </a:extLst>
          </p:cNvPr>
          <p:cNvSpPr/>
          <p:nvPr/>
        </p:nvSpPr>
        <p:spPr>
          <a:xfrm>
            <a:off x="2239530" y="1242541"/>
            <a:ext cx="4228747" cy="658835"/>
          </a:xfrm>
          <a:prstGeom prst="rect">
            <a:avLst/>
          </a:prstGeom>
        </p:spPr>
        <p:txBody>
          <a:bodyPr wrap="square">
            <a:spAutoFit/>
          </a:bodyPr>
          <a:lstStyle/>
          <a:p>
            <a:pPr lvl="0" algn="r">
              <a:lnSpc>
                <a:spcPct val="150000"/>
              </a:lnSpc>
            </a:pP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Chọn</a:t>
            </a:r>
            <a:r>
              <a:rPr lang="en-US" altLang="zh-CN" sz="2800" b="1" dirty="0">
                <a:solidFill>
                  <a:schemeClr val="accent1">
                    <a:lumMod val="75000"/>
                  </a:schemeClr>
                </a:solidFill>
                <a:latin typeface="Arial" panose="020B0604020202020204" pitchFamily="34" charset="0"/>
                <a:cs typeface="Arial" panose="020B0604020202020204" pitchFamily="34" charset="0"/>
                <a:sym typeface="+mn-lt"/>
              </a:rPr>
              <a:t> </a:t>
            </a: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bạn</a:t>
            </a:r>
            <a:r>
              <a:rPr lang="en-US" altLang="zh-CN" sz="2800" b="1" dirty="0">
                <a:solidFill>
                  <a:schemeClr val="accent1">
                    <a:lumMod val="75000"/>
                  </a:schemeClr>
                </a:solidFill>
                <a:latin typeface="Arial" panose="020B0604020202020204" pitchFamily="34" charset="0"/>
                <a:cs typeface="Arial" panose="020B0604020202020204" pitchFamily="34" charset="0"/>
                <a:sym typeface="+mn-lt"/>
              </a:rPr>
              <a:t> </a:t>
            </a: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cùng</a:t>
            </a:r>
            <a:r>
              <a:rPr lang="en-US" altLang="zh-CN" sz="2800" b="1" dirty="0">
                <a:solidFill>
                  <a:schemeClr val="accent1">
                    <a:lumMod val="75000"/>
                  </a:schemeClr>
                </a:solidFill>
                <a:latin typeface="Arial" panose="020B0604020202020204" pitchFamily="34" charset="0"/>
                <a:cs typeface="Arial" panose="020B0604020202020204" pitchFamily="34" charset="0"/>
                <a:sym typeface="+mn-lt"/>
              </a:rPr>
              <a:t> </a:t>
            </a: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trao</a:t>
            </a:r>
            <a:r>
              <a:rPr lang="en-US" altLang="zh-CN" sz="2800" b="1" dirty="0">
                <a:solidFill>
                  <a:schemeClr val="accent1">
                    <a:lumMod val="75000"/>
                  </a:schemeClr>
                </a:solidFill>
                <a:latin typeface="Arial" panose="020B0604020202020204" pitchFamily="34" charset="0"/>
                <a:cs typeface="Arial" panose="020B0604020202020204" pitchFamily="34" charset="0"/>
                <a:sym typeface="+mn-lt"/>
              </a:rPr>
              <a:t> </a:t>
            </a: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đổi</a:t>
            </a:r>
            <a:endParaRPr lang="zh-CN" altLang="en-US" sz="2800" b="1" dirty="0">
              <a:solidFill>
                <a:schemeClr val="accent1">
                  <a:lumMod val="75000"/>
                </a:schemeClr>
              </a:solidFill>
              <a:latin typeface="Arial" panose="020B0604020202020204" pitchFamily="34" charset="0"/>
              <a:cs typeface="Arial" panose="020B0604020202020204" pitchFamily="34" charset="0"/>
              <a:sym typeface="+mn-lt"/>
            </a:endParaRPr>
          </a:p>
        </p:txBody>
      </p:sp>
      <p:sp>
        <p:nvSpPr>
          <p:cNvPr id="23" name="矩形 12">
            <a:extLst>
              <a:ext uri="{FF2B5EF4-FFF2-40B4-BE49-F238E27FC236}">
                <a16:creationId xmlns:a16="http://schemas.microsoft.com/office/drawing/2014/main" id="{6A5AD478-6BAF-4ED1-B823-A79B59D55BE4}"/>
              </a:ext>
            </a:extLst>
          </p:cNvPr>
          <p:cNvSpPr/>
          <p:nvPr/>
        </p:nvSpPr>
        <p:spPr>
          <a:xfrm>
            <a:off x="7696865" y="3903382"/>
            <a:ext cx="4394534" cy="954107"/>
          </a:xfrm>
          <a:prstGeom prst="rect">
            <a:avLst/>
          </a:prstGeom>
        </p:spPr>
        <p:txBody>
          <a:bodyPr wrap="square">
            <a:spAutoFit/>
          </a:bodyPr>
          <a:lstStyle/>
          <a:p>
            <a:pPr lvl="0" algn="ct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Lần</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lượt</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đổi</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vai</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nhận</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xét</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góp</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ý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để</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hoàn</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thiện</a:t>
            </a:r>
            <a:endParaRPr lang="zh-CN" altLang="en-US" sz="2800" dirty="0">
              <a:solidFill>
                <a:schemeClr val="tx1">
                  <a:lumMod val="75000"/>
                  <a:lumOff val="25000"/>
                </a:schemeClr>
              </a:solidFill>
              <a:latin typeface="Arial" panose="020B0604020202020204" pitchFamily="34" charset="0"/>
              <a:cs typeface="Arial" panose="020B0604020202020204" pitchFamily="34" charset="0"/>
              <a:sym typeface="+mn-lt"/>
            </a:endParaRPr>
          </a:p>
        </p:txBody>
      </p:sp>
      <p:sp>
        <p:nvSpPr>
          <p:cNvPr id="24" name="矩形 13">
            <a:extLst>
              <a:ext uri="{FF2B5EF4-FFF2-40B4-BE49-F238E27FC236}">
                <a16:creationId xmlns:a16="http://schemas.microsoft.com/office/drawing/2014/main" id="{D42180EB-20AE-409F-BCC3-E3540D18CC6A}"/>
              </a:ext>
            </a:extLst>
          </p:cNvPr>
          <p:cNvSpPr/>
          <p:nvPr/>
        </p:nvSpPr>
        <p:spPr>
          <a:xfrm>
            <a:off x="1610588" y="2672729"/>
            <a:ext cx="5486629" cy="954107"/>
          </a:xfrm>
          <a:prstGeom prst="rect">
            <a:avLst/>
          </a:prstGeom>
        </p:spPr>
        <p:txBody>
          <a:bodyPr wrap="square">
            <a:spAutoFit/>
          </a:bodyPr>
          <a:lstStyle/>
          <a:p>
            <a:pPr lvl="0" algn="ct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Xác</a:t>
            </a:r>
            <a:r>
              <a:rPr lang="en-US" altLang="zh-CN" sz="2800" b="1" dirty="0">
                <a:solidFill>
                  <a:schemeClr val="accent1">
                    <a:lumMod val="75000"/>
                  </a:schemeClr>
                </a:solidFill>
                <a:latin typeface="Arial" panose="020B0604020202020204" pitchFamily="34" charset="0"/>
                <a:cs typeface="Arial" panose="020B0604020202020204" pitchFamily="34" charset="0"/>
                <a:sym typeface="+mn-lt"/>
              </a:rPr>
              <a:t> </a:t>
            </a: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định</a:t>
            </a:r>
            <a:r>
              <a:rPr lang="en-US" altLang="zh-CN" sz="2800" b="1" dirty="0">
                <a:solidFill>
                  <a:schemeClr val="accent1">
                    <a:lumMod val="75000"/>
                  </a:schemeClr>
                </a:solidFill>
                <a:latin typeface="Arial" panose="020B0604020202020204" pitchFamily="34" charset="0"/>
                <a:cs typeface="Arial" panose="020B0604020202020204" pitchFamily="34" charset="0"/>
                <a:sym typeface="+mn-lt"/>
              </a:rPr>
              <a:t> </a:t>
            </a: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nội</a:t>
            </a:r>
            <a:r>
              <a:rPr lang="en-US" altLang="zh-CN" sz="2800" b="1" dirty="0">
                <a:solidFill>
                  <a:schemeClr val="accent1">
                    <a:lumMod val="75000"/>
                  </a:schemeClr>
                </a:solidFill>
                <a:latin typeface="Arial" panose="020B0604020202020204" pitchFamily="34" charset="0"/>
                <a:cs typeface="Arial" panose="020B0604020202020204" pitchFamily="34" charset="0"/>
                <a:sym typeface="+mn-lt"/>
              </a:rPr>
              <a:t> dung </a:t>
            </a: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cần</a:t>
            </a:r>
            <a:r>
              <a:rPr lang="en-US" altLang="zh-CN" sz="2800" b="1" dirty="0">
                <a:solidFill>
                  <a:schemeClr val="accent1">
                    <a:lumMod val="75000"/>
                  </a:schemeClr>
                </a:solidFill>
                <a:latin typeface="Arial" panose="020B0604020202020204" pitchFamily="34" charset="0"/>
                <a:cs typeface="Arial" panose="020B0604020202020204" pitchFamily="34" charset="0"/>
                <a:sym typeface="+mn-lt"/>
              </a:rPr>
              <a:t> </a:t>
            </a:r>
          </a:p>
          <a:p>
            <a:pPr lvl="0" algn="ct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trao</a:t>
            </a:r>
            <a:r>
              <a:rPr lang="en-US" altLang="zh-CN" sz="2800" b="1" dirty="0">
                <a:solidFill>
                  <a:schemeClr val="accent1">
                    <a:lumMod val="75000"/>
                  </a:schemeClr>
                </a:solidFill>
                <a:latin typeface="Arial" panose="020B0604020202020204" pitchFamily="34" charset="0"/>
                <a:cs typeface="Arial" panose="020B0604020202020204" pitchFamily="34" charset="0"/>
                <a:sym typeface="+mn-lt"/>
              </a:rPr>
              <a:t> </a:t>
            </a: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đổi</a:t>
            </a:r>
            <a:endParaRPr lang="zh-CN" altLang="en-US" sz="2800" b="1" dirty="0">
              <a:solidFill>
                <a:schemeClr val="accent1">
                  <a:lumMod val="75000"/>
                </a:schemeClr>
              </a:solidFill>
              <a:latin typeface="Arial" panose="020B0604020202020204" pitchFamily="34" charset="0"/>
              <a:cs typeface="Arial" panose="020B0604020202020204" pitchFamily="34" charset="0"/>
              <a:sym typeface="+mn-lt"/>
            </a:endParaRPr>
          </a:p>
        </p:txBody>
      </p:sp>
      <p:sp>
        <p:nvSpPr>
          <p:cNvPr id="26" name="矩形 15">
            <a:extLst>
              <a:ext uri="{FF2B5EF4-FFF2-40B4-BE49-F238E27FC236}">
                <a16:creationId xmlns:a16="http://schemas.microsoft.com/office/drawing/2014/main" id="{10BE8691-BD5B-472C-B17E-8CA74BB279DA}"/>
              </a:ext>
            </a:extLst>
          </p:cNvPr>
          <p:cNvSpPr/>
          <p:nvPr/>
        </p:nvSpPr>
        <p:spPr>
          <a:xfrm>
            <a:off x="1912695" y="3903382"/>
            <a:ext cx="3849672" cy="658835"/>
          </a:xfrm>
          <a:prstGeom prst="rect">
            <a:avLst/>
          </a:prstGeom>
        </p:spPr>
        <p:txBody>
          <a:bodyPr wrap="square">
            <a:spAutoFit/>
          </a:bodyPr>
          <a:lstStyle/>
          <a:p>
            <a:pPr lvl="0" algn="r">
              <a:lnSpc>
                <a:spcPct val="150000"/>
              </a:lnSpc>
            </a:pP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Thực</a:t>
            </a:r>
            <a:r>
              <a:rPr lang="en-US" altLang="zh-CN" sz="2800" b="1" dirty="0">
                <a:solidFill>
                  <a:schemeClr val="accent1">
                    <a:lumMod val="75000"/>
                  </a:schemeClr>
                </a:solidFill>
                <a:latin typeface="Arial" panose="020B0604020202020204" pitchFamily="34" charset="0"/>
                <a:cs typeface="Arial" panose="020B0604020202020204" pitchFamily="34" charset="0"/>
                <a:sym typeface="+mn-lt"/>
              </a:rPr>
              <a:t> </a:t>
            </a: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hành</a:t>
            </a:r>
            <a:r>
              <a:rPr lang="en-US" altLang="zh-CN" sz="2800" b="1" dirty="0">
                <a:solidFill>
                  <a:schemeClr val="accent1">
                    <a:lumMod val="75000"/>
                  </a:schemeClr>
                </a:solidFill>
                <a:latin typeface="Arial" panose="020B0604020202020204" pitchFamily="34" charset="0"/>
                <a:cs typeface="Arial" panose="020B0604020202020204" pitchFamily="34" charset="0"/>
                <a:sym typeface="+mn-lt"/>
              </a:rPr>
              <a:t> </a:t>
            </a: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trao</a:t>
            </a:r>
            <a:r>
              <a:rPr lang="en-US" altLang="zh-CN" sz="2800" b="1" dirty="0">
                <a:solidFill>
                  <a:schemeClr val="accent1">
                    <a:lumMod val="75000"/>
                  </a:schemeClr>
                </a:solidFill>
                <a:latin typeface="Arial" panose="020B0604020202020204" pitchFamily="34" charset="0"/>
                <a:cs typeface="Arial" panose="020B0604020202020204" pitchFamily="34" charset="0"/>
                <a:sym typeface="+mn-lt"/>
              </a:rPr>
              <a:t> </a:t>
            </a:r>
            <a:r>
              <a:rPr lang="en-US" altLang="zh-CN" sz="2800" b="1" dirty="0" err="1">
                <a:solidFill>
                  <a:schemeClr val="accent1">
                    <a:lumMod val="75000"/>
                  </a:schemeClr>
                </a:solidFill>
                <a:latin typeface="Arial" panose="020B0604020202020204" pitchFamily="34" charset="0"/>
                <a:cs typeface="Arial" panose="020B0604020202020204" pitchFamily="34" charset="0"/>
                <a:sym typeface="+mn-lt"/>
              </a:rPr>
              <a:t>đổi</a:t>
            </a:r>
            <a:endParaRPr lang="zh-CN" altLang="en-US" sz="2800" b="1" dirty="0">
              <a:solidFill>
                <a:schemeClr val="accent1">
                  <a:lumMod val="75000"/>
                </a:schemeClr>
              </a:solidFill>
              <a:latin typeface="Arial" panose="020B0604020202020204" pitchFamily="34" charset="0"/>
              <a:cs typeface="Arial" panose="020B0604020202020204" pitchFamily="34" charset="0"/>
              <a:sym typeface="+mn-lt"/>
            </a:endParaRPr>
          </a:p>
        </p:txBody>
      </p:sp>
      <p:cxnSp>
        <p:nvCxnSpPr>
          <p:cNvPr id="33" name="直接连接符 22">
            <a:extLst>
              <a:ext uri="{FF2B5EF4-FFF2-40B4-BE49-F238E27FC236}">
                <a16:creationId xmlns:a16="http://schemas.microsoft.com/office/drawing/2014/main" id="{D1DE4BCC-C223-4933-82CC-688BC787D552}"/>
              </a:ext>
            </a:extLst>
          </p:cNvPr>
          <p:cNvCxnSpPr/>
          <p:nvPr/>
        </p:nvCxnSpPr>
        <p:spPr>
          <a:xfrm>
            <a:off x="1965351" y="969278"/>
            <a:ext cx="0" cy="4023360"/>
          </a:xfrm>
          <a:prstGeom prst="line">
            <a:avLst/>
          </a:prstGeom>
          <a:ln w="127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pic>
        <p:nvPicPr>
          <p:cNvPr id="36" name="图片 35"/>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012881" y="4720130"/>
            <a:ext cx="2137870" cy="2137870"/>
          </a:xfrm>
          <a:prstGeom prst="rect">
            <a:avLst/>
          </a:prstGeom>
        </p:spPr>
      </p:pic>
      <p:sp>
        <p:nvSpPr>
          <p:cNvPr id="37" name="文本框 2">
            <a:extLst>
              <a:ext uri="{FF2B5EF4-FFF2-40B4-BE49-F238E27FC236}">
                <a16:creationId xmlns:a16="http://schemas.microsoft.com/office/drawing/2014/main" id="{E98FD18B-19C0-4B4E-90A8-CFE5A916D612}"/>
              </a:ext>
            </a:extLst>
          </p:cNvPr>
          <p:cNvSpPr txBox="1"/>
          <p:nvPr/>
        </p:nvSpPr>
        <p:spPr>
          <a:xfrm>
            <a:off x="8983761" y="703932"/>
            <a:ext cx="2729615" cy="1077218"/>
          </a:xfrm>
          <a:prstGeom prst="rect">
            <a:avLst/>
          </a:prstGeom>
          <a:solidFill>
            <a:schemeClr val="accent3">
              <a:lumMod val="40000"/>
              <a:lumOff val="60000"/>
            </a:schemeClr>
          </a:solidFill>
        </p:spPr>
        <p:txBody>
          <a:bodyPr wrap="square" rtlCol="0">
            <a:spAutoFit/>
          </a:bodyPr>
          <a:lstStyle/>
          <a:p>
            <a:pPr algn="ctr"/>
            <a:r>
              <a:rPr lang="en-US" altLang="zh-CN" sz="3200" b="1" dirty="0">
                <a:solidFill>
                  <a:schemeClr val="tx1">
                    <a:lumMod val="75000"/>
                    <a:lumOff val="25000"/>
                  </a:schemeClr>
                </a:solidFill>
                <a:latin typeface="Arial" panose="020B0604020202020204" pitchFamily="34" charset="0"/>
                <a:cs typeface="Arial" panose="020B0604020202020204" pitchFamily="34" charset="0"/>
                <a:sym typeface="+mn-lt"/>
              </a:rPr>
              <a:t>THỰC HÀNH TRAO ĐỔI</a:t>
            </a:r>
            <a:endParaRPr lang="zh-CN" altLang="en-US" sz="3200" b="1" dirty="0">
              <a:solidFill>
                <a:schemeClr val="tx1">
                  <a:lumMod val="75000"/>
                  <a:lumOff val="25000"/>
                </a:schemeClr>
              </a:solidFill>
              <a:latin typeface="Arial" panose="020B0604020202020204" pitchFamily="34" charset="0"/>
              <a:cs typeface="Arial" panose="020B0604020202020204" pitchFamily="34" charset="0"/>
              <a:sym typeface="+mn-lt"/>
            </a:endParaRPr>
          </a:p>
        </p:txBody>
      </p:sp>
      <p:cxnSp>
        <p:nvCxnSpPr>
          <p:cNvPr id="38" name="直接连接符 22">
            <a:extLst>
              <a:ext uri="{FF2B5EF4-FFF2-40B4-BE49-F238E27FC236}">
                <a16:creationId xmlns:a16="http://schemas.microsoft.com/office/drawing/2014/main" id="{D1DE4BCC-C223-4933-82CC-688BC787D552}"/>
              </a:ext>
            </a:extLst>
          </p:cNvPr>
          <p:cNvCxnSpPr/>
          <p:nvPr/>
        </p:nvCxnSpPr>
        <p:spPr>
          <a:xfrm>
            <a:off x="7210451" y="1008916"/>
            <a:ext cx="0" cy="4023360"/>
          </a:xfrm>
          <a:prstGeom prst="line">
            <a:avLst/>
          </a:prstGeom>
          <a:ln w="127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39" name="矩形 10">
            <a:extLst>
              <a:ext uri="{FF2B5EF4-FFF2-40B4-BE49-F238E27FC236}">
                <a16:creationId xmlns:a16="http://schemas.microsoft.com/office/drawing/2014/main" id="{C28398A4-C31A-4EBC-A7F3-C67C4BD3AFA8}"/>
              </a:ext>
            </a:extLst>
          </p:cNvPr>
          <p:cNvSpPr/>
          <p:nvPr/>
        </p:nvSpPr>
        <p:spPr>
          <a:xfrm>
            <a:off x="7490989" y="2672729"/>
            <a:ext cx="4511510" cy="954107"/>
          </a:xfrm>
          <a:prstGeom prst="rect">
            <a:avLst/>
          </a:prstGeom>
        </p:spPr>
        <p:txBody>
          <a:bodyPr wrap="square">
            <a:spAutoFit/>
          </a:bodyPr>
          <a:lstStyle/>
          <a:p>
            <a:pPr lvl="0" algn="ct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Thống</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nhất</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dàn</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ý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rồi</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viết</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ra</a:t>
            </a:r>
            <a:r>
              <a:rPr lang="en-US" altLang="zh-CN" sz="28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2800" dirty="0" err="1">
                <a:solidFill>
                  <a:schemeClr val="tx1">
                    <a:lumMod val="75000"/>
                    <a:lumOff val="25000"/>
                  </a:schemeClr>
                </a:solidFill>
                <a:latin typeface="Arial" panose="020B0604020202020204" pitchFamily="34" charset="0"/>
                <a:cs typeface="Arial" panose="020B0604020202020204" pitchFamily="34" charset="0"/>
                <a:sym typeface="+mn-lt"/>
              </a:rPr>
              <a:t>nháp</a:t>
            </a:r>
            <a:endParaRPr lang="zh-CN" altLang="en-US" sz="2800" dirty="0">
              <a:solidFill>
                <a:schemeClr val="tx1">
                  <a:lumMod val="75000"/>
                  <a:lumOff val="25000"/>
                </a:schemeClr>
              </a:solidFill>
              <a:latin typeface="Arial" panose="020B0604020202020204" pitchFamily="34" charset="0"/>
              <a:cs typeface="Arial" panose="020B0604020202020204" pitchFamily="34" charset="0"/>
              <a:sym typeface="+mn-lt"/>
            </a:endParaRPr>
          </a:p>
        </p:txBody>
      </p:sp>
      <p:pic>
        <p:nvPicPr>
          <p:cNvPr id="41" name="图片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25425" y="4150771"/>
            <a:ext cx="3440533" cy="3440533"/>
          </a:xfrm>
          <a:prstGeom prst="rect">
            <a:avLst/>
          </a:prstGeom>
        </p:spPr>
      </p:pic>
    </p:spTree>
    <p:extLst>
      <p:ext uri="{BB962C8B-B14F-4D97-AF65-F5344CB8AC3E}">
        <p14:creationId xmlns:p14="http://schemas.microsoft.com/office/powerpoint/2010/main" val="82265507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barn(inVertical)">
                                      <p:cBhvr>
                                        <p:cTn id="14" dur="500"/>
                                        <p:tgtEl>
                                          <p:spTgt spid="33"/>
                                        </p:tgtEl>
                                      </p:cBhvr>
                                    </p:animEffect>
                                  </p:childTnLst>
                                </p:cTn>
                              </p:par>
                              <p:par>
                                <p:cTn id="15" presetID="16" presetClass="entr" presetSubtype="21"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barn(inVertical)">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randombar(horizont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randombar(horizont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randombar(horizont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4">
                                            <p:txEl>
                                              <p:pRg st="1" end="1"/>
                                            </p:txEl>
                                          </p:spTgt>
                                        </p:tgtEl>
                                        <p:attrNameLst>
                                          <p:attrName>style.visibility</p:attrName>
                                        </p:attrNameLst>
                                      </p:cBhvr>
                                      <p:to>
                                        <p:strVal val="visible"/>
                                      </p:to>
                                    </p:set>
                                    <p:animEffect transition="in" filter="randombar(horizontal)">
                                      <p:cBhvr>
                                        <p:cTn id="37" dur="500"/>
                                        <p:tgtEl>
                                          <p:spTgt spid="24">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9">
                                            <p:txEl>
                                              <p:pRg st="0" end="0"/>
                                            </p:txEl>
                                          </p:spTgt>
                                        </p:tgtEl>
                                        <p:attrNameLst>
                                          <p:attrName>style.visibility</p:attrName>
                                        </p:attrNameLst>
                                      </p:cBhvr>
                                      <p:to>
                                        <p:strVal val="visible"/>
                                      </p:to>
                                    </p:set>
                                    <p:animEffect transition="in" filter="randombar(horizontal)">
                                      <p:cBhvr>
                                        <p:cTn id="42" dur="500"/>
                                        <p:tgtEl>
                                          <p:spTgt spid="39">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randombar(horizontal)">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randombar(horizontal)">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57"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2" grpId="0"/>
      <p:bldP spid="26" grpId="0"/>
      <p:bldP spid="3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81925580"/>
              </p:ext>
            </p:extLst>
          </p:nvPr>
        </p:nvGraphicFramePr>
        <p:xfrm>
          <a:off x="431800" y="581025"/>
          <a:ext cx="11468100" cy="5791200"/>
        </p:xfrm>
        <a:graphic>
          <a:graphicData uri="http://schemas.openxmlformats.org/drawingml/2006/table">
            <a:tbl>
              <a:tblPr firstRow="1" firstCol="1" lastRow="1" lastCol="1" bandRow="1" bandCol="1">
                <a:tableStyleId>{F5AB1C69-6EDB-4FF4-983F-18BD219EF322}</a:tableStyleId>
              </a:tblPr>
              <a:tblGrid>
                <a:gridCol w="2133600">
                  <a:extLst>
                    <a:ext uri="{9D8B030D-6E8A-4147-A177-3AD203B41FA5}">
                      <a16:colId xmlns:a16="http://schemas.microsoft.com/office/drawing/2014/main" val="3867399802"/>
                    </a:ext>
                  </a:extLst>
                </a:gridCol>
                <a:gridCol w="9334500">
                  <a:extLst>
                    <a:ext uri="{9D8B030D-6E8A-4147-A177-3AD203B41FA5}">
                      <a16:colId xmlns:a16="http://schemas.microsoft.com/office/drawing/2014/main" val="445320918"/>
                    </a:ext>
                  </a:extLst>
                </a:gridCol>
              </a:tblGrid>
              <a:tr h="383942">
                <a:tc>
                  <a:txBody>
                    <a:bodyPr/>
                    <a:lstStyle/>
                    <a:p>
                      <a:pPr algn="just">
                        <a:spcAft>
                          <a:spcPts val="0"/>
                        </a:spcAft>
                      </a:pPr>
                      <a:r>
                        <a:rPr lang="nl-NL" sz="2000" b="0" dirty="0">
                          <a:solidFill>
                            <a:schemeClr val="accent5">
                              <a:lumMod val="25000"/>
                            </a:schemeClr>
                          </a:solidFill>
                          <a:effectLst/>
                          <a:latin typeface="Arial" panose="020B0604020202020204" pitchFamily="34" charset="0"/>
                          <a:cs typeface="Arial" panose="020B0604020202020204" pitchFamily="34" charset="0"/>
                        </a:rPr>
                        <a:t>Em gái</a:t>
                      </a:r>
                      <a:endParaRPr lang="en-US" sz="2000" b="0" dirty="0">
                        <a:solidFill>
                          <a:schemeClr val="accent5">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tc>
                  <a:txBody>
                    <a:bodyPr/>
                    <a:lstStyle/>
                    <a:p>
                      <a:pPr>
                        <a:spcAft>
                          <a:spcPts val="0"/>
                        </a:spcAft>
                      </a:pPr>
                      <a:r>
                        <a:rPr lang="nl-NL" sz="2000" b="0" dirty="0">
                          <a:solidFill>
                            <a:schemeClr val="tx1">
                              <a:lumMod val="75000"/>
                              <a:lumOff val="25000"/>
                            </a:schemeClr>
                          </a:solidFill>
                          <a:effectLst/>
                          <a:latin typeface="Arial" panose="020B0604020202020204" pitchFamily="34" charset="0"/>
                          <a:cs typeface="Arial" panose="020B0604020202020204" pitchFamily="34" charset="0"/>
                        </a:rPr>
                        <a:t>- Anh ơi, sắp tới trường em có mở lớp dạy trường quyền. Em muốn đi học. Anh ủng hộ em nhé!</a:t>
                      </a:r>
                      <a:endParaRPr lang="en-US" sz="2000" b="0" dirty="0">
                        <a:solidFill>
                          <a:schemeClr val="tx1">
                            <a:lumMod val="75000"/>
                            <a:lumOff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extLst>
                  <a:ext uri="{0D108BD9-81ED-4DB2-BD59-A6C34878D82A}">
                    <a16:rowId xmlns:a16="http://schemas.microsoft.com/office/drawing/2014/main" val="725869488"/>
                  </a:ext>
                </a:extLst>
              </a:tr>
              <a:tr h="51192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nl-NL" sz="2000" b="0" dirty="0">
                          <a:solidFill>
                            <a:schemeClr val="accent5">
                              <a:lumMod val="25000"/>
                            </a:schemeClr>
                          </a:solidFill>
                          <a:effectLst/>
                          <a:latin typeface="Arial" panose="020B0604020202020204" pitchFamily="34" charset="0"/>
                          <a:cs typeface="Arial" panose="020B0604020202020204" pitchFamily="34" charset="0"/>
                        </a:rPr>
                        <a:t>Anh trai </a:t>
                      </a:r>
                      <a:r>
                        <a:rPr lang="nl-NL" sz="1200" b="0" i="1" dirty="0">
                          <a:solidFill>
                            <a:schemeClr val="accent5">
                              <a:lumMod val="25000"/>
                            </a:schemeClr>
                          </a:solidFill>
                          <a:effectLst/>
                          <a:latin typeface="Arial" panose="020B0604020202020204" pitchFamily="34" charset="0"/>
                          <a:cs typeface="Arial" panose="020B0604020202020204" pitchFamily="34" charset="0"/>
                        </a:rPr>
                        <a:t>(kêu lên)</a:t>
                      </a:r>
                      <a:endParaRPr lang="en-US" sz="1200" b="0" i="1" dirty="0">
                        <a:solidFill>
                          <a:schemeClr val="accent5">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en-US" sz="2000" b="0" dirty="0">
                        <a:solidFill>
                          <a:schemeClr val="accent5">
                            <a:lumMod val="25000"/>
                          </a:schemeClr>
                        </a:solidFill>
                        <a:effectLst/>
                        <a:latin typeface="Arial" panose="020B0604020202020204" pitchFamily="34" charset="0"/>
                        <a:cs typeface="Arial" panose="020B0604020202020204" pitchFamily="34" charset="0"/>
                      </a:endParaRPr>
                    </a:p>
                  </a:txBody>
                  <a:tcPr marL="41137" marR="41137" marT="0" marB="0">
                    <a:solidFill>
                      <a:schemeClr val="bg1"/>
                    </a:solidFill>
                  </a:tcPr>
                </a:tc>
                <a:tc>
                  <a:txBody>
                    <a:bodyPr/>
                    <a:lstStyle/>
                    <a:p>
                      <a:pPr>
                        <a:spcAft>
                          <a:spcPts val="0"/>
                        </a:spcAft>
                      </a:pPr>
                      <a:r>
                        <a:rPr lang="nl-NL" sz="2000" b="0" dirty="0">
                          <a:solidFill>
                            <a:schemeClr val="tx1">
                              <a:lumMod val="75000"/>
                              <a:lumOff val="25000"/>
                            </a:schemeClr>
                          </a:solidFill>
                          <a:effectLst/>
                          <a:latin typeface="Arial" panose="020B0604020202020204" pitchFamily="34" charset="0"/>
                          <a:cs typeface="Arial" panose="020B0604020202020204" pitchFamily="34" charset="0"/>
                        </a:rPr>
                        <a:t>- Trời ơi! Con gái sao lại đi học võ? Em phải đi học nấu ăn hoặc học đàn. Học võ là việc của con trai, anh không ủng hộ em đâu!</a:t>
                      </a:r>
                      <a:endParaRPr lang="en-US" sz="2000" b="0" dirty="0">
                        <a:solidFill>
                          <a:schemeClr val="tx1">
                            <a:lumMod val="75000"/>
                            <a:lumOff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extLst>
                  <a:ext uri="{0D108BD9-81ED-4DB2-BD59-A6C34878D82A}">
                    <a16:rowId xmlns:a16="http://schemas.microsoft.com/office/drawing/2014/main" val="808402702"/>
                  </a:ext>
                </a:extLst>
              </a:tr>
              <a:tr h="895864">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nl-NL" sz="2000" b="0" dirty="0">
                          <a:solidFill>
                            <a:schemeClr val="accent5">
                              <a:lumMod val="25000"/>
                            </a:schemeClr>
                          </a:solidFill>
                          <a:effectLst/>
                          <a:latin typeface="Arial" panose="020B0604020202020204" pitchFamily="34" charset="0"/>
                          <a:cs typeface="Arial" panose="020B0604020202020204" pitchFamily="34" charset="0"/>
                        </a:rPr>
                        <a:t>Em gái </a:t>
                      </a:r>
                      <a:r>
                        <a:rPr lang="nl-NL" sz="1200" b="0" i="1" dirty="0">
                          <a:solidFill>
                            <a:schemeClr val="accent5">
                              <a:lumMod val="25000"/>
                            </a:schemeClr>
                          </a:solidFill>
                          <a:effectLst/>
                          <a:latin typeface="Arial" panose="020B0604020202020204" pitchFamily="34" charset="0"/>
                          <a:cs typeface="Arial" panose="020B0604020202020204" pitchFamily="34" charset="0"/>
                        </a:rPr>
                        <a:t>(tha thiết)</a:t>
                      </a:r>
                      <a:endParaRPr lang="en-US" sz="1200" b="0" i="1" dirty="0">
                        <a:solidFill>
                          <a:schemeClr val="accent5">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en-US" sz="2000" b="0" dirty="0">
                        <a:solidFill>
                          <a:schemeClr val="accent5">
                            <a:lumMod val="25000"/>
                          </a:schemeClr>
                        </a:solidFill>
                        <a:effectLst/>
                        <a:latin typeface="Arial" panose="020B0604020202020204" pitchFamily="34" charset="0"/>
                        <a:cs typeface="Arial" panose="020B0604020202020204" pitchFamily="34" charset="0"/>
                      </a:endParaRPr>
                    </a:p>
                  </a:txBody>
                  <a:tcPr marL="41137" marR="41137" marT="0" marB="0">
                    <a:solidFill>
                      <a:schemeClr val="bg1"/>
                    </a:solidFill>
                  </a:tcPr>
                </a:tc>
                <a:tc>
                  <a:txBody>
                    <a:bodyPr/>
                    <a:lstStyle/>
                    <a:p>
                      <a:pPr>
                        <a:spcAft>
                          <a:spcPts val="0"/>
                        </a:spcAft>
                      </a:pPr>
                      <a:r>
                        <a:rPr lang="nl-NL" sz="2000" b="0" dirty="0">
                          <a:solidFill>
                            <a:schemeClr val="tx1">
                              <a:lumMod val="75000"/>
                              <a:lumOff val="25000"/>
                            </a:schemeClr>
                          </a:solidFill>
                          <a:effectLst/>
                          <a:latin typeface="Arial" panose="020B0604020202020204" pitchFamily="34" charset="0"/>
                          <a:cs typeface="Arial" panose="020B0604020202020204" pitchFamily="34" charset="0"/>
                        </a:rPr>
                        <a:t>- Anh lúc nào cũng lo em bị bắt nạt. Em học võ sẽ tự bảo vệ được mình, anh sẽ không phải lo nữa. Mới lại anh em mình đều muốn lớn lên sẽ thi vào trường cảnh sát để theo nghề của bố. Muốn học trường cảnh sát thì phải biết võ  từ bây giờ đấy anh ạ !</a:t>
                      </a:r>
                      <a:endParaRPr lang="en-US" sz="2000" b="0" dirty="0">
                        <a:solidFill>
                          <a:schemeClr val="tx1">
                            <a:lumMod val="75000"/>
                            <a:lumOff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extLst>
                  <a:ext uri="{0D108BD9-81ED-4DB2-BD59-A6C34878D82A}">
                    <a16:rowId xmlns:a16="http://schemas.microsoft.com/office/drawing/2014/main" val="243310004"/>
                  </a:ext>
                </a:extLst>
              </a:tr>
              <a:tr h="511922">
                <a:tc>
                  <a:txBody>
                    <a:bodyPr/>
                    <a:lstStyle/>
                    <a:p>
                      <a:pPr algn="just">
                        <a:spcAft>
                          <a:spcPts val="0"/>
                        </a:spcAft>
                      </a:pPr>
                      <a:r>
                        <a:rPr lang="nl-NL" sz="2000" b="0" dirty="0">
                          <a:solidFill>
                            <a:schemeClr val="accent5">
                              <a:lumMod val="25000"/>
                            </a:schemeClr>
                          </a:solidFill>
                          <a:effectLst/>
                          <a:latin typeface="Arial" panose="020B0604020202020204" pitchFamily="34" charset="0"/>
                          <a:cs typeface="Arial" panose="020B0604020202020204" pitchFamily="34" charset="0"/>
                        </a:rPr>
                        <a:t>Anh trai</a:t>
                      </a:r>
                      <a:endParaRPr lang="en-US" sz="2000" b="0" dirty="0">
                        <a:solidFill>
                          <a:schemeClr val="accent5">
                            <a:lumMod val="25000"/>
                          </a:schemeClr>
                        </a:solidFill>
                        <a:effectLst/>
                        <a:latin typeface="Arial" panose="020B0604020202020204" pitchFamily="34" charset="0"/>
                        <a:cs typeface="Arial" panose="020B0604020202020204" pitchFamily="34" charset="0"/>
                      </a:endParaRPr>
                    </a:p>
                    <a:p>
                      <a:pPr algn="just">
                        <a:spcAft>
                          <a:spcPts val="0"/>
                        </a:spcAft>
                      </a:pPr>
                      <a:r>
                        <a:rPr lang="nl-NL" sz="1200" b="0" i="1" dirty="0">
                          <a:solidFill>
                            <a:schemeClr val="accent5">
                              <a:lumMod val="25000"/>
                            </a:schemeClr>
                          </a:solidFill>
                          <a:effectLst/>
                          <a:latin typeface="Arial" panose="020B0604020202020204" pitchFamily="34" charset="0"/>
                          <a:cs typeface="Arial" panose="020B0604020202020204" pitchFamily="34" charset="0"/>
                        </a:rPr>
                        <a:t>(gãi đầu vẻ lúng túng)</a:t>
                      </a:r>
                      <a:endParaRPr lang="en-US" sz="1200" b="0" i="1" dirty="0">
                        <a:solidFill>
                          <a:schemeClr val="accent5">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tc>
                  <a:txBody>
                    <a:bodyPr/>
                    <a:lstStyle/>
                    <a:p>
                      <a:pPr>
                        <a:spcAft>
                          <a:spcPts val="0"/>
                        </a:spcAft>
                      </a:pPr>
                      <a:r>
                        <a:rPr lang="nl-NL" sz="2000" b="0" dirty="0">
                          <a:solidFill>
                            <a:schemeClr val="tx1">
                              <a:lumMod val="75000"/>
                              <a:lumOff val="25000"/>
                            </a:schemeClr>
                          </a:solidFill>
                          <a:effectLst/>
                          <a:latin typeface="Arial" panose="020B0604020202020204" pitchFamily="34" charset="0"/>
                          <a:cs typeface="Arial" panose="020B0604020202020204" pitchFamily="34" charset="0"/>
                        </a:rPr>
                        <a:t>- Nhưng anh vẫn thấy con gái mà học võ thì thế nào ấy, chả còn ra con gái nữa. Thế sao không học đàn. Bố mẹ có thể mua đàn cho em cơ mà?</a:t>
                      </a:r>
                      <a:endParaRPr lang="en-US" sz="2000" b="0" dirty="0">
                        <a:solidFill>
                          <a:schemeClr val="tx1">
                            <a:lumMod val="75000"/>
                            <a:lumOff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extLst>
                  <a:ext uri="{0D108BD9-81ED-4DB2-BD59-A6C34878D82A}">
                    <a16:rowId xmlns:a16="http://schemas.microsoft.com/office/drawing/2014/main" val="1191384576"/>
                  </a:ext>
                </a:extLst>
              </a:tr>
              <a:tr h="767883">
                <a:tc>
                  <a:txBody>
                    <a:bodyPr/>
                    <a:lstStyle/>
                    <a:p>
                      <a:pPr algn="just">
                        <a:spcAft>
                          <a:spcPts val="0"/>
                        </a:spcAft>
                      </a:pPr>
                      <a:r>
                        <a:rPr lang="nl-NL" sz="2000" b="0">
                          <a:solidFill>
                            <a:schemeClr val="accent5">
                              <a:lumMod val="25000"/>
                            </a:schemeClr>
                          </a:solidFill>
                          <a:effectLst/>
                          <a:latin typeface="Arial" panose="020B0604020202020204" pitchFamily="34" charset="0"/>
                          <a:cs typeface="Arial" panose="020B0604020202020204" pitchFamily="34" charset="0"/>
                        </a:rPr>
                        <a:t>Em gái</a:t>
                      </a:r>
                      <a:endParaRPr lang="en-US" sz="2000" b="0">
                        <a:solidFill>
                          <a:schemeClr val="accent5">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tc>
                  <a:txBody>
                    <a:bodyPr/>
                    <a:lstStyle/>
                    <a:p>
                      <a:pPr>
                        <a:spcAft>
                          <a:spcPts val="0"/>
                        </a:spcAft>
                      </a:pPr>
                      <a:r>
                        <a:rPr lang="nl-NL" sz="2000" b="0">
                          <a:solidFill>
                            <a:schemeClr val="tx1">
                              <a:lumMod val="75000"/>
                              <a:lumOff val="25000"/>
                            </a:schemeClr>
                          </a:solidFill>
                          <a:effectLst/>
                          <a:latin typeface="Arial" panose="020B0604020202020204" pitchFamily="34" charset="0"/>
                          <a:cs typeface="Arial" panose="020B0604020202020204" pitchFamily="34" charset="0"/>
                        </a:rPr>
                        <a:t>- Thầy dạy nhạc bảo tay em cvận, em không có khiếu học đàn. Mà sao anh lại nghĩ  là học võ thì không ra con gái? Anh đã thấy chị Thuý Hiền biểu diễn đẹp thế nào chưa? Như là múa ấy, thật mê li. </a:t>
                      </a:r>
                      <a:endParaRPr lang="en-US" sz="2000" b="0">
                        <a:solidFill>
                          <a:schemeClr val="tx1">
                            <a:lumMod val="75000"/>
                            <a:lumOff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extLst>
                  <a:ext uri="{0D108BD9-81ED-4DB2-BD59-A6C34878D82A}">
                    <a16:rowId xmlns:a16="http://schemas.microsoft.com/office/drawing/2014/main" val="3956461586"/>
                  </a:ext>
                </a:extLst>
              </a:tr>
              <a:tr h="383942">
                <a:tc>
                  <a:txBody>
                    <a:bodyPr/>
                    <a:lstStyle/>
                    <a:p>
                      <a:pPr algn="just">
                        <a:spcAft>
                          <a:spcPts val="0"/>
                        </a:spcAft>
                      </a:pPr>
                      <a:r>
                        <a:rPr lang="nl-NL" sz="2000" b="0">
                          <a:solidFill>
                            <a:schemeClr val="accent5">
                              <a:lumMod val="25000"/>
                            </a:schemeClr>
                          </a:solidFill>
                          <a:effectLst/>
                          <a:latin typeface="Arial" panose="020B0604020202020204" pitchFamily="34" charset="0"/>
                          <a:cs typeface="Arial" panose="020B0604020202020204" pitchFamily="34" charset="0"/>
                        </a:rPr>
                        <a:t>Anh trai</a:t>
                      </a:r>
                      <a:endParaRPr lang="en-US" sz="2000" b="0">
                        <a:solidFill>
                          <a:schemeClr val="accent5">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tc>
                  <a:txBody>
                    <a:bodyPr/>
                    <a:lstStyle/>
                    <a:p>
                      <a:pPr>
                        <a:spcAft>
                          <a:spcPts val="0"/>
                        </a:spcAft>
                      </a:pPr>
                      <a:r>
                        <a:rPr lang="nl-NL" sz="2000" b="0" dirty="0">
                          <a:solidFill>
                            <a:schemeClr val="tx1">
                              <a:lumMod val="75000"/>
                              <a:lumOff val="25000"/>
                            </a:schemeClr>
                          </a:solidFill>
                          <a:effectLst/>
                          <a:latin typeface="Arial" panose="020B0604020202020204" pitchFamily="34" charset="0"/>
                          <a:cs typeface="Arial" panose="020B0604020202020204" pitchFamily="34" charset="0"/>
                        </a:rPr>
                        <a:t>- Em khéo nói lắm, thôi được, nhưng em học võ thì lấy thời gian đâu để học bài ở nhà và nấu cơm đỡ mẹ?</a:t>
                      </a:r>
                      <a:endParaRPr lang="en-US" sz="2000" b="0" dirty="0">
                        <a:solidFill>
                          <a:schemeClr val="tx1">
                            <a:lumMod val="75000"/>
                            <a:lumOff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extLst>
                  <a:ext uri="{0D108BD9-81ED-4DB2-BD59-A6C34878D82A}">
                    <a16:rowId xmlns:a16="http://schemas.microsoft.com/office/drawing/2014/main" val="305146889"/>
                  </a:ext>
                </a:extLst>
              </a:tr>
              <a:tr h="511922">
                <a:tc>
                  <a:txBody>
                    <a:bodyPr/>
                    <a:lstStyle/>
                    <a:p>
                      <a:pPr algn="just">
                        <a:spcAft>
                          <a:spcPts val="0"/>
                        </a:spcAft>
                      </a:pPr>
                      <a:r>
                        <a:rPr lang="nl-NL" sz="2000" b="0" dirty="0">
                          <a:solidFill>
                            <a:schemeClr val="accent5">
                              <a:lumMod val="25000"/>
                            </a:schemeClr>
                          </a:solidFill>
                          <a:effectLst/>
                          <a:latin typeface="Arial" panose="020B0604020202020204" pitchFamily="34" charset="0"/>
                          <a:cs typeface="Arial" panose="020B0604020202020204" pitchFamily="34" charset="0"/>
                        </a:rPr>
                        <a:t>Em gái</a:t>
                      </a:r>
                      <a:endParaRPr lang="en-US" sz="2000" b="0" dirty="0">
                        <a:solidFill>
                          <a:schemeClr val="accent5">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tc>
                  <a:txBody>
                    <a:bodyPr/>
                    <a:lstStyle/>
                    <a:p>
                      <a:pPr>
                        <a:spcAft>
                          <a:spcPts val="0"/>
                        </a:spcAft>
                      </a:pPr>
                      <a:r>
                        <a:rPr lang="nl-NL" sz="2000" b="0">
                          <a:solidFill>
                            <a:schemeClr val="tx1">
                              <a:lumMod val="75000"/>
                              <a:lumOff val="25000"/>
                            </a:schemeClr>
                          </a:solidFill>
                          <a:effectLst/>
                          <a:latin typeface="Arial" panose="020B0604020202020204" pitchFamily="34" charset="0"/>
                          <a:cs typeface="Arial" panose="020B0604020202020204" pitchFamily="34" charset="0"/>
                        </a:rPr>
                        <a:t>- Anh yên tâm đi. Thời khoá biểu ở trường  em rất hợp lí nên em đảm bảo sẽ không ảnh hưởng đến việc học tập và việc giúp mẹ đâu. </a:t>
                      </a:r>
                      <a:endParaRPr lang="en-US" sz="2000" b="0">
                        <a:solidFill>
                          <a:schemeClr val="tx1">
                            <a:lumMod val="75000"/>
                            <a:lumOff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extLst>
                  <a:ext uri="{0D108BD9-81ED-4DB2-BD59-A6C34878D82A}">
                    <a16:rowId xmlns:a16="http://schemas.microsoft.com/office/drawing/2014/main" val="2409040659"/>
                  </a:ext>
                </a:extLst>
              </a:tr>
              <a:tr h="383942">
                <a:tc>
                  <a:txBody>
                    <a:bodyPr/>
                    <a:lstStyle/>
                    <a:p>
                      <a:pPr algn="just">
                        <a:spcAft>
                          <a:spcPts val="0"/>
                        </a:spcAft>
                      </a:pPr>
                      <a:r>
                        <a:rPr lang="nl-NL" sz="2000" b="0" dirty="0">
                          <a:solidFill>
                            <a:schemeClr val="accent5">
                              <a:lumMod val="25000"/>
                            </a:schemeClr>
                          </a:solidFill>
                          <a:effectLst/>
                          <a:latin typeface="Arial" panose="020B0604020202020204" pitchFamily="34" charset="0"/>
                          <a:cs typeface="Arial" panose="020B0604020202020204" pitchFamily="34" charset="0"/>
                        </a:rPr>
                        <a:t>Anh trai</a:t>
                      </a:r>
                      <a:endParaRPr lang="en-US" sz="2000" b="0" dirty="0">
                        <a:solidFill>
                          <a:schemeClr val="accent5">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tc>
                  <a:txBody>
                    <a:bodyPr/>
                    <a:lstStyle/>
                    <a:p>
                      <a:pPr>
                        <a:spcAft>
                          <a:spcPts val="0"/>
                        </a:spcAft>
                      </a:pPr>
                      <a:r>
                        <a:rPr lang="nl-NL" sz="2000" b="0" dirty="0">
                          <a:solidFill>
                            <a:schemeClr val="tx1">
                              <a:lumMod val="75000"/>
                              <a:lumOff val="25000"/>
                            </a:schemeClr>
                          </a:solidFill>
                          <a:effectLst/>
                          <a:latin typeface="Arial" panose="020B0604020202020204" pitchFamily="34" charset="0"/>
                          <a:cs typeface="Arial" panose="020B0604020202020204" pitchFamily="34" charset="0"/>
                        </a:rPr>
                        <a:t>- Thế thì được, nữ võ sĩ. Anh sẽ ủng hộ em, em sẽ thuyết  phục bố mẹ đồng ý cho em đi học. </a:t>
                      </a:r>
                      <a:endParaRPr lang="en-US" sz="2000" b="0" dirty="0">
                        <a:solidFill>
                          <a:schemeClr val="tx1">
                            <a:lumMod val="75000"/>
                            <a:lumOff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41137" marR="41137" marT="0" marB="0">
                    <a:solidFill>
                      <a:schemeClr val="bg1"/>
                    </a:solidFill>
                  </a:tcPr>
                </a:tc>
                <a:extLst>
                  <a:ext uri="{0D108BD9-81ED-4DB2-BD59-A6C34878D82A}">
                    <a16:rowId xmlns:a16="http://schemas.microsoft.com/office/drawing/2014/main" val="2052547072"/>
                  </a:ext>
                </a:extLst>
              </a:tr>
            </a:tbl>
          </a:graphicData>
        </a:graphic>
      </p:graphicFrame>
      <p:pic>
        <p:nvPicPr>
          <p:cNvPr id="1028" name="Picture 4" descr="Boy standing Vectors &amp; Illustrations for Free Download | Freepik"/>
          <p:cNvPicPr>
            <a:picLocks noChangeAspect="1" noChangeArrowheads="1"/>
          </p:cNvPicPr>
          <p:nvPr/>
        </p:nvPicPr>
        <p:blipFill rotWithShape="1">
          <a:blip r:embed="rId2" cstate="hqprint">
            <a:extLst>
              <a:ext uri="{BEBA8EAE-BF5A-486C-A8C5-ECC9F3942E4B}">
                <a14:imgProps xmlns:a14="http://schemas.microsoft.com/office/drawing/2010/main">
                  <a14:imgLayer r:embed="rId3">
                    <a14:imgEffect>
                      <a14:backgroundRemoval t="10250" b="41650" l="41150" r="91150">
                        <a14:foregroundMark x1="45500" y1="31100" x2="48250" y2="33600"/>
                        <a14:foregroundMark x1="62450" y1="30850" x2="50750" y2="38600"/>
                        <a14:foregroundMark x1="61300" y1="30850" x2="57150" y2="31950"/>
                        <a14:foregroundMark x1="55200" y1="38350" x2="47150" y2="38600"/>
                        <a14:foregroundMark x1="56300" y1="37200" x2="52450" y2="39450"/>
                      </a14:backgroundRemoval>
                    </a14:imgEffect>
                  </a14:imgLayer>
                </a14:imgProps>
              </a:ext>
              <a:ext uri="{28A0092B-C50C-407E-A947-70E740481C1C}">
                <a14:useLocalDpi xmlns:a14="http://schemas.microsoft.com/office/drawing/2010/main" val="0"/>
              </a:ext>
            </a:extLst>
          </a:blip>
          <a:srcRect l="34930" t="6667" r="2570" b="57500"/>
          <a:stretch/>
        </p:blipFill>
        <p:spPr bwMode="auto">
          <a:xfrm>
            <a:off x="0" y="1023450"/>
            <a:ext cx="850900" cy="4878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Boy standing Vectors &amp; Illustrations for Free Download | Freepik"/>
          <p:cNvPicPr>
            <a:picLocks noChangeAspect="1" noChangeArrowheads="1"/>
          </p:cNvPicPr>
          <p:nvPr/>
        </p:nvPicPr>
        <p:blipFill rotWithShape="1">
          <a:blip r:embed="rId4" cstate="hqprint">
            <a:extLst>
              <a:ext uri="{BEBA8EAE-BF5A-486C-A8C5-ECC9F3942E4B}">
                <a14:imgProps xmlns:a14="http://schemas.microsoft.com/office/drawing/2010/main">
                  <a14:imgLayer r:embed="rId5">
                    <a14:imgEffect>
                      <a14:backgroundRemoval t="10250" b="41650" l="41150" r="91150">
                        <a14:foregroundMark x1="45500" y1="31100" x2="48250" y2="33600"/>
                        <a14:foregroundMark x1="62450" y1="30850" x2="50750" y2="38600"/>
                        <a14:foregroundMark x1="61300" y1="30850" x2="57150" y2="31950"/>
                        <a14:foregroundMark x1="55200" y1="38350" x2="47150" y2="38600"/>
                        <a14:foregroundMark x1="56300" y1="37200" x2="52450" y2="39450"/>
                      </a14:backgroundRemoval>
                    </a14:imgEffect>
                  </a14:imgLayer>
                </a14:imgProps>
              </a:ext>
              <a:ext uri="{28A0092B-C50C-407E-A947-70E740481C1C}">
                <a14:useLocalDpi xmlns:a14="http://schemas.microsoft.com/office/drawing/2010/main" val="0"/>
              </a:ext>
            </a:extLst>
          </a:blip>
          <a:srcRect l="34930" t="6667" r="2570" b="57500"/>
          <a:stretch/>
        </p:blipFill>
        <p:spPr bwMode="auto">
          <a:xfrm>
            <a:off x="-38100" y="2852250"/>
            <a:ext cx="850900" cy="4878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Boy standing Vectors &amp; Illustrations for Free Download | Freepik"/>
          <p:cNvPicPr>
            <a:picLocks noChangeAspect="1" noChangeArrowheads="1"/>
          </p:cNvPicPr>
          <p:nvPr/>
        </p:nvPicPr>
        <p:blipFill rotWithShape="1">
          <a:blip r:embed="rId4" cstate="hqprint">
            <a:extLst>
              <a:ext uri="{BEBA8EAE-BF5A-486C-A8C5-ECC9F3942E4B}">
                <a14:imgProps xmlns:a14="http://schemas.microsoft.com/office/drawing/2010/main">
                  <a14:imgLayer r:embed="rId5">
                    <a14:imgEffect>
                      <a14:backgroundRemoval t="10250" b="41650" l="41150" r="91150">
                        <a14:foregroundMark x1="45500" y1="31100" x2="48250" y2="33600"/>
                        <a14:foregroundMark x1="62450" y1="30850" x2="50750" y2="38600"/>
                        <a14:foregroundMark x1="61300" y1="30850" x2="57150" y2="31950"/>
                        <a14:foregroundMark x1="55200" y1="38350" x2="47150" y2="38600"/>
                        <a14:foregroundMark x1="56300" y1="37200" x2="52450" y2="39450"/>
                      </a14:backgroundRemoval>
                    </a14:imgEffect>
                  </a14:imgLayer>
                </a14:imgProps>
              </a:ext>
              <a:ext uri="{28A0092B-C50C-407E-A947-70E740481C1C}">
                <a14:useLocalDpi xmlns:a14="http://schemas.microsoft.com/office/drawing/2010/main" val="0"/>
              </a:ext>
            </a:extLst>
          </a:blip>
          <a:srcRect l="34930" t="6667" r="2570" b="57500"/>
          <a:stretch/>
        </p:blipFill>
        <p:spPr bwMode="auto">
          <a:xfrm>
            <a:off x="-38100" y="4368312"/>
            <a:ext cx="850900" cy="48784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Boy standing Vectors &amp; Illustrations for Free Download | Freepik"/>
          <p:cNvPicPr>
            <a:picLocks noChangeAspect="1" noChangeArrowheads="1"/>
          </p:cNvPicPr>
          <p:nvPr/>
        </p:nvPicPr>
        <p:blipFill rotWithShape="1">
          <a:blip r:embed="rId4" cstate="hqprint">
            <a:extLst>
              <a:ext uri="{BEBA8EAE-BF5A-486C-A8C5-ECC9F3942E4B}">
                <a14:imgProps xmlns:a14="http://schemas.microsoft.com/office/drawing/2010/main">
                  <a14:imgLayer r:embed="rId5">
                    <a14:imgEffect>
                      <a14:backgroundRemoval t="10250" b="41650" l="41150" r="91150">
                        <a14:foregroundMark x1="45500" y1="31100" x2="48250" y2="33600"/>
                        <a14:foregroundMark x1="62450" y1="30850" x2="50750" y2="38600"/>
                        <a14:foregroundMark x1="61300" y1="30850" x2="57150" y2="31950"/>
                        <a14:foregroundMark x1="55200" y1="38350" x2="47150" y2="38600"/>
                        <a14:foregroundMark x1="56300" y1="37200" x2="52450" y2="39450"/>
                      </a14:backgroundRemoval>
                    </a14:imgEffect>
                  </a14:imgLayer>
                </a14:imgProps>
              </a:ext>
              <a:ext uri="{28A0092B-C50C-407E-A947-70E740481C1C}">
                <a14:useLocalDpi xmlns:a14="http://schemas.microsoft.com/office/drawing/2010/main" val="0"/>
              </a:ext>
            </a:extLst>
          </a:blip>
          <a:srcRect l="34930" t="6667" r="2570" b="57500"/>
          <a:stretch/>
        </p:blipFill>
        <p:spPr bwMode="auto">
          <a:xfrm>
            <a:off x="0" y="5589649"/>
            <a:ext cx="850900" cy="48784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irl hand Vectors &amp; Illustrations for Free Download | Freepik"/>
          <p:cNvPicPr>
            <a:picLocks noChangeAspect="1" noChangeArrowheads="1"/>
          </p:cNvPicPr>
          <p:nvPr/>
        </p:nvPicPr>
        <p:blipFill rotWithShape="1">
          <a:blip r:embed="rId6" cstate="hqprint">
            <a:extLst>
              <a:ext uri="{BEBA8EAE-BF5A-486C-A8C5-ECC9F3942E4B}">
                <a14:imgProps xmlns:a14="http://schemas.microsoft.com/office/drawing/2010/main">
                  <a14:imgLayer r:embed="rId7">
                    <a14:imgEffect>
                      <a14:backgroundRemoval t="4400" b="44150" l="9200" r="83150">
                        <a14:foregroundMark x1="43800" y1="31400" x2="46850" y2="33050"/>
                        <a14:foregroundMark x1="55500" y1="31400" x2="61300" y2="31400"/>
                      </a14:backgroundRemoval>
                    </a14:imgEffect>
                  </a14:imgLayer>
                </a14:imgProps>
              </a:ext>
              <a:ext uri="{28A0092B-C50C-407E-A947-70E740481C1C}">
                <a14:useLocalDpi xmlns:a14="http://schemas.microsoft.com/office/drawing/2010/main" val="0"/>
              </a:ext>
            </a:extLst>
          </a:blip>
          <a:srcRect r="7570" b="55833"/>
          <a:stretch/>
        </p:blipFill>
        <p:spPr bwMode="auto">
          <a:xfrm>
            <a:off x="-276580" y="390935"/>
            <a:ext cx="1051280" cy="5023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Girl hand Vectors &amp; Illustrations for Free Download | Freepik"/>
          <p:cNvPicPr>
            <a:picLocks noChangeAspect="1" noChangeArrowheads="1"/>
          </p:cNvPicPr>
          <p:nvPr/>
        </p:nvPicPr>
        <p:blipFill rotWithShape="1">
          <a:blip r:embed="rId8" cstate="hqprint">
            <a:extLst>
              <a:ext uri="{BEBA8EAE-BF5A-486C-A8C5-ECC9F3942E4B}">
                <a14:imgProps xmlns:a14="http://schemas.microsoft.com/office/drawing/2010/main">
                  <a14:imgLayer r:embed="rId9">
                    <a14:imgEffect>
                      <a14:backgroundRemoval t="4400" b="44150" l="9200" r="83150">
                        <a14:foregroundMark x1="43800" y1="31400" x2="46850" y2="33050"/>
                        <a14:foregroundMark x1="55500" y1="31400" x2="61300" y2="31400"/>
                      </a14:backgroundRemoval>
                    </a14:imgEffect>
                  </a14:imgLayer>
                </a14:imgProps>
              </a:ext>
              <a:ext uri="{28A0092B-C50C-407E-A947-70E740481C1C}">
                <a14:useLocalDpi xmlns:a14="http://schemas.microsoft.com/office/drawing/2010/main" val="0"/>
              </a:ext>
            </a:extLst>
          </a:blip>
          <a:srcRect r="7570" b="55833"/>
          <a:stretch/>
        </p:blipFill>
        <p:spPr bwMode="auto">
          <a:xfrm>
            <a:off x="-276580" y="1645749"/>
            <a:ext cx="1051280" cy="5023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Girl hand Vectors &amp; Illustrations for Free Download | Freepik"/>
          <p:cNvPicPr>
            <a:picLocks noChangeAspect="1" noChangeArrowheads="1"/>
          </p:cNvPicPr>
          <p:nvPr/>
        </p:nvPicPr>
        <p:blipFill rotWithShape="1">
          <a:blip r:embed="rId8" cstate="hqprint">
            <a:extLst>
              <a:ext uri="{BEBA8EAE-BF5A-486C-A8C5-ECC9F3942E4B}">
                <a14:imgProps xmlns:a14="http://schemas.microsoft.com/office/drawing/2010/main">
                  <a14:imgLayer r:embed="rId9">
                    <a14:imgEffect>
                      <a14:backgroundRemoval t="4400" b="44150" l="9200" r="83150">
                        <a14:foregroundMark x1="43800" y1="31400" x2="46850" y2="33050"/>
                        <a14:foregroundMark x1="55500" y1="31400" x2="61300" y2="31400"/>
                      </a14:backgroundRemoval>
                    </a14:imgEffect>
                  </a14:imgLayer>
                </a14:imgProps>
              </a:ext>
              <a:ext uri="{28A0092B-C50C-407E-A947-70E740481C1C}">
                <a14:useLocalDpi xmlns:a14="http://schemas.microsoft.com/office/drawing/2010/main" val="0"/>
              </a:ext>
            </a:extLst>
          </a:blip>
          <a:srcRect r="7570" b="55833"/>
          <a:stretch/>
        </p:blipFill>
        <p:spPr bwMode="auto">
          <a:xfrm>
            <a:off x="-263880" y="3439422"/>
            <a:ext cx="1051280" cy="5023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Girl hand Vectors &amp; Illustrations for Free Download | Freepik"/>
          <p:cNvPicPr>
            <a:picLocks noChangeAspect="1" noChangeArrowheads="1"/>
          </p:cNvPicPr>
          <p:nvPr/>
        </p:nvPicPr>
        <p:blipFill rotWithShape="1">
          <a:blip r:embed="rId8" cstate="hqprint">
            <a:extLst>
              <a:ext uri="{BEBA8EAE-BF5A-486C-A8C5-ECC9F3942E4B}">
                <a14:imgProps xmlns:a14="http://schemas.microsoft.com/office/drawing/2010/main">
                  <a14:imgLayer r:embed="rId9">
                    <a14:imgEffect>
                      <a14:backgroundRemoval t="4400" b="44150" l="9200" r="83150">
                        <a14:foregroundMark x1="43800" y1="31400" x2="46850" y2="33050"/>
                        <a14:foregroundMark x1="55500" y1="31400" x2="61300" y2="31400"/>
                      </a14:backgroundRemoval>
                    </a14:imgEffect>
                  </a14:imgLayer>
                </a14:imgProps>
              </a:ext>
              <a:ext uri="{28A0092B-C50C-407E-A947-70E740481C1C}">
                <a14:useLocalDpi xmlns:a14="http://schemas.microsoft.com/office/drawing/2010/main" val="0"/>
              </a:ext>
            </a:extLst>
          </a:blip>
          <a:srcRect r="7570" b="55833"/>
          <a:stretch/>
        </p:blipFill>
        <p:spPr bwMode="auto">
          <a:xfrm>
            <a:off x="-276580" y="4962242"/>
            <a:ext cx="1051280" cy="502340"/>
          </a:xfrm>
          <a:prstGeom prst="rect">
            <a:avLst/>
          </a:prstGeom>
          <a:noFill/>
          <a:extLst>
            <a:ext uri="{909E8E84-426E-40DD-AFC4-6F175D3DCCD1}">
              <a14:hiddenFill xmlns:a14="http://schemas.microsoft.com/office/drawing/2010/main">
                <a:solidFill>
                  <a:srgbClr val="FFFFFF"/>
                </a:solidFill>
              </a14:hiddenFill>
            </a:ext>
          </a:extLst>
        </p:spPr>
      </p:pic>
      <p:sp>
        <p:nvSpPr>
          <p:cNvPr id="14" name="文本框 2">
            <a:extLst>
              <a:ext uri="{FF2B5EF4-FFF2-40B4-BE49-F238E27FC236}">
                <a16:creationId xmlns:a16="http://schemas.microsoft.com/office/drawing/2014/main" id="{E98FD18B-19C0-4B4E-90A8-CFE5A916D612}"/>
              </a:ext>
            </a:extLst>
          </p:cNvPr>
          <p:cNvSpPr txBox="1"/>
          <p:nvPr/>
        </p:nvSpPr>
        <p:spPr>
          <a:xfrm>
            <a:off x="76200" y="14226"/>
            <a:ext cx="1397000" cy="400110"/>
          </a:xfrm>
          <a:prstGeom prst="rect">
            <a:avLst/>
          </a:prstGeom>
          <a:solidFill>
            <a:schemeClr val="accent3">
              <a:lumMod val="40000"/>
              <a:lumOff val="60000"/>
            </a:schemeClr>
          </a:solidFill>
        </p:spPr>
        <p:txBody>
          <a:bodyPr wrap="square" rtlCol="0">
            <a:spAutoFit/>
          </a:bodyPr>
          <a:lstStyle/>
          <a:p>
            <a:pPr algn="ctr"/>
            <a:r>
              <a:rPr lang="en-US" altLang="zh-CN" sz="2000" b="1" dirty="0" err="1">
                <a:solidFill>
                  <a:schemeClr val="tx1">
                    <a:lumMod val="75000"/>
                    <a:lumOff val="25000"/>
                  </a:schemeClr>
                </a:solidFill>
                <a:latin typeface="Arial" panose="020B0604020202020204" pitchFamily="34" charset="0"/>
                <a:cs typeface="Arial" panose="020B0604020202020204" pitchFamily="34" charset="0"/>
                <a:sym typeface="+mn-lt"/>
              </a:rPr>
              <a:t>Mẫu</a:t>
            </a:r>
            <a:endParaRPr lang="zh-CN" altLang="en-US" sz="2000" b="1" dirty="0">
              <a:solidFill>
                <a:schemeClr val="tx1">
                  <a:lumMod val="75000"/>
                  <a:lumOff val="25000"/>
                </a:schemeClr>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415799411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14" presetClass="entr" presetSubtype="1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randombar(horizontal)">
                                      <p:cBhvr>
                                        <p:cTn id="15" dur="500"/>
                                        <p:tgtEl>
                                          <p:spTgt spid="1028"/>
                                        </p:tgtEl>
                                      </p:cBhvr>
                                    </p:animEffect>
                                  </p:childTnLst>
                                </p:cTn>
                              </p:par>
                              <p:par>
                                <p:cTn id="16" presetID="14" presetClass="entr" presetSubtype="1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par>
                                <p:cTn id="19" presetID="14"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par>
                                <p:cTn id="22" presetID="14" presetClass="entr" presetSubtype="1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par>
                                <p:cTn id="25" presetID="14" presetClass="entr" presetSubtype="10" fill="hold" nodeType="withEffect">
                                  <p:stCondLst>
                                    <p:cond delay="0"/>
                                  </p:stCondLst>
                                  <p:childTnLst>
                                    <p:set>
                                      <p:cBhvr>
                                        <p:cTn id="26" dur="1" fill="hold">
                                          <p:stCondLst>
                                            <p:cond delay="0"/>
                                          </p:stCondLst>
                                        </p:cTn>
                                        <p:tgtEl>
                                          <p:spTgt spid="1030"/>
                                        </p:tgtEl>
                                        <p:attrNameLst>
                                          <p:attrName>style.visibility</p:attrName>
                                        </p:attrNameLst>
                                      </p:cBhvr>
                                      <p:to>
                                        <p:strVal val="visible"/>
                                      </p:to>
                                    </p:set>
                                    <p:animEffect transition="in" filter="randombar(horizontal)">
                                      <p:cBhvr>
                                        <p:cTn id="27" dur="500"/>
                                        <p:tgtEl>
                                          <p:spTgt spid="1030"/>
                                        </p:tgtEl>
                                      </p:cBhvr>
                                    </p:animEffect>
                                  </p:childTnLst>
                                </p:cTn>
                              </p:par>
                              <p:par>
                                <p:cTn id="28" presetID="14" presetClass="entr" presetSubtype="1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randombar(horizontal)">
                                      <p:cBhvr>
                                        <p:cTn id="30" dur="500"/>
                                        <p:tgtEl>
                                          <p:spTgt spid="11"/>
                                        </p:tgtEl>
                                      </p:cBhvr>
                                    </p:animEffect>
                                  </p:childTnLst>
                                </p:cTn>
                              </p:par>
                              <p:par>
                                <p:cTn id="31" presetID="14" presetClass="entr" presetSubtype="1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randombar(horizontal)">
                                      <p:cBhvr>
                                        <p:cTn id="33" dur="500"/>
                                        <p:tgtEl>
                                          <p:spTgt spid="12"/>
                                        </p:tgtEl>
                                      </p:cBhvr>
                                    </p:animEffect>
                                  </p:childTnLst>
                                </p:cTn>
                              </p:par>
                              <p:par>
                                <p:cTn id="34" presetID="14" presetClass="entr" presetSubtype="1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randombar(horizontal)">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t="70476" r="49151"/>
          <a:stretch/>
        </p:blipFill>
        <p:spPr>
          <a:xfrm>
            <a:off x="2748578" y="155014"/>
            <a:ext cx="9443422" cy="7337985"/>
          </a:xfrm>
          <a:prstGeom prst="rect">
            <a:avLst/>
          </a:prstGeom>
        </p:spPr>
      </p:pic>
      <p:sp>
        <p:nvSpPr>
          <p:cNvPr id="11" name="文本框 10">
            <a:extLst>
              <a:ext uri="{FF2B5EF4-FFF2-40B4-BE49-F238E27FC236}">
                <a16:creationId xmlns:a16="http://schemas.microsoft.com/office/drawing/2014/main" id="{769E8D79-E97B-4A59-81F4-14F1975E0209}"/>
              </a:ext>
            </a:extLst>
          </p:cNvPr>
          <p:cNvSpPr txBox="1"/>
          <p:nvPr/>
        </p:nvSpPr>
        <p:spPr>
          <a:xfrm>
            <a:off x="4305300" y="2099104"/>
            <a:ext cx="6777660" cy="2123658"/>
          </a:xfrm>
          <a:prstGeom prst="rect">
            <a:avLst/>
          </a:prstGeom>
          <a:noFill/>
        </p:spPr>
        <p:txBody>
          <a:bodyPr wrap="square" rtlCol="0">
            <a:spAutoFit/>
          </a:bodyPr>
          <a:lstStyle/>
          <a:p>
            <a:pPr algn="ctr"/>
            <a:r>
              <a:rPr lang="en-US" altLang="zh-CN" sz="6600" dirty="0">
                <a:solidFill>
                  <a:srgbClr val="2A777E"/>
                </a:solidFill>
                <a:latin typeface="UVN Mang Tre" panose="00000400000000000000" pitchFamily="2" charset="0"/>
                <a:ea typeface="字魂27号-布丁体" panose="00000500000000000000" pitchFamily="2" charset="-122"/>
                <a:sym typeface="字魂160号-檀宋" panose="00000500000000000000" pitchFamily="2" charset="-122"/>
              </a:rPr>
              <a:t>THỰC HÀNH</a:t>
            </a:r>
          </a:p>
          <a:p>
            <a:pPr algn="ctr"/>
            <a:r>
              <a:rPr lang="en-US" altLang="zh-CN" sz="6600" dirty="0">
                <a:solidFill>
                  <a:srgbClr val="2A777E"/>
                </a:solidFill>
                <a:latin typeface="UVN Mang Tre" panose="00000400000000000000" pitchFamily="2" charset="0"/>
                <a:ea typeface="字魂27号-布丁体" panose="00000500000000000000" pitchFamily="2" charset="-122"/>
                <a:sym typeface="字魂160号-檀宋" panose="00000500000000000000" pitchFamily="2" charset="-122"/>
              </a:rPr>
              <a:t>ĐÓNG VAI</a:t>
            </a:r>
            <a:endParaRPr lang="zh-CN" altLang="en-US" sz="6600" dirty="0">
              <a:solidFill>
                <a:srgbClr val="2A777E"/>
              </a:solidFill>
              <a:latin typeface="UVN Mang Tre" panose="00000400000000000000" pitchFamily="2" charset="0"/>
              <a:ea typeface="字魂27号-布丁体" panose="00000500000000000000" pitchFamily="2" charset="-122"/>
              <a:sym typeface="字魂160号-檀宋" panose="00000500000000000000" pitchFamily="2" charset="-122"/>
            </a:endParaRPr>
          </a:p>
        </p:txBody>
      </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071902"/>
            <a:ext cx="6096012" cy="6096012"/>
          </a:xfrm>
          <a:prstGeom prst="rect">
            <a:avLst/>
          </a:prstGeom>
        </p:spPr>
      </p:pic>
    </p:spTree>
    <p:extLst>
      <p:ext uri="{BB962C8B-B14F-4D97-AF65-F5344CB8AC3E}">
        <p14:creationId xmlns:p14="http://schemas.microsoft.com/office/powerpoint/2010/main" val="380362344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sp>
        <p:nvSpPr>
          <p:cNvPr id="2" name="矩形 1"/>
          <p:cNvSpPr/>
          <p:nvPr/>
        </p:nvSpPr>
        <p:spPr>
          <a:xfrm>
            <a:off x="0" y="1508760"/>
            <a:ext cx="12192000" cy="3840480"/>
          </a:xfrm>
          <a:prstGeom prst="rect">
            <a:avLst/>
          </a:prstGeom>
          <a:solidFill>
            <a:schemeClr val="bg1"/>
          </a:solidFill>
          <a:ln w="1905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pic>
        <p:nvPicPr>
          <p:cNvPr id="8" name="图片 7">
            <a:extLst>
              <a:ext uri="{FF2B5EF4-FFF2-40B4-BE49-F238E27FC236}">
                <a16:creationId xmlns:a16="http://schemas.microsoft.com/office/drawing/2014/main" id="{4A4DB7D0-402F-47D3-8435-415325A9C583}"/>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r="52182"/>
          <a:stretch/>
        </p:blipFill>
        <p:spPr>
          <a:xfrm>
            <a:off x="0" y="0"/>
            <a:ext cx="3481665" cy="3640522"/>
          </a:xfrm>
          <a:prstGeom prst="rect">
            <a:avLst/>
          </a:prstGeom>
        </p:spPr>
      </p:pic>
      <p:grpSp>
        <p:nvGrpSpPr>
          <p:cNvPr id="5" name="组合 4"/>
          <p:cNvGrpSpPr/>
          <p:nvPr/>
        </p:nvGrpSpPr>
        <p:grpSpPr>
          <a:xfrm>
            <a:off x="1740832" y="1737533"/>
            <a:ext cx="8902232" cy="2498763"/>
            <a:chOff x="1740832" y="1737533"/>
            <a:chExt cx="8902232" cy="2498763"/>
          </a:xfrm>
        </p:grpSpPr>
        <p:sp>
          <p:nvSpPr>
            <p:cNvPr id="20" name="文本框 19">
              <a:extLst>
                <a:ext uri="{FF2B5EF4-FFF2-40B4-BE49-F238E27FC236}">
                  <a16:creationId xmlns:a16="http://schemas.microsoft.com/office/drawing/2014/main" id="{886B5216-BD49-493D-9E67-604C2AEBE13C}"/>
                </a:ext>
              </a:extLst>
            </p:cNvPr>
            <p:cNvSpPr txBox="1"/>
            <p:nvPr/>
          </p:nvSpPr>
          <p:spPr>
            <a:xfrm>
              <a:off x="1740832" y="2374248"/>
              <a:ext cx="8816984" cy="1862048"/>
            </a:xfrm>
            <a:prstGeom prst="rect">
              <a:avLst/>
            </a:prstGeom>
            <a:noFill/>
          </p:spPr>
          <p:txBody>
            <a:bodyPr wrap="square" rtlCol="0">
              <a:spAutoFit/>
            </a:bodyPr>
            <a:lstStyle/>
            <a:p>
              <a:pPr algn="l"/>
              <a:r>
                <a:rPr lang="en-US" altLang="zh-CN" sz="11500" dirty="0">
                  <a:ln w="19050">
                    <a:solidFill>
                      <a:schemeClr val="tx1"/>
                    </a:solidFill>
                  </a:ln>
                  <a:solidFill>
                    <a:schemeClr val="accent5">
                      <a:lumMod val="75000"/>
                    </a:schemeClr>
                  </a:solidFill>
                  <a:latin typeface="UVN Dzung Dakao" panose="00000400000000000000" pitchFamily="2" charset="0"/>
                  <a:ea typeface="字魂27号-布丁体" panose="00000500000000000000" pitchFamily="2" charset="-122"/>
                  <a:sym typeface="字魂160号-檀宋" panose="00000500000000000000" pitchFamily="2" charset="-122"/>
                </a:rPr>
                <a:t>NHẬN XÉT</a:t>
              </a:r>
              <a:endParaRPr lang="zh-CN" altLang="en-US" sz="11500" dirty="0">
                <a:ln w="19050">
                  <a:solidFill>
                    <a:schemeClr val="tx1"/>
                  </a:solidFill>
                </a:ln>
                <a:solidFill>
                  <a:schemeClr val="accent5">
                    <a:lumMod val="75000"/>
                  </a:schemeClr>
                </a:solidFill>
                <a:latin typeface="UVN Dzung Dakao" panose="00000400000000000000" pitchFamily="2" charset="0"/>
                <a:ea typeface="字魂27号-布丁体" panose="00000500000000000000" pitchFamily="2" charset="-122"/>
                <a:sym typeface="字魂160号-檀宋" panose="00000500000000000000" pitchFamily="2" charset="-122"/>
              </a:endParaRPr>
            </a:p>
          </p:txBody>
        </p:sp>
        <p:pic>
          <p:nvPicPr>
            <p:cNvPr id="3" name="图片 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600138" y="1737533"/>
              <a:ext cx="1042926" cy="853776"/>
            </a:xfrm>
            <a:prstGeom prst="rect">
              <a:avLst/>
            </a:prstGeom>
          </p:spPr>
        </p:pic>
      </p:grpSp>
      <p:pic>
        <p:nvPicPr>
          <p:cNvPr id="11" name="图片 1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3401" y="4405996"/>
            <a:ext cx="12047459" cy="3731366"/>
          </a:xfrm>
          <a:prstGeom prst="rect">
            <a:avLst/>
          </a:prstGeom>
        </p:spPr>
      </p:pic>
      <p:pic>
        <p:nvPicPr>
          <p:cNvPr id="10" name="图片 9">
            <a:extLst>
              <a:ext uri="{FF2B5EF4-FFF2-40B4-BE49-F238E27FC236}">
                <a16:creationId xmlns:a16="http://schemas.microsoft.com/office/drawing/2014/main" id="{A7BB1EC3-F73B-4C93-9D57-711440893FE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304211" y="3782856"/>
            <a:ext cx="3481665" cy="3481665"/>
          </a:xfrm>
          <a:prstGeom prst="rect">
            <a:avLst/>
          </a:prstGeom>
        </p:spPr>
      </p:pic>
    </p:spTree>
    <p:extLst>
      <p:ext uri="{BB962C8B-B14F-4D97-AF65-F5344CB8AC3E}">
        <p14:creationId xmlns:p14="http://schemas.microsoft.com/office/powerpoint/2010/main" val="181989601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12192000" cy="5805714"/>
          </a:xfrm>
          <a:prstGeom prst="rect">
            <a:avLst/>
          </a:prstGeom>
        </p:spPr>
      </p:pic>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r="31556"/>
          <a:stretch/>
        </p:blipFill>
        <p:spPr>
          <a:xfrm>
            <a:off x="0" y="3356939"/>
            <a:ext cx="6516914" cy="3501061"/>
          </a:xfrm>
          <a:prstGeom prst="rect">
            <a:avLst/>
          </a:prstGeom>
        </p:spPr>
      </p:pic>
      <p:pic>
        <p:nvPicPr>
          <p:cNvPr id="16" name="图片 15"/>
          <p:cNvPicPr>
            <a:picLocks noChangeAspect="1"/>
          </p:cNvPicPr>
          <p:nvPr/>
        </p:nvPicPr>
        <p:blipFill rotWithShape="1">
          <a:blip r:embed="rId4" cstate="print">
            <a:extLst>
              <a:ext uri="{28A0092B-C50C-407E-A947-70E740481C1C}">
                <a14:useLocalDpi xmlns:a14="http://schemas.microsoft.com/office/drawing/2010/main" val="0"/>
              </a:ext>
            </a:extLst>
          </a:blip>
          <a:srcRect l="69130" r="1220"/>
          <a:stretch/>
        </p:blipFill>
        <p:spPr>
          <a:xfrm>
            <a:off x="9368971" y="3356938"/>
            <a:ext cx="2823029" cy="3501061"/>
          </a:xfrm>
          <a:prstGeom prst="rect">
            <a:avLst/>
          </a:prstGeom>
        </p:spPr>
      </p:pic>
      <p:sp>
        <p:nvSpPr>
          <p:cNvPr id="18" name="文本框 17"/>
          <p:cNvSpPr txBox="1"/>
          <p:nvPr/>
        </p:nvSpPr>
        <p:spPr>
          <a:xfrm>
            <a:off x="3474357" y="604290"/>
            <a:ext cx="8414614" cy="5201424"/>
          </a:xfrm>
          <a:prstGeom prst="rect">
            <a:avLst/>
          </a:prstGeom>
          <a:noFill/>
        </p:spPr>
        <p:txBody>
          <a:bodyPr wrap="square" rtlCol="0">
            <a:spAutoFit/>
          </a:bodyPr>
          <a:lstStyle/>
          <a:p>
            <a:pPr algn="ctr"/>
            <a:r>
              <a:rPr lang="en-US" altLang="zh-CN" sz="16600" dirty="0">
                <a:ln w="19050">
                  <a:noFill/>
                </a:ln>
                <a:solidFill>
                  <a:srgbClr val="FFFFFF"/>
                </a:solidFill>
                <a:effectLst>
                  <a:outerShdw blurRad="38100" dist="38100" dir="2700000" algn="tl">
                    <a:srgbClr val="000000">
                      <a:alpha val="43137"/>
                    </a:srgbClr>
                  </a:outerShdw>
                </a:effectLst>
                <a:latin typeface="UVN Mang Tre" panose="00000400000000000000" pitchFamily="2" charset="0"/>
                <a:ea typeface="字魂27号-布丁体" panose="00000500000000000000" pitchFamily="2" charset="-122"/>
                <a:sym typeface="字魂160号-檀宋" panose="00000500000000000000" pitchFamily="2" charset="-122"/>
              </a:rPr>
              <a:t>TẠM BIỆT</a:t>
            </a:r>
            <a:endParaRPr lang="zh-CN" altLang="en-US" sz="16600" dirty="0">
              <a:ln w="19050">
                <a:noFill/>
              </a:ln>
              <a:solidFill>
                <a:srgbClr val="FFFFFF"/>
              </a:solidFill>
              <a:effectLst>
                <a:outerShdw blurRad="38100" dist="38100" dir="2700000" algn="tl">
                  <a:srgbClr val="000000">
                    <a:alpha val="43137"/>
                  </a:srgbClr>
                </a:outerShdw>
              </a:effectLst>
              <a:latin typeface="UVN Mang Tre" panose="00000400000000000000" pitchFamily="2" charset="0"/>
              <a:ea typeface="字魂27号-布丁体" panose="00000500000000000000" pitchFamily="2" charset="-122"/>
              <a:sym typeface="字魂160号-檀宋" panose="00000500000000000000" pitchFamily="2" charset="-122"/>
            </a:endParaRPr>
          </a:p>
        </p:txBody>
      </p:sp>
    </p:spTree>
    <p:extLst>
      <p:ext uri="{BB962C8B-B14F-4D97-AF65-F5344CB8AC3E}">
        <p14:creationId xmlns:p14="http://schemas.microsoft.com/office/powerpoint/2010/main" val="59558718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sp>
        <p:nvSpPr>
          <p:cNvPr id="22" name="矩形 21"/>
          <p:cNvSpPr/>
          <p:nvPr/>
        </p:nvSpPr>
        <p:spPr>
          <a:xfrm>
            <a:off x="0" y="429895"/>
            <a:ext cx="12192000" cy="59982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grpSp>
        <p:nvGrpSpPr>
          <p:cNvPr id="26" name="组合 25"/>
          <p:cNvGrpSpPr/>
          <p:nvPr/>
        </p:nvGrpSpPr>
        <p:grpSpPr>
          <a:xfrm>
            <a:off x="876645" y="559641"/>
            <a:ext cx="2400710" cy="4522444"/>
            <a:chOff x="962978" y="776923"/>
            <a:chExt cx="3069077" cy="5304155"/>
          </a:xfrm>
        </p:grpSpPr>
        <p:sp>
          <p:nvSpPr>
            <p:cNvPr id="7" name="矩形 6"/>
            <p:cNvSpPr/>
            <p:nvPr/>
          </p:nvSpPr>
          <p:spPr>
            <a:xfrm>
              <a:off x="962978" y="776923"/>
              <a:ext cx="3069077" cy="530415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sp>
          <p:nvSpPr>
            <p:cNvPr id="24" name="矩形 23"/>
            <p:cNvSpPr/>
            <p:nvPr/>
          </p:nvSpPr>
          <p:spPr>
            <a:xfrm>
              <a:off x="1111103" y="897100"/>
              <a:ext cx="2772826" cy="5063800"/>
            </a:xfrm>
            <a:prstGeom prst="rect">
              <a:avLst/>
            </a:prstGeom>
            <a:no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grpSp>
      <p:sp>
        <p:nvSpPr>
          <p:cNvPr id="21" name="文本框 20">
            <a:extLst>
              <a:ext uri="{FF2B5EF4-FFF2-40B4-BE49-F238E27FC236}">
                <a16:creationId xmlns:a16="http://schemas.microsoft.com/office/drawing/2014/main" id="{11E9A846-412B-4EB9-881F-FCC7BA7D4826}"/>
              </a:ext>
            </a:extLst>
          </p:cNvPr>
          <p:cNvSpPr txBox="1"/>
          <p:nvPr/>
        </p:nvSpPr>
        <p:spPr>
          <a:xfrm>
            <a:off x="542461" y="566788"/>
            <a:ext cx="3069076" cy="4524315"/>
          </a:xfrm>
          <a:prstGeom prst="rect">
            <a:avLst/>
          </a:prstGeom>
          <a:noFill/>
        </p:spPr>
        <p:txBody>
          <a:bodyPr wrap="square" rtlCol="0">
            <a:spAutoFit/>
          </a:bodyPr>
          <a:lstStyle/>
          <a:p>
            <a:pPr algn="ctr"/>
            <a:r>
              <a:rPr lang="en-US" altLang="zh-CN" sz="7200" dirty="0" err="1">
                <a:solidFill>
                  <a:schemeClr val="tx2">
                    <a:lumMod val="75000"/>
                  </a:schemeClr>
                </a:solidFill>
                <a:latin typeface="UVN Mau Tim 2" panose="00000400000000000000" pitchFamily="2" charset="0"/>
                <a:ea typeface="字魂27号-布丁体" panose="00000500000000000000" pitchFamily="2" charset="-122"/>
                <a:sym typeface="字魂160号-檀宋" panose="00000500000000000000" pitchFamily="2" charset="-122"/>
              </a:rPr>
              <a:t>Yêu</a:t>
            </a:r>
            <a:endParaRPr lang="en-US" altLang="zh-CN" sz="7200" dirty="0">
              <a:solidFill>
                <a:schemeClr val="tx2">
                  <a:lumMod val="75000"/>
                </a:schemeClr>
              </a:solidFill>
              <a:latin typeface="UVN Mau Tim 2" panose="00000400000000000000" pitchFamily="2" charset="0"/>
              <a:ea typeface="字魂27号-布丁体" panose="00000500000000000000" pitchFamily="2" charset="-122"/>
              <a:sym typeface="字魂160号-檀宋" panose="00000500000000000000" pitchFamily="2" charset="-122"/>
            </a:endParaRPr>
          </a:p>
          <a:p>
            <a:pPr algn="ctr"/>
            <a:r>
              <a:rPr lang="en-US" altLang="zh-CN" sz="7200" dirty="0" err="1">
                <a:solidFill>
                  <a:schemeClr val="tx2">
                    <a:lumMod val="75000"/>
                  </a:schemeClr>
                </a:solidFill>
                <a:latin typeface="UVN Mau Tim 2" panose="00000400000000000000" pitchFamily="2" charset="0"/>
                <a:ea typeface="字魂27号-布丁体" panose="00000500000000000000" pitchFamily="2" charset="-122"/>
                <a:sym typeface="字魂160号-檀宋" panose="00000500000000000000" pitchFamily="2" charset="-122"/>
              </a:rPr>
              <a:t>Cầu</a:t>
            </a:r>
            <a:r>
              <a:rPr lang="en-US" altLang="zh-CN" sz="7200" dirty="0">
                <a:solidFill>
                  <a:schemeClr val="tx2">
                    <a:lumMod val="75000"/>
                  </a:schemeClr>
                </a:solidFill>
                <a:latin typeface="UVN Mau Tim 2" panose="00000400000000000000" pitchFamily="2" charset="0"/>
                <a:ea typeface="字魂27号-布丁体" panose="00000500000000000000" pitchFamily="2" charset="-122"/>
                <a:sym typeface="字魂160号-檀宋" panose="00000500000000000000" pitchFamily="2" charset="-122"/>
              </a:rPr>
              <a:t> </a:t>
            </a:r>
          </a:p>
          <a:p>
            <a:pPr algn="ctr"/>
            <a:r>
              <a:rPr lang="en-US" altLang="zh-CN" sz="7200" dirty="0" err="1">
                <a:solidFill>
                  <a:schemeClr val="tx2">
                    <a:lumMod val="75000"/>
                  </a:schemeClr>
                </a:solidFill>
                <a:latin typeface="UVN Mau Tim 2" panose="00000400000000000000" pitchFamily="2" charset="0"/>
                <a:ea typeface="字魂27号-布丁体" panose="00000500000000000000" pitchFamily="2" charset="-122"/>
                <a:sym typeface="字魂160号-檀宋" panose="00000500000000000000" pitchFamily="2" charset="-122"/>
              </a:rPr>
              <a:t>Cần</a:t>
            </a:r>
            <a:endParaRPr lang="en-US" altLang="zh-CN" sz="7200" dirty="0">
              <a:solidFill>
                <a:schemeClr val="tx2">
                  <a:lumMod val="75000"/>
                </a:schemeClr>
              </a:solidFill>
              <a:latin typeface="UVN Mau Tim 2" panose="00000400000000000000" pitchFamily="2" charset="0"/>
              <a:ea typeface="字魂27号-布丁体" panose="00000500000000000000" pitchFamily="2" charset="-122"/>
              <a:sym typeface="字魂160号-檀宋" panose="00000500000000000000" pitchFamily="2" charset="-122"/>
            </a:endParaRPr>
          </a:p>
          <a:p>
            <a:pPr algn="ctr"/>
            <a:r>
              <a:rPr lang="en-US" altLang="zh-CN" sz="7200" dirty="0" err="1">
                <a:solidFill>
                  <a:schemeClr val="tx2">
                    <a:lumMod val="75000"/>
                  </a:schemeClr>
                </a:solidFill>
                <a:latin typeface="UVN Mau Tim 2" panose="00000400000000000000" pitchFamily="2" charset="0"/>
                <a:ea typeface="字魂27号-布丁体" panose="00000500000000000000" pitchFamily="2" charset="-122"/>
                <a:sym typeface="字魂160号-檀宋" panose="00000500000000000000" pitchFamily="2" charset="-122"/>
              </a:rPr>
              <a:t>Đạt</a:t>
            </a:r>
            <a:endParaRPr lang="zh-CN" altLang="en-US" sz="7200" dirty="0">
              <a:solidFill>
                <a:schemeClr val="tx2">
                  <a:lumMod val="75000"/>
                </a:schemeClr>
              </a:solidFill>
              <a:latin typeface="UVN Mau Tim 2" panose="00000400000000000000" pitchFamily="2" charset="0"/>
              <a:ea typeface="字魂27号-布丁体" panose="00000500000000000000" pitchFamily="2" charset="-122"/>
              <a:sym typeface="字魂160号-檀宋" panose="00000500000000000000" pitchFamily="2" charset="-122"/>
            </a:endParaRPr>
          </a:p>
        </p:txBody>
      </p:sp>
      <p:grpSp>
        <p:nvGrpSpPr>
          <p:cNvPr id="2" name="组合 1"/>
          <p:cNvGrpSpPr/>
          <p:nvPr/>
        </p:nvGrpSpPr>
        <p:grpSpPr>
          <a:xfrm>
            <a:off x="3393222" y="1227791"/>
            <a:ext cx="8176699" cy="1052608"/>
            <a:chOff x="3052324" y="2480878"/>
            <a:chExt cx="8176699" cy="1052608"/>
          </a:xfrm>
        </p:grpSpPr>
        <p:grpSp>
          <p:nvGrpSpPr>
            <p:cNvPr id="18" name="组合 17"/>
            <p:cNvGrpSpPr/>
            <p:nvPr/>
          </p:nvGrpSpPr>
          <p:grpSpPr>
            <a:xfrm>
              <a:off x="3052324" y="2480878"/>
              <a:ext cx="8176699" cy="1052608"/>
              <a:chOff x="2784669" y="2469130"/>
              <a:chExt cx="8176699" cy="1052608"/>
            </a:xfrm>
          </p:grpSpPr>
          <p:sp>
            <p:nvSpPr>
              <p:cNvPr id="8" name="平行四边形 7"/>
              <p:cNvSpPr/>
              <p:nvPr/>
            </p:nvSpPr>
            <p:spPr>
              <a:xfrm>
                <a:off x="3086099" y="2469130"/>
                <a:ext cx="7875269" cy="1052608"/>
              </a:xfrm>
              <a:prstGeom prst="parallelogram">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sp>
            <p:nvSpPr>
              <p:cNvPr id="12" name="椭圆 11"/>
              <p:cNvSpPr/>
              <p:nvPr/>
            </p:nvSpPr>
            <p:spPr>
              <a:xfrm>
                <a:off x="2784669" y="2611544"/>
                <a:ext cx="806352" cy="806352"/>
              </a:xfrm>
              <a:prstGeom prst="ellipse">
                <a:avLst/>
              </a:prstGeom>
              <a:ln w="19050">
                <a:solidFill>
                  <a:schemeClr val="bg1"/>
                </a:solidFill>
              </a:ln>
              <a:effectLst>
                <a:outerShdw blurRad="63500" dist="25400" sx="102000" sy="102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latin typeface="字魂160号-檀宋" panose="00000500000000000000" pitchFamily="2" charset="-122"/>
                    <a:ea typeface="字魂27号-布丁体" panose="00000500000000000000" pitchFamily="2" charset="-122"/>
                    <a:sym typeface="字魂160号-檀宋" panose="00000500000000000000" pitchFamily="2" charset="-122"/>
                  </a:rPr>
                  <a:t>1</a:t>
                </a:r>
                <a:endParaRPr lang="zh-CN" altLang="en-US" sz="4000" b="1"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grpSp>
        <p:sp>
          <p:nvSpPr>
            <p:cNvPr id="49" name="文本框 48">
              <a:extLst>
                <a:ext uri="{FF2B5EF4-FFF2-40B4-BE49-F238E27FC236}">
                  <a16:creationId xmlns:a16="http://schemas.microsoft.com/office/drawing/2014/main" id="{CCB33C9D-A1D0-4411-ADED-4A0282ED99AE}"/>
                </a:ext>
              </a:extLst>
            </p:cNvPr>
            <p:cNvSpPr txBox="1"/>
            <p:nvPr/>
          </p:nvSpPr>
          <p:spPr>
            <a:xfrm>
              <a:off x="4062077" y="2561585"/>
              <a:ext cx="6579748" cy="923330"/>
            </a:xfrm>
            <a:prstGeom prst="rect">
              <a:avLst/>
            </a:prstGeom>
            <a:noFill/>
          </p:spPr>
          <p:txBody>
            <a:bodyPr wrap="square" rtlCol="0">
              <a:spAutoFit/>
            </a:bodyPr>
            <a:lstStyle/>
            <a:p>
              <a:r>
                <a:rPr lang="nl-NL" b="1" dirty="0"/>
                <a:t>Kiến thức</a:t>
              </a:r>
              <a:endParaRPr lang="en-US" dirty="0"/>
            </a:p>
            <a:p>
              <a:r>
                <a:rPr lang="nl-NL" dirty="0"/>
                <a:t>- Xác định được mục đích trao đổi, vai trong trao đổi; lập được dàn ý rõ nội dung của bài trao đổi để đạt mục đích.</a:t>
              </a:r>
              <a:endParaRPr lang="en-US" dirty="0"/>
            </a:p>
          </p:txBody>
        </p:sp>
      </p:grpSp>
      <p:grpSp>
        <p:nvGrpSpPr>
          <p:cNvPr id="4" name="组合 3"/>
          <p:cNvGrpSpPr/>
          <p:nvPr/>
        </p:nvGrpSpPr>
        <p:grpSpPr>
          <a:xfrm>
            <a:off x="3393222" y="2411621"/>
            <a:ext cx="8176699" cy="1051560"/>
            <a:chOff x="3052324" y="3691643"/>
            <a:chExt cx="8176699" cy="1051560"/>
          </a:xfrm>
        </p:grpSpPr>
        <p:grpSp>
          <p:nvGrpSpPr>
            <p:cNvPr id="19" name="组合 18"/>
            <p:cNvGrpSpPr/>
            <p:nvPr/>
          </p:nvGrpSpPr>
          <p:grpSpPr>
            <a:xfrm>
              <a:off x="3052324" y="3691643"/>
              <a:ext cx="8176699" cy="1051560"/>
              <a:chOff x="2784669" y="3778506"/>
              <a:chExt cx="8176699" cy="1051560"/>
            </a:xfrm>
          </p:grpSpPr>
          <p:sp>
            <p:nvSpPr>
              <p:cNvPr id="29" name="平行四边形 28"/>
              <p:cNvSpPr/>
              <p:nvPr/>
            </p:nvSpPr>
            <p:spPr>
              <a:xfrm>
                <a:off x="3086099" y="3778506"/>
                <a:ext cx="7875269" cy="1051560"/>
              </a:xfrm>
              <a:prstGeom prst="parallelogram">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sp>
            <p:nvSpPr>
              <p:cNvPr id="33" name="椭圆 32"/>
              <p:cNvSpPr/>
              <p:nvPr/>
            </p:nvSpPr>
            <p:spPr>
              <a:xfrm>
                <a:off x="2784669" y="3794394"/>
                <a:ext cx="806352" cy="806352"/>
              </a:xfrm>
              <a:prstGeom prst="ellipse">
                <a:avLst/>
              </a:prstGeom>
              <a:solidFill>
                <a:schemeClr val="accent3"/>
              </a:solidFill>
              <a:ln w="19050">
                <a:solidFill>
                  <a:schemeClr val="bg1"/>
                </a:solidFill>
              </a:ln>
              <a:effectLst>
                <a:outerShdw blurRad="63500" dist="25400" sx="102000" sy="102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latin typeface="字魂160号-檀宋" panose="00000500000000000000" pitchFamily="2" charset="-122"/>
                    <a:ea typeface="字魂27号-布丁体" panose="00000500000000000000" pitchFamily="2" charset="-122"/>
                    <a:sym typeface="字魂160号-檀宋" panose="00000500000000000000" pitchFamily="2" charset="-122"/>
                  </a:rPr>
                  <a:t>2</a:t>
                </a:r>
                <a:endParaRPr lang="zh-CN" altLang="en-US" sz="4000" b="1"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grpSp>
        <p:sp>
          <p:nvSpPr>
            <p:cNvPr id="52" name="文本框 51">
              <a:extLst>
                <a:ext uri="{FF2B5EF4-FFF2-40B4-BE49-F238E27FC236}">
                  <a16:creationId xmlns:a16="http://schemas.microsoft.com/office/drawing/2014/main" id="{70E0536C-7419-4D35-AF61-4BAA1DB11ABC}"/>
                </a:ext>
              </a:extLst>
            </p:cNvPr>
            <p:cNvSpPr txBox="1"/>
            <p:nvPr/>
          </p:nvSpPr>
          <p:spPr>
            <a:xfrm>
              <a:off x="4123496" y="3746980"/>
              <a:ext cx="6579748" cy="923330"/>
            </a:xfrm>
            <a:prstGeom prst="rect">
              <a:avLst/>
            </a:prstGeom>
            <a:noFill/>
          </p:spPr>
          <p:txBody>
            <a:bodyPr wrap="square" rtlCol="0">
              <a:spAutoFit/>
            </a:bodyPr>
            <a:lstStyle/>
            <a:p>
              <a:r>
                <a:rPr lang="nl-NL" b="1" dirty="0"/>
                <a:t>Kĩ năng</a:t>
              </a:r>
              <a:endParaRPr lang="en-US" dirty="0"/>
            </a:p>
            <a:p>
              <a:r>
                <a:rPr lang="nl-NL" dirty="0"/>
                <a:t>- Bước đầu biết đóng vai trao đổi và dùng lời lẽ, cử chỉ thích hợp nhằm đạt mục đích thuyết phục.</a:t>
              </a:r>
              <a:endParaRPr lang="en-US" dirty="0"/>
            </a:p>
          </p:txBody>
        </p:sp>
      </p:grpSp>
      <p:grpSp>
        <p:nvGrpSpPr>
          <p:cNvPr id="6" name="组合 5"/>
          <p:cNvGrpSpPr/>
          <p:nvPr/>
        </p:nvGrpSpPr>
        <p:grpSpPr>
          <a:xfrm>
            <a:off x="3393222" y="3615981"/>
            <a:ext cx="8176698" cy="1051561"/>
            <a:chOff x="3052324" y="4687927"/>
            <a:chExt cx="8176698" cy="1012561"/>
          </a:xfrm>
        </p:grpSpPr>
        <p:grpSp>
          <p:nvGrpSpPr>
            <p:cNvPr id="20" name="组合 19"/>
            <p:cNvGrpSpPr/>
            <p:nvPr/>
          </p:nvGrpSpPr>
          <p:grpSpPr>
            <a:xfrm>
              <a:off x="3052324" y="4687927"/>
              <a:ext cx="8176698" cy="1012560"/>
              <a:chOff x="2784669" y="4945469"/>
              <a:chExt cx="8176698" cy="1012560"/>
            </a:xfrm>
          </p:grpSpPr>
          <p:sp>
            <p:nvSpPr>
              <p:cNvPr id="30" name="平行四边形 29"/>
              <p:cNvSpPr/>
              <p:nvPr/>
            </p:nvSpPr>
            <p:spPr>
              <a:xfrm>
                <a:off x="3086098" y="4945469"/>
                <a:ext cx="7875269" cy="1012560"/>
              </a:xfrm>
              <a:prstGeom prst="parallelogram">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sp>
            <p:nvSpPr>
              <p:cNvPr id="34" name="椭圆 33"/>
              <p:cNvSpPr/>
              <p:nvPr/>
            </p:nvSpPr>
            <p:spPr>
              <a:xfrm>
                <a:off x="2784669" y="4963908"/>
                <a:ext cx="806352" cy="806352"/>
              </a:xfrm>
              <a:prstGeom prst="ellipse">
                <a:avLst/>
              </a:prstGeom>
              <a:solidFill>
                <a:srgbClr val="2A777E"/>
              </a:solidFill>
              <a:ln w="19050">
                <a:solidFill>
                  <a:schemeClr val="bg1"/>
                </a:solidFill>
              </a:ln>
              <a:effectLst>
                <a:outerShdw blurRad="63500" dist="25400" sx="102000" sy="102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latin typeface="字魂160号-檀宋" panose="00000500000000000000" pitchFamily="2" charset="-122"/>
                    <a:ea typeface="字魂27号-布丁体" panose="00000500000000000000" pitchFamily="2" charset="-122"/>
                    <a:sym typeface="字魂160号-檀宋" panose="00000500000000000000" pitchFamily="2" charset="-122"/>
                  </a:rPr>
                  <a:t>3</a:t>
                </a:r>
                <a:endParaRPr lang="zh-CN" altLang="en-US" sz="4000" b="1"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grpSp>
        <p:sp>
          <p:nvSpPr>
            <p:cNvPr id="55" name="文本框 54">
              <a:extLst>
                <a:ext uri="{FF2B5EF4-FFF2-40B4-BE49-F238E27FC236}">
                  <a16:creationId xmlns:a16="http://schemas.microsoft.com/office/drawing/2014/main" id="{981EA855-28A1-4571-8307-C5335AFD0131}"/>
                </a:ext>
              </a:extLst>
            </p:cNvPr>
            <p:cNvSpPr txBox="1"/>
            <p:nvPr/>
          </p:nvSpPr>
          <p:spPr>
            <a:xfrm>
              <a:off x="4123496" y="4777158"/>
              <a:ext cx="6579748" cy="923330"/>
            </a:xfrm>
            <a:prstGeom prst="rect">
              <a:avLst/>
            </a:prstGeom>
            <a:noFill/>
          </p:spPr>
          <p:txBody>
            <a:bodyPr wrap="square" rtlCol="0">
              <a:spAutoFit/>
            </a:bodyPr>
            <a:lstStyle/>
            <a:p>
              <a:r>
                <a:rPr lang="nl-NL" b="1" dirty="0"/>
                <a:t>Phẩm chất</a:t>
              </a:r>
              <a:endParaRPr lang="en-US" dirty="0"/>
            </a:p>
            <a:p>
              <a:r>
                <a:rPr lang="nb-NO" dirty="0"/>
                <a:t>- Có phẩm chất đúng mực trong giao tiếp để đạt được mục đích giao tiếp</a:t>
              </a:r>
              <a:endParaRPr lang="en-US" dirty="0"/>
            </a:p>
          </p:txBody>
        </p:sp>
      </p:grpSp>
      <p:pic>
        <p:nvPicPr>
          <p:cNvPr id="3" name="图片 2"/>
          <p:cNvPicPr>
            <a:picLocks noChangeAspect="1"/>
          </p:cNvPicPr>
          <p:nvPr/>
        </p:nvPicPr>
        <p:blipFill rotWithShape="1">
          <a:blip r:embed="rId2" cstate="hqprint">
            <a:extLst>
              <a:ext uri="{28A0092B-C50C-407E-A947-70E740481C1C}">
                <a14:useLocalDpi xmlns:a14="http://schemas.microsoft.com/office/drawing/2010/main" val="0"/>
              </a:ext>
            </a:extLst>
          </a:blip>
          <a:srcRect l="61800" t="70700"/>
          <a:stretch/>
        </p:blipFill>
        <p:spPr>
          <a:xfrm>
            <a:off x="10477801" y="-382358"/>
            <a:ext cx="1846609" cy="2124792"/>
          </a:xfrm>
          <a:prstGeom prst="rect">
            <a:avLst/>
          </a:prstGeom>
        </p:spPr>
      </p:pic>
      <p:pic>
        <p:nvPicPr>
          <p:cNvPr id="5" name="图片 4"/>
          <p:cNvPicPr>
            <a:picLocks noChangeAspect="1"/>
          </p:cNvPicPr>
          <p:nvPr/>
        </p:nvPicPr>
        <p:blipFill rotWithShape="1">
          <a:blip r:embed="rId3" cstate="hqprint">
            <a:extLst>
              <a:ext uri="{28A0092B-C50C-407E-A947-70E740481C1C}">
                <a14:useLocalDpi xmlns:a14="http://schemas.microsoft.com/office/drawing/2010/main" val="0"/>
              </a:ext>
            </a:extLst>
          </a:blip>
          <a:srcRect t="60285" r="51686"/>
          <a:stretch/>
        </p:blipFill>
        <p:spPr>
          <a:xfrm>
            <a:off x="-27367" y="4442337"/>
            <a:ext cx="2001022" cy="2467526"/>
          </a:xfrm>
          <a:prstGeom prst="rect">
            <a:avLst/>
          </a:prstGeom>
        </p:spPr>
      </p:pic>
      <p:grpSp>
        <p:nvGrpSpPr>
          <p:cNvPr id="25" name="组合 5"/>
          <p:cNvGrpSpPr/>
          <p:nvPr/>
        </p:nvGrpSpPr>
        <p:grpSpPr>
          <a:xfrm>
            <a:off x="3393222" y="4781662"/>
            <a:ext cx="8176698" cy="1200329"/>
            <a:chOff x="3052324" y="4687927"/>
            <a:chExt cx="8176698" cy="1471999"/>
          </a:xfrm>
        </p:grpSpPr>
        <p:grpSp>
          <p:nvGrpSpPr>
            <p:cNvPr id="27" name="组合 19"/>
            <p:cNvGrpSpPr/>
            <p:nvPr/>
          </p:nvGrpSpPr>
          <p:grpSpPr>
            <a:xfrm>
              <a:off x="3052324" y="4687928"/>
              <a:ext cx="8176698" cy="1457763"/>
              <a:chOff x="2784669" y="4945470"/>
              <a:chExt cx="8176698" cy="1457763"/>
            </a:xfrm>
          </p:grpSpPr>
          <p:sp>
            <p:nvSpPr>
              <p:cNvPr id="31" name="平行四边形 29"/>
              <p:cNvSpPr/>
              <p:nvPr/>
            </p:nvSpPr>
            <p:spPr>
              <a:xfrm>
                <a:off x="3086098" y="4945470"/>
                <a:ext cx="7875269" cy="1457763"/>
              </a:xfrm>
              <a:prstGeom prst="parallelogram">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sp>
            <p:nvSpPr>
              <p:cNvPr id="32" name="椭圆 33"/>
              <p:cNvSpPr/>
              <p:nvPr/>
            </p:nvSpPr>
            <p:spPr>
              <a:xfrm>
                <a:off x="2784669" y="4963908"/>
                <a:ext cx="806352" cy="806352"/>
              </a:xfrm>
              <a:prstGeom prst="ellipse">
                <a:avLst/>
              </a:prstGeom>
              <a:solidFill>
                <a:schemeClr val="accent2">
                  <a:lumMod val="75000"/>
                </a:schemeClr>
              </a:solidFill>
              <a:ln w="19050">
                <a:solidFill>
                  <a:schemeClr val="bg1"/>
                </a:solidFill>
              </a:ln>
              <a:effectLst>
                <a:outerShdw blurRad="63500" dist="25400" sx="102000" sy="102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latin typeface="字魂160号-檀宋" panose="00000500000000000000" pitchFamily="2" charset="-122"/>
                    <a:ea typeface="字魂27号-布丁体" panose="00000500000000000000" pitchFamily="2" charset="-122"/>
                    <a:sym typeface="字魂160号-檀宋" panose="00000500000000000000" pitchFamily="2" charset="-122"/>
                  </a:rPr>
                  <a:t>4</a:t>
                </a:r>
                <a:endParaRPr lang="zh-CN" altLang="en-US" sz="4000" b="1"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grpSp>
        <p:sp>
          <p:nvSpPr>
            <p:cNvPr id="28" name="文本框 54">
              <a:extLst>
                <a:ext uri="{FF2B5EF4-FFF2-40B4-BE49-F238E27FC236}">
                  <a16:creationId xmlns:a16="http://schemas.microsoft.com/office/drawing/2014/main" id="{981EA855-28A1-4571-8307-C5335AFD0131}"/>
                </a:ext>
              </a:extLst>
            </p:cNvPr>
            <p:cNvSpPr txBox="1"/>
            <p:nvPr/>
          </p:nvSpPr>
          <p:spPr>
            <a:xfrm>
              <a:off x="4147283" y="4687927"/>
              <a:ext cx="6946345" cy="1471999"/>
            </a:xfrm>
            <a:prstGeom prst="rect">
              <a:avLst/>
            </a:prstGeom>
            <a:noFill/>
          </p:spPr>
          <p:txBody>
            <a:bodyPr wrap="square" rtlCol="0">
              <a:spAutoFit/>
            </a:bodyPr>
            <a:lstStyle/>
            <a:p>
              <a:r>
                <a:rPr lang="nl-NL" b="1" dirty="0"/>
                <a:t>Góp phần phát triển các năng lực</a:t>
              </a:r>
              <a:endParaRPr lang="en-US" dirty="0"/>
            </a:p>
            <a:p>
              <a:r>
                <a:rPr lang="nl-NL" dirty="0"/>
                <a:t>- NL tự học, Sử dụng ngôn ngữ, NL sáng tạo</a:t>
              </a:r>
              <a:endParaRPr lang="en-US" dirty="0"/>
            </a:p>
            <a:p>
              <a:r>
                <a:rPr lang="nl-NL" i="1" dirty="0"/>
                <a:t>  * </a:t>
              </a:r>
              <a:r>
                <a:rPr lang="nl-NL" b="1" i="1" dirty="0"/>
                <a:t>KNS:</a:t>
              </a:r>
              <a:r>
                <a:rPr lang="nl-NL" i="1" dirty="0"/>
                <a:t>  Thể hiện sự tự tin. Lắng nghe tích cực. Thương lượng. Đặt mục tiêu, kiên định.</a:t>
              </a:r>
              <a:endParaRPr lang="en-US" dirty="0"/>
            </a:p>
          </p:txBody>
        </p:sp>
      </p:grpSp>
    </p:spTree>
    <p:extLst>
      <p:ext uri="{BB962C8B-B14F-4D97-AF65-F5344CB8AC3E}">
        <p14:creationId xmlns:p14="http://schemas.microsoft.com/office/powerpoint/2010/main" val="55806450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left)">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left)">
                                      <p:cBhvr>
                                        <p:cTn id="3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sp>
        <p:nvSpPr>
          <p:cNvPr id="2" name="矩形 1"/>
          <p:cNvSpPr/>
          <p:nvPr/>
        </p:nvSpPr>
        <p:spPr>
          <a:xfrm>
            <a:off x="0" y="1508760"/>
            <a:ext cx="12192000" cy="3840480"/>
          </a:xfrm>
          <a:prstGeom prst="rect">
            <a:avLst/>
          </a:prstGeom>
          <a:solidFill>
            <a:schemeClr val="bg1"/>
          </a:solidFill>
          <a:ln w="1905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pic>
        <p:nvPicPr>
          <p:cNvPr id="8" name="图片 7">
            <a:extLst>
              <a:ext uri="{FF2B5EF4-FFF2-40B4-BE49-F238E27FC236}">
                <a16:creationId xmlns:a16="http://schemas.microsoft.com/office/drawing/2014/main" id="{4A4DB7D0-402F-47D3-8435-415325A9C583}"/>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r="52182"/>
          <a:stretch/>
        </p:blipFill>
        <p:spPr>
          <a:xfrm>
            <a:off x="0" y="0"/>
            <a:ext cx="3481665" cy="3640522"/>
          </a:xfrm>
          <a:prstGeom prst="rect">
            <a:avLst/>
          </a:prstGeom>
        </p:spPr>
      </p:pic>
      <p:sp>
        <p:nvSpPr>
          <p:cNvPr id="21" name="文本框 20">
            <a:extLst>
              <a:ext uri="{FF2B5EF4-FFF2-40B4-BE49-F238E27FC236}">
                <a16:creationId xmlns:a16="http://schemas.microsoft.com/office/drawing/2014/main" id="{637E826B-3967-4D7C-8ADB-E43BF2652DF6}"/>
              </a:ext>
            </a:extLst>
          </p:cNvPr>
          <p:cNvSpPr txBox="1"/>
          <p:nvPr/>
        </p:nvSpPr>
        <p:spPr>
          <a:xfrm>
            <a:off x="-934906" y="2248752"/>
            <a:ext cx="5351475" cy="1862048"/>
          </a:xfrm>
          <a:prstGeom prst="rect">
            <a:avLst/>
          </a:prstGeom>
          <a:noFill/>
        </p:spPr>
        <p:txBody>
          <a:bodyPr wrap="square" rtlCol="0">
            <a:spAutoFit/>
          </a:bodyPr>
          <a:lstStyle/>
          <a:p>
            <a:pPr algn="ctr"/>
            <a:r>
              <a:rPr lang="en-US" altLang="zh-CN" sz="11500" dirty="0">
                <a:ln>
                  <a:solidFill>
                    <a:schemeClr val="tx1"/>
                  </a:solidFill>
                </a:ln>
                <a:solidFill>
                  <a:srgbClr val="F6B650"/>
                </a:solidFill>
                <a:latin typeface="UVN Dzung Dakao" panose="00000400000000000000" pitchFamily="2" charset="0"/>
                <a:ea typeface="字魂27号-布丁体" panose="00000500000000000000" pitchFamily="2" charset="-122"/>
                <a:cs typeface="阿里巴巴普惠体 Medium" panose="00020600040101010101" pitchFamily="18" charset="-122"/>
                <a:sym typeface="字魂160号-檀宋" panose="00000500000000000000" pitchFamily="2" charset="-122"/>
              </a:rPr>
              <a:t>1 -</a:t>
            </a:r>
            <a:endParaRPr lang="zh-CN" altLang="en-US" sz="11500" dirty="0">
              <a:ln>
                <a:solidFill>
                  <a:schemeClr val="tx1"/>
                </a:solidFill>
              </a:ln>
              <a:solidFill>
                <a:srgbClr val="F6B650"/>
              </a:solidFill>
              <a:latin typeface="UVN Dzung Dakao" panose="00000400000000000000" pitchFamily="2" charset="0"/>
              <a:ea typeface="字魂27号-布丁体" panose="00000500000000000000" pitchFamily="2" charset="-122"/>
              <a:cs typeface="阿里巴巴普惠体 Medium" panose="00020600040101010101" pitchFamily="18" charset="-122"/>
              <a:sym typeface="字魂160号-檀宋" panose="00000500000000000000" pitchFamily="2" charset="-122"/>
            </a:endParaRPr>
          </a:p>
        </p:txBody>
      </p:sp>
      <p:grpSp>
        <p:nvGrpSpPr>
          <p:cNvPr id="5" name="组合 4"/>
          <p:cNvGrpSpPr/>
          <p:nvPr/>
        </p:nvGrpSpPr>
        <p:grpSpPr>
          <a:xfrm>
            <a:off x="2634270" y="1737533"/>
            <a:ext cx="8816984" cy="2380574"/>
            <a:chOff x="2634270" y="1737533"/>
            <a:chExt cx="8816984" cy="2380574"/>
          </a:xfrm>
        </p:grpSpPr>
        <p:sp>
          <p:nvSpPr>
            <p:cNvPr id="20" name="文本框 19">
              <a:extLst>
                <a:ext uri="{FF2B5EF4-FFF2-40B4-BE49-F238E27FC236}">
                  <a16:creationId xmlns:a16="http://schemas.microsoft.com/office/drawing/2014/main" id="{886B5216-BD49-493D-9E67-604C2AEBE13C}"/>
                </a:ext>
              </a:extLst>
            </p:cNvPr>
            <p:cNvSpPr txBox="1"/>
            <p:nvPr/>
          </p:nvSpPr>
          <p:spPr>
            <a:xfrm>
              <a:off x="2634270" y="2256059"/>
              <a:ext cx="8816984" cy="1862048"/>
            </a:xfrm>
            <a:prstGeom prst="rect">
              <a:avLst/>
            </a:prstGeom>
            <a:noFill/>
          </p:spPr>
          <p:txBody>
            <a:bodyPr wrap="square" rtlCol="0">
              <a:spAutoFit/>
            </a:bodyPr>
            <a:lstStyle/>
            <a:p>
              <a:pPr algn="l"/>
              <a:r>
                <a:rPr lang="en-US" altLang="zh-CN" sz="11500" dirty="0">
                  <a:ln w="19050">
                    <a:solidFill>
                      <a:schemeClr val="tx1"/>
                    </a:solidFill>
                  </a:ln>
                  <a:solidFill>
                    <a:schemeClr val="accent1">
                      <a:lumMod val="75000"/>
                    </a:schemeClr>
                  </a:solidFill>
                  <a:latin typeface="UVN Dzung Dakao" panose="00000400000000000000" pitchFamily="2" charset="0"/>
                  <a:ea typeface="字魂27号-布丁体" panose="00000500000000000000" pitchFamily="2" charset="-122"/>
                  <a:sym typeface="字魂160号-檀宋" panose="00000500000000000000" pitchFamily="2" charset="-122"/>
                </a:rPr>
                <a:t>KHỞI ĐỘNG</a:t>
              </a:r>
              <a:endParaRPr lang="zh-CN" altLang="en-US" sz="11500" dirty="0">
                <a:ln w="19050">
                  <a:solidFill>
                    <a:schemeClr val="tx1"/>
                  </a:solidFill>
                </a:ln>
                <a:solidFill>
                  <a:schemeClr val="accent1">
                    <a:lumMod val="75000"/>
                  </a:schemeClr>
                </a:solidFill>
                <a:latin typeface="UVN Dzung Dakao" panose="00000400000000000000" pitchFamily="2" charset="0"/>
                <a:ea typeface="字魂27号-布丁体" panose="00000500000000000000" pitchFamily="2" charset="-122"/>
                <a:sym typeface="字魂160号-檀宋" panose="00000500000000000000" pitchFamily="2" charset="-122"/>
              </a:endParaRPr>
            </a:p>
          </p:txBody>
        </p:sp>
        <p:pic>
          <p:nvPicPr>
            <p:cNvPr id="3" name="图片 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600138" y="1737533"/>
              <a:ext cx="1042926" cy="853776"/>
            </a:xfrm>
            <a:prstGeom prst="rect">
              <a:avLst/>
            </a:prstGeom>
          </p:spPr>
        </p:pic>
      </p:grpSp>
      <p:pic>
        <p:nvPicPr>
          <p:cNvPr id="11" name="图片 1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3401" y="4405996"/>
            <a:ext cx="12047459" cy="3731366"/>
          </a:xfrm>
          <a:prstGeom prst="rect">
            <a:avLst/>
          </a:prstGeom>
        </p:spPr>
      </p:pic>
      <p:pic>
        <p:nvPicPr>
          <p:cNvPr id="10" name="图片 9">
            <a:extLst>
              <a:ext uri="{FF2B5EF4-FFF2-40B4-BE49-F238E27FC236}">
                <a16:creationId xmlns:a16="http://schemas.microsoft.com/office/drawing/2014/main" id="{A7BB1EC3-F73B-4C93-9D57-711440893FE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304211" y="3782856"/>
            <a:ext cx="3481665" cy="3481665"/>
          </a:xfrm>
          <a:prstGeom prst="rect">
            <a:avLst/>
          </a:prstGeom>
        </p:spPr>
      </p:pic>
    </p:spTree>
    <p:extLst>
      <p:ext uri="{BB962C8B-B14F-4D97-AF65-F5344CB8AC3E}">
        <p14:creationId xmlns:p14="http://schemas.microsoft.com/office/powerpoint/2010/main" val="211655722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randombar(horizontal)">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pic>
        <p:nvPicPr>
          <p:cNvPr id="27" name="图片 2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0"/>
            <a:ext cx="12192000" cy="5805714"/>
          </a:xfrm>
          <a:prstGeom prst="rect">
            <a:avLst/>
          </a:prstGeom>
        </p:spPr>
      </p:pic>
      <p:grpSp>
        <p:nvGrpSpPr>
          <p:cNvPr id="21" name="组合 20"/>
          <p:cNvGrpSpPr/>
          <p:nvPr/>
        </p:nvGrpSpPr>
        <p:grpSpPr>
          <a:xfrm>
            <a:off x="2565276" y="1126758"/>
            <a:ext cx="8534271" cy="1776098"/>
            <a:chOff x="857594" y="2375421"/>
            <a:chExt cx="8534271" cy="1776098"/>
          </a:xfrm>
        </p:grpSpPr>
        <p:grpSp>
          <p:nvGrpSpPr>
            <p:cNvPr id="8" name="组合 7"/>
            <p:cNvGrpSpPr/>
            <p:nvPr/>
          </p:nvGrpSpPr>
          <p:grpSpPr>
            <a:xfrm>
              <a:off x="857594" y="2375421"/>
              <a:ext cx="8534271" cy="1776098"/>
              <a:chOff x="857594" y="2375421"/>
              <a:chExt cx="8534271" cy="1776098"/>
            </a:xfrm>
          </p:grpSpPr>
          <p:sp>
            <p:nvSpPr>
              <p:cNvPr id="7" name="对角圆角矩形 6"/>
              <p:cNvSpPr/>
              <p:nvPr/>
            </p:nvSpPr>
            <p:spPr>
              <a:xfrm>
                <a:off x="1061084" y="2537461"/>
                <a:ext cx="8330781" cy="1614058"/>
              </a:xfrm>
              <a:prstGeom prst="round2DiagRect">
                <a:avLst>
                  <a:gd name="adj1" fmla="val 50000"/>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endParaRPr>
              </a:p>
            </p:txBody>
          </p:sp>
          <p:sp>
            <p:nvSpPr>
              <p:cNvPr id="4" name="椭圆 3"/>
              <p:cNvSpPr/>
              <p:nvPr/>
            </p:nvSpPr>
            <p:spPr>
              <a:xfrm>
                <a:off x="857594" y="2375421"/>
                <a:ext cx="741663" cy="741663"/>
              </a:xfrm>
              <a:prstGeom prst="ellipse">
                <a:avLst/>
              </a:prstGeom>
              <a:ln w="19050">
                <a:solidFill>
                  <a:schemeClr val="bg1"/>
                </a:solidFill>
              </a:ln>
              <a:effectLst>
                <a:outerShdw blurRad="63500" dist="25400" sx="102000" sy="102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1</a:t>
                </a:r>
                <a:endParaRPr lang="zh-CN" altLang="en-US" sz="4800" b="1" dirty="0">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endParaRPr>
              </a:p>
            </p:txBody>
          </p:sp>
        </p:grpSp>
        <p:sp>
          <p:nvSpPr>
            <p:cNvPr id="20" name="文本框 19">
              <a:extLst>
                <a:ext uri="{FF2B5EF4-FFF2-40B4-BE49-F238E27FC236}">
                  <a16:creationId xmlns:a16="http://schemas.microsoft.com/office/drawing/2014/main" id="{924EAC02-EDE8-4C07-A857-A364653B30BD}"/>
                </a:ext>
              </a:extLst>
            </p:cNvPr>
            <p:cNvSpPr txBox="1"/>
            <p:nvPr/>
          </p:nvSpPr>
          <p:spPr>
            <a:xfrm>
              <a:off x="1566373" y="2570090"/>
              <a:ext cx="7535783" cy="1569660"/>
            </a:xfrm>
            <a:prstGeom prst="rect">
              <a:avLst/>
            </a:prstGeom>
            <a:noFill/>
          </p:spPr>
          <p:txBody>
            <a:bodyPr wrap="square" rtlCol="0">
              <a:spAutoFit/>
            </a:bodyPr>
            <a:lstStyle/>
            <a:p>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Trong</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câu</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chuyện</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b="1" i="1"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Thưa</a:t>
              </a:r>
              <a:r>
                <a:rPr lang="en-US" altLang="zh-CN" sz="3200" b="1" i="1"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b="1" i="1"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chuyện</a:t>
              </a:r>
              <a:r>
                <a:rPr lang="en-US" altLang="zh-CN" sz="3200" b="1" i="1"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b="1" i="1"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với</a:t>
              </a:r>
              <a:r>
                <a:rPr lang="en-US" altLang="zh-CN" sz="3200" b="1" i="1"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b="1" i="1"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mẹ</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Cương</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đã</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làm</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gì</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để</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mẹ</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đồng</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ý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cho</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học</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nghề</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200"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rèn</a:t>
              </a:r>
              <a:r>
                <a:rPr lang="en-US" altLang="zh-CN"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a:t>
              </a:r>
              <a:endParaRPr lang="zh-CN" altLang="en-US" sz="3200"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endParaRPr>
            </a:p>
          </p:txBody>
        </p:sp>
      </p:grpSp>
      <p:sp>
        <p:nvSpPr>
          <p:cNvPr id="28" name="文本框 27">
            <a:extLst>
              <a:ext uri="{FF2B5EF4-FFF2-40B4-BE49-F238E27FC236}">
                <a16:creationId xmlns:a16="http://schemas.microsoft.com/office/drawing/2014/main" id="{57816A98-424A-4AD2-A89E-544A99076500}"/>
              </a:ext>
            </a:extLst>
          </p:cNvPr>
          <p:cNvSpPr txBox="1"/>
          <p:nvPr/>
        </p:nvSpPr>
        <p:spPr>
          <a:xfrm>
            <a:off x="3389588" y="3249618"/>
            <a:ext cx="9207374" cy="830997"/>
          </a:xfrm>
          <a:prstGeom prst="rect">
            <a:avLst/>
          </a:prstGeom>
          <a:noFill/>
        </p:spPr>
        <p:txBody>
          <a:bodyPr wrap="square" rtlCol="0">
            <a:spAutoFit/>
          </a:bodyPr>
          <a:lstStyle/>
          <a:p>
            <a:r>
              <a:rPr lang="en-US" altLang="zh-CN" sz="4800"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Cương</a:t>
            </a:r>
            <a:r>
              <a:rPr lang="en-US" altLang="zh-CN" sz="4800"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800"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đã</a:t>
            </a:r>
            <a:r>
              <a:rPr lang="en-US" altLang="zh-CN" sz="4800"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800" b="1" dirty="0" err="1">
                <a:solidFill>
                  <a:schemeClr val="accent5">
                    <a:lumMod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thuyết</a:t>
            </a:r>
            <a:r>
              <a:rPr lang="en-US" altLang="zh-CN" sz="4800" b="1" dirty="0">
                <a:solidFill>
                  <a:schemeClr val="accent5">
                    <a:lumMod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800" b="1" dirty="0" err="1">
                <a:solidFill>
                  <a:schemeClr val="accent5">
                    <a:lumMod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phục</a:t>
            </a:r>
            <a:r>
              <a:rPr lang="en-US" altLang="zh-CN" sz="4800" b="1" dirty="0">
                <a:solidFill>
                  <a:schemeClr val="accent5">
                    <a:lumMod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800"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mẹ</a:t>
            </a:r>
            <a:endParaRPr lang="zh-CN" altLang="en-US" sz="4800"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endParaRPr>
          </a:p>
        </p:txBody>
      </p:sp>
      <p:pic>
        <p:nvPicPr>
          <p:cNvPr id="23" name="图片 38"/>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8091" y="2902856"/>
            <a:ext cx="3006674" cy="3994343"/>
          </a:xfrm>
          <a:prstGeom prst="rect">
            <a:avLst/>
          </a:prstGeom>
          <a:effectLst>
            <a:outerShdw blurRad="63500" sx="102000" sy="102000" algn="ctr" rotWithShape="0">
              <a:prstClr val="black">
                <a:alpha val="25000"/>
              </a:prstClr>
            </a:outerShdw>
          </a:effectLst>
        </p:spPr>
      </p:pic>
      <p:pic>
        <p:nvPicPr>
          <p:cNvPr id="24" name="Picture 2" descr="Lý thuyết tập đọc: thưa chuyện với mẹ tiếng việ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5654" y="4491854"/>
            <a:ext cx="5351493" cy="21405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034331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par>
                                <p:cTn id="8" presetID="16" presetClass="entr" presetSubtype="21"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arn(inVertical)">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randombar(horizontal)">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pic>
        <p:nvPicPr>
          <p:cNvPr id="27" name="图片 2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0"/>
            <a:ext cx="12192000" cy="5805714"/>
          </a:xfrm>
          <a:prstGeom prst="rect">
            <a:avLst/>
          </a:prstGeom>
        </p:spPr>
      </p:pic>
      <p:sp>
        <p:nvSpPr>
          <p:cNvPr id="28" name="文本框 27">
            <a:extLst>
              <a:ext uri="{FF2B5EF4-FFF2-40B4-BE49-F238E27FC236}">
                <a16:creationId xmlns:a16="http://schemas.microsoft.com/office/drawing/2014/main" id="{57816A98-424A-4AD2-A89E-544A99076500}"/>
              </a:ext>
            </a:extLst>
          </p:cNvPr>
          <p:cNvSpPr txBox="1"/>
          <p:nvPr/>
        </p:nvSpPr>
        <p:spPr>
          <a:xfrm>
            <a:off x="3358837" y="3076932"/>
            <a:ext cx="7134129" cy="2123658"/>
          </a:xfrm>
          <a:prstGeom prst="rect">
            <a:avLst/>
          </a:prstGeom>
          <a:noFill/>
        </p:spPr>
        <p:txBody>
          <a:bodyPr wrap="square" rtlCol="0">
            <a:spAutoFit/>
          </a:bodyPr>
          <a:lstStyle/>
          <a:p>
            <a:pPr algn="just"/>
            <a:r>
              <a:rPr lang="en-US" altLang="zh-CN" sz="4400" b="1" i="1" dirty="0" err="1">
                <a:solidFill>
                  <a:schemeClr val="accent5">
                    <a:lumMod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Thuyết</a:t>
            </a:r>
            <a:r>
              <a:rPr lang="en-US" altLang="zh-CN" sz="4400" b="1" i="1" dirty="0">
                <a:solidFill>
                  <a:schemeClr val="accent5">
                    <a:lumMod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400" b="1" i="1" dirty="0" err="1">
                <a:solidFill>
                  <a:schemeClr val="accent5">
                    <a:lumMod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phục</a:t>
            </a:r>
            <a:r>
              <a:rPr lang="en-US" altLang="zh-CN" sz="4400" b="1" i="1" dirty="0">
                <a:solidFill>
                  <a:schemeClr val="accent5">
                    <a:lumMod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400" b="1"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là</a:t>
            </a:r>
            <a:r>
              <a:rPr lang="en-US" altLang="zh-CN" sz="4400" b="1"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400" b="1"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làm</a:t>
            </a:r>
            <a:r>
              <a:rPr lang="en-US" altLang="zh-CN" sz="4400" b="1"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400" b="1"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cho</a:t>
            </a:r>
            <a:r>
              <a:rPr lang="en-US" altLang="zh-CN" sz="4400" b="1"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400" b="1"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người</a:t>
            </a:r>
            <a:r>
              <a:rPr lang="en-US" altLang="zh-CN" sz="4400" b="1"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ta </a:t>
            </a:r>
            <a:r>
              <a:rPr lang="en-US" altLang="zh-CN" sz="4400" b="1"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thấy</a:t>
            </a:r>
            <a:r>
              <a:rPr lang="en-US" altLang="zh-CN" sz="4400" b="1"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400" b="1"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đúng</a:t>
            </a:r>
            <a:r>
              <a:rPr lang="en-US" altLang="zh-CN" sz="4400" b="1"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400" b="1"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thấy</a:t>
            </a:r>
            <a:r>
              <a:rPr lang="en-US" altLang="zh-CN" sz="4400" b="1"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hay </a:t>
            </a:r>
            <a:r>
              <a:rPr lang="en-US" altLang="zh-CN" sz="4400" b="1"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mà</a:t>
            </a:r>
            <a:r>
              <a:rPr lang="en-US" altLang="zh-CN" sz="4400" b="1"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tin </a:t>
            </a:r>
            <a:r>
              <a:rPr lang="en-US" altLang="zh-CN" sz="4400" b="1"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theo</a:t>
            </a:r>
            <a:r>
              <a:rPr lang="en-US" altLang="zh-CN" sz="4400" b="1"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400" b="1"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làm</a:t>
            </a:r>
            <a:r>
              <a:rPr lang="en-US" altLang="zh-CN" sz="4400" b="1"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4400" b="1" dirty="0" err="1">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theo.</a:t>
            </a:r>
            <a:endParaRPr lang="zh-CN" altLang="en-US" sz="4400" b="1" dirty="0">
              <a:solidFill>
                <a:schemeClr val="bg1"/>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endParaRPr>
          </a:p>
        </p:txBody>
      </p:sp>
      <p:grpSp>
        <p:nvGrpSpPr>
          <p:cNvPr id="56" name="组合 55"/>
          <p:cNvGrpSpPr/>
          <p:nvPr/>
        </p:nvGrpSpPr>
        <p:grpSpPr>
          <a:xfrm>
            <a:off x="3067585" y="1289695"/>
            <a:ext cx="7326086" cy="891540"/>
            <a:chOff x="6083424" y="4660867"/>
            <a:chExt cx="7326086" cy="891540"/>
          </a:xfrm>
        </p:grpSpPr>
        <p:grpSp>
          <p:nvGrpSpPr>
            <p:cNvPr id="18" name="组合 17"/>
            <p:cNvGrpSpPr/>
            <p:nvPr/>
          </p:nvGrpSpPr>
          <p:grpSpPr>
            <a:xfrm>
              <a:off x="6083424" y="4660867"/>
              <a:ext cx="7307685" cy="891540"/>
              <a:chOff x="6083424" y="4660867"/>
              <a:chExt cx="7307685" cy="891540"/>
            </a:xfrm>
          </p:grpSpPr>
          <p:sp>
            <p:nvSpPr>
              <p:cNvPr id="55" name="对角圆角矩形 54"/>
              <p:cNvSpPr/>
              <p:nvPr/>
            </p:nvSpPr>
            <p:spPr>
              <a:xfrm>
                <a:off x="6461758" y="4660867"/>
                <a:ext cx="6929351" cy="891540"/>
              </a:xfrm>
              <a:prstGeom prst="round2DiagRect">
                <a:avLst>
                  <a:gd name="adj1" fmla="val 50000"/>
                  <a:gd name="adj2" fmla="val 0"/>
                </a:avLst>
              </a:prstGeom>
              <a:solidFill>
                <a:srgbClr val="FD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endParaRPr>
              </a:p>
            </p:txBody>
          </p:sp>
          <p:sp>
            <p:nvSpPr>
              <p:cNvPr id="51" name="椭圆 50"/>
              <p:cNvSpPr/>
              <p:nvPr/>
            </p:nvSpPr>
            <p:spPr>
              <a:xfrm>
                <a:off x="6083424" y="4810744"/>
                <a:ext cx="741663" cy="741663"/>
              </a:xfrm>
              <a:prstGeom prst="ellipse">
                <a:avLst/>
              </a:prstGeom>
              <a:solidFill>
                <a:schemeClr val="accent5"/>
              </a:solidFill>
              <a:ln w="19050">
                <a:solidFill>
                  <a:schemeClr val="bg1"/>
                </a:solidFill>
              </a:ln>
              <a:effectLst>
                <a:outerShdw blurRad="63500" dist="25400" sx="102000" sy="102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2</a:t>
                </a:r>
                <a:endParaRPr lang="zh-CN" altLang="en-US" sz="4000" b="1" dirty="0">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endParaRPr>
              </a:p>
            </p:txBody>
          </p:sp>
        </p:grpSp>
        <p:sp>
          <p:nvSpPr>
            <p:cNvPr id="40" name="文本框 39">
              <a:extLst>
                <a:ext uri="{FF2B5EF4-FFF2-40B4-BE49-F238E27FC236}">
                  <a16:creationId xmlns:a16="http://schemas.microsoft.com/office/drawing/2014/main" id="{C5DA21B8-74B8-4B6B-8ECE-26E404450197}"/>
                </a:ext>
              </a:extLst>
            </p:cNvPr>
            <p:cNvSpPr txBox="1"/>
            <p:nvPr/>
          </p:nvSpPr>
          <p:spPr>
            <a:xfrm>
              <a:off x="6843488" y="4878987"/>
              <a:ext cx="6566022" cy="646331"/>
            </a:xfrm>
            <a:prstGeom prst="rect">
              <a:avLst/>
            </a:prstGeom>
            <a:noFill/>
          </p:spPr>
          <p:txBody>
            <a:bodyPr wrap="square" rtlCol="0">
              <a:spAutoFit/>
            </a:bodyPr>
            <a:lstStyle/>
            <a:p>
              <a:r>
                <a:rPr lang="en-US" altLang="zh-CN" sz="3600" b="1"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Theo </a:t>
              </a:r>
              <a:r>
                <a:rPr lang="en-US" altLang="zh-CN" sz="3600" b="1"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em</a:t>
              </a:r>
              <a:r>
                <a:rPr lang="en-US" altLang="zh-CN" sz="3600" b="1"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600" b="1" i="1" dirty="0" err="1">
                  <a:solidFill>
                    <a:schemeClr val="accent5">
                      <a:lumMod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thuyết</a:t>
              </a:r>
              <a:r>
                <a:rPr lang="en-US" altLang="zh-CN" sz="3600" b="1" i="1" dirty="0">
                  <a:solidFill>
                    <a:schemeClr val="accent5">
                      <a:lumMod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600" b="1" i="1" dirty="0" err="1">
                  <a:solidFill>
                    <a:schemeClr val="accent5">
                      <a:lumMod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phục</a:t>
              </a:r>
              <a:r>
                <a:rPr lang="en-US" altLang="zh-CN" sz="3600" b="1" i="1" dirty="0">
                  <a:solidFill>
                    <a:schemeClr val="accent5">
                      <a:lumMod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600" b="1"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là</a:t>
              </a:r>
              <a:r>
                <a:rPr lang="en-US" altLang="zh-CN" sz="3600" b="1"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 </a:t>
              </a:r>
              <a:r>
                <a:rPr lang="en-US" altLang="zh-CN" sz="3600" b="1" dirty="0" err="1">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gì</a:t>
              </a:r>
              <a:r>
                <a:rPr lang="en-US" altLang="zh-CN" sz="3600" b="1"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rPr>
                <a:t>?</a:t>
              </a:r>
              <a:endParaRPr lang="zh-CN" altLang="en-US" sz="3600" b="1" dirty="0">
                <a:solidFill>
                  <a:schemeClr val="tx1">
                    <a:lumMod val="75000"/>
                    <a:lumOff val="25000"/>
                  </a:schemeClr>
                </a:solidFill>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endParaRPr>
            </a:p>
          </p:txBody>
        </p:sp>
      </p:grpSp>
      <p:pic>
        <p:nvPicPr>
          <p:cNvPr id="30"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5161" y="2181235"/>
            <a:ext cx="3124345" cy="4686518"/>
          </a:xfrm>
          <a:prstGeom prst="rect">
            <a:avLst/>
          </a:prstGeom>
        </p:spPr>
      </p:pic>
    </p:spTree>
    <p:extLst>
      <p:ext uri="{BB962C8B-B14F-4D97-AF65-F5344CB8AC3E}">
        <p14:creationId xmlns:p14="http://schemas.microsoft.com/office/powerpoint/2010/main" val="4956695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left)">
                                      <p:cBhvr>
                                        <p:cTn id="7" dur="5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randombar(horizontal)">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sp>
        <p:nvSpPr>
          <p:cNvPr id="2" name="矩形 1"/>
          <p:cNvSpPr/>
          <p:nvPr/>
        </p:nvSpPr>
        <p:spPr>
          <a:xfrm>
            <a:off x="0" y="1508760"/>
            <a:ext cx="12192000" cy="3840480"/>
          </a:xfrm>
          <a:prstGeom prst="rect">
            <a:avLst/>
          </a:prstGeom>
          <a:solidFill>
            <a:schemeClr val="bg1"/>
          </a:solidFill>
          <a:ln w="1905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pic>
        <p:nvPicPr>
          <p:cNvPr id="8" name="图片 7">
            <a:extLst>
              <a:ext uri="{FF2B5EF4-FFF2-40B4-BE49-F238E27FC236}">
                <a16:creationId xmlns:a16="http://schemas.microsoft.com/office/drawing/2014/main" id="{4A4DB7D0-402F-47D3-8435-415325A9C583}"/>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r="52182"/>
          <a:stretch/>
        </p:blipFill>
        <p:spPr>
          <a:xfrm>
            <a:off x="0" y="0"/>
            <a:ext cx="3481665" cy="3640522"/>
          </a:xfrm>
          <a:prstGeom prst="rect">
            <a:avLst/>
          </a:prstGeom>
        </p:spPr>
      </p:pic>
      <p:sp>
        <p:nvSpPr>
          <p:cNvPr id="21" name="文本框 20">
            <a:extLst>
              <a:ext uri="{FF2B5EF4-FFF2-40B4-BE49-F238E27FC236}">
                <a16:creationId xmlns:a16="http://schemas.microsoft.com/office/drawing/2014/main" id="{637E826B-3967-4D7C-8ADB-E43BF2652DF6}"/>
              </a:ext>
            </a:extLst>
          </p:cNvPr>
          <p:cNvSpPr txBox="1"/>
          <p:nvPr/>
        </p:nvSpPr>
        <p:spPr>
          <a:xfrm>
            <a:off x="-934906" y="2248752"/>
            <a:ext cx="5351475" cy="1862048"/>
          </a:xfrm>
          <a:prstGeom prst="rect">
            <a:avLst/>
          </a:prstGeom>
          <a:noFill/>
        </p:spPr>
        <p:txBody>
          <a:bodyPr wrap="square" rtlCol="0">
            <a:spAutoFit/>
          </a:bodyPr>
          <a:lstStyle/>
          <a:p>
            <a:pPr algn="ctr"/>
            <a:r>
              <a:rPr lang="en-US" altLang="zh-CN" sz="11500" dirty="0">
                <a:ln>
                  <a:solidFill>
                    <a:schemeClr val="tx1"/>
                  </a:solidFill>
                </a:ln>
                <a:solidFill>
                  <a:srgbClr val="F6B650"/>
                </a:solidFill>
                <a:latin typeface="UVN Dzung Dakao" panose="00000400000000000000" pitchFamily="2" charset="0"/>
                <a:ea typeface="字魂27号-布丁体" panose="00000500000000000000" pitchFamily="2" charset="-122"/>
                <a:cs typeface="阿里巴巴普惠体 Medium" panose="00020600040101010101" pitchFamily="18" charset="-122"/>
                <a:sym typeface="字魂160号-檀宋" panose="00000500000000000000" pitchFamily="2" charset="-122"/>
              </a:rPr>
              <a:t>2 -</a:t>
            </a:r>
            <a:endParaRPr lang="zh-CN" altLang="en-US" sz="11500" dirty="0">
              <a:ln>
                <a:solidFill>
                  <a:schemeClr val="tx1"/>
                </a:solidFill>
              </a:ln>
              <a:solidFill>
                <a:srgbClr val="F6B650"/>
              </a:solidFill>
              <a:latin typeface="UVN Dzung Dakao" panose="00000400000000000000" pitchFamily="2" charset="0"/>
              <a:ea typeface="字魂27号-布丁体" panose="00000500000000000000" pitchFamily="2" charset="-122"/>
              <a:cs typeface="阿里巴巴普惠体 Medium" panose="00020600040101010101" pitchFamily="18" charset="-122"/>
              <a:sym typeface="字魂160号-檀宋" panose="00000500000000000000" pitchFamily="2" charset="-122"/>
            </a:endParaRPr>
          </a:p>
        </p:txBody>
      </p:sp>
      <p:grpSp>
        <p:nvGrpSpPr>
          <p:cNvPr id="5" name="组合 4"/>
          <p:cNvGrpSpPr/>
          <p:nvPr/>
        </p:nvGrpSpPr>
        <p:grpSpPr>
          <a:xfrm>
            <a:off x="2634270" y="1541282"/>
            <a:ext cx="8816984" cy="2576825"/>
            <a:chOff x="2634270" y="1541282"/>
            <a:chExt cx="8816984" cy="2576825"/>
          </a:xfrm>
        </p:grpSpPr>
        <p:sp>
          <p:nvSpPr>
            <p:cNvPr id="20" name="文本框 19">
              <a:extLst>
                <a:ext uri="{FF2B5EF4-FFF2-40B4-BE49-F238E27FC236}">
                  <a16:creationId xmlns:a16="http://schemas.microsoft.com/office/drawing/2014/main" id="{886B5216-BD49-493D-9E67-604C2AEBE13C}"/>
                </a:ext>
              </a:extLst>
            </p:cNvPr>
            <p:cNvSpPr txBox="1"/>
            <p:nvPr/>
          </p:nvSpPr>
          <p:spPr>
            <a:xfrm>
              <a:off x="2634270" y="2256059"/>
              <a:ext cx="8816984" cy="1862048"/>
            </a:xfrm>
            <a:prstGeom prst="rect">
              <a:avLst/>
            </a:prstGeom>
            <a:noFill/>
          </p:spPr>
          <p:txBody>
            <a:bodyPr wrap="square" rtlCol="0">
              <a:spAutoFit/>
            </a:bodyPr>
            <a:lstStyle/>
            <a:p>
              <a:pPr algn="l"/>
              <a:r>
                <a:rPr lang="en-US" altLang="zh-CN" sz="11500" dirty="0">
                  <a:ln w="19050">
                    <a:solidFill>
                      <a:schemeClr val="tx1"/>
                    </a:solidFill>
                  </a:ln>
                  <a:solidFill>
                    <a:schemeClr val="accent1">
                      <a:lumMod val="75000"/>
                    </a:schemeClr>
                  </a:solidFill>
                  <a:latin typeface="UVN Dzung Dakao" panose="00000400000000000000" pitchFamily="2" charset="0"/>
                  <a:ea typeface="字魂27号-布丁体" panose="00000500000000000000" pitchFamily="2" charset="-122"/>
                  <a:sym typeface="字魂160号-檀宋" panose="00000500000000000000" pitchFamily="2" charset="-122"/>
                </a:rPr>
                <a:t>KHÁM PHÁ</a:t>
              </a:r>
              <a:endParaRPr lang="zh-CN" altLang="en-US" sz="11500" dirty="0">
                <a:ln w="19050">
                  <a:solidFill>
                    <a:schemeClr val="tx1"/>
                  </a:solidFill>
                </a:ln>
                <a:solidFill>
                  <a:schemeClr val="accent1">
                    <a:lumMod val="75000"/>
                  </a:schemeClr>
                </a:solidFill>
                <a:latin typeface="UVN Dzung Dakao" panose="00000400000000000000" pitchFamily="2" charset="0"/>
                <a:ea typeface="字魂27号-布丁体" panose="00000500000000000000" pitchFamily="2" charset="-122"/>
                <a:sym typeface="字魂160号-檀宋" panose="00000500000000000000" pitchFamily="2" charset="-122"/>
              </a:endParaRPr>
            </a:p>
          </p:txBody>
        </p:sp>
        <p:pic>
          <p:nvPicPr>
            <p:cNvPr id="3" name="图片 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408328" y="1541282"/>
              <a:ext cx="1042926" cy="853776"/>
            </a:xfrm>
            <a:prstGeom prst="rect">
              <a:avLst/>
            </a:prstGeom>
          </p:spPr>
        </p:pic>
      </p:grpSp>
      <p:pic>
        <p:nvPicPr>
          <p:cNvPr id="11" name="图片 1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3401" y="4405996"/>
            <a:ext cx="12047459" cy="3731366"/>
          </a:xfrm>
          <a:prstGeom prst="rect">
            <a:avLst/>
          </a:prstGeom>
        </p:spPr>
      </p:pic>
      <p:pic>
        <p:nvPicPr>
          <p:cNvPr id="10" name="图片 9">
            <a:extLst>
              <a:ext uri="{FF2B5EF4-FFF2-40B4-BE49-F238E27FC236}">
                <a16:creationId xmlns:a16="http://schemas.microsoft.com/office/drawing/2014/main" id="{A7BB1EC3-F73B-4C93-9D57-711440893FE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304211" y="3782856"/>
            <a:ext cx="3481665" cy="3481665"/>
          </a:xfrm>
          <a:prstGeom prst="rect">
            <a:avLst/>
          </a:prstGeom>
        </p:spPr>
      </p:pic>
    </p:spTree>
    <p:extLst>
      <p:ext uri="{BB962C8B-B14F-4D97-AF65-F5344CB8AC3E}">
        <p14:creationId xmlns:p14="http://schemas.microsoft.com/office/powerpoint/2010/main" val="63875151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randombar(horizontal)">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12192000" cy="5805714"/>
          </a:xfrm>
          <a:prstGeom prst="rect">
            <a:avLst/>
          </a:prstGeom>
        </p:spPr>
      </p:pic>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r="31556"/>
          <a:stretch/>
        </p:blipFill>
        <p:spPr>
          <a:xfrm>
            <a:off x="0" y="3356939"/>
            <a:ext cx="6516914" cy="3501061"/>
          </a:xfrm>
          <a:prstGeom prst="rect">
            <a:avLst/>
          </a:prstGeom>
        </p:spPr>
      </p:pic>
      <p:pic>
        <p:nvPicPr>
          <p:cNvPr id="16" name="图片 15"/>
          <p:cNvPicPr>
            <a:picLocks noChangeAspect="1"/>
          </p:cNvPicPr>
          <p:nvPr/>
        </p:nvPicPr>
        <p:blipFill rotWithShape="1">
          <a:blip r:embed="rId4" cstate="print">
            <a:extLst>
              <a:ext uri="{28A0092B-C50C-407E-A947-70E740481C1C}">
                <a14:useLocalDpi xmlns:a14="http://schemas.microsoft.com/office/drawing/2010/main" val="0"/>
              </a:ext>
            </a:extLst>
          </a:blip>
          <a:srcRect l="69130" r="1220"/>
          <a:stretch/>
        </p:blipFill>
        <p:spPr>
          <a:xfrm>
            <a:off x="9368971" y="3356938"/>
            <a:ext cx="2823029" cy="3501061"/>
          </a:xfrm>
          <a:prstGeom prst="rect">
            <a:avLst/>
          </a:prstGeom>
        </p:spPr>
      </p:pic>
      <p:sp>
        <p:nvSpPr>
          <p:cNvPr id="18" name="文本框 17"/>
          <p:cNvSpPr txBox="1"/>
          <p:nvPr/>
        </p:nvSpPr>
        <p:spPr>
          <a:xfrm>
            <a:off x="3483178" y="1113500"/>
            <a:ext cx="8414614" cy="3139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0" i="0" u="none" strike="noStrike" kern="1200" cap="none" spc="0" normalizeH="0" baseline="0" noProof="0" dirty="0">
                <a:ln w="19050">
                  <a:noFill/>
                </a:ln>
                <a:solidFill>
                  <a:srgbClr val="FFFFFF"/>
                </a:solidFill>
                <a:effectLst>
                  <a:outerShdw blurRad="38100" dist="38100" dir="2700000" algn="tl">
                    <a:srgbClr val="000000">
                      <a:alpha val="43137"/>
                    </a:srgbClr>
                  </a:outerShdw>
                </a:effectLst>
                <a:uLnTx/>
                <a:uFillTx/>
                <a:latin typeface="UVN Thang Vu" panose="03090702030407020404" pitchFamily="66" charset="0"/>
                <a:ea typeface="字魂27号-布丁体" panose="00000500000000000000" pitchFamily="2" charset="-122"/>
                <a:cs typeface="+mn-cs"/>
                <a:sym typeface="字魂160号-檀宋" panose="00000500000000000000" pitchFamily="2" charset="-122"/>
              </a:rPr>
              <a:t>LUYỆN TẬP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0" i="0" u="none" strike="noStrike" kern="1200" cap="none" spc="0" normalizeH="0" baseline="0" noProof="0" dirty="0">
                <a:ln w="19050">
                  <a:noFill/>
                </a:ln>
                <a:solidFill>
                  <a:srgbClr val="FFFFFF"/>
                </a:solidFill>
                <a:effectLst>
                  <a:outerShdw blurRad="38100" dist="38100" dir="2700000" algn="tl">
                    <a:srgbClr val="000000">
                      <a:alpha val="43137"/>
                    </a:srgbClr>
                  </a:outerShdw>
                </a:effectLst>
                <a:uLnTx/>
                <a:uFillTx/>
                <a:latin typeface="UVN Thang Vu" panose="03090702030407020404" pitchFamily="66" charset="0"/>
                <a:ea typeface="字魂27号-布丁体" panose="00000500000000000000" pitchFamily="2" charset="-122"/>
                <a:cs typeface="+mn-cs"/>
                <a:sym typeface="字魂160号-檀宋" panose="00000500000000000000" pitchFamily="2" charset="-122"/>
              </a:rPr>
              <a:t>TRAO ĐỔI Ý KIẾN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0" i="0" u="none" strike="noStrike" kern="1200" cap="none" spc="0" normalizeH="0" baseline="0" noProof="0" dirty="0">
                <a:ln w="19050">
                  <a:noFill/>
                </a:ln>
                <a:solidFill>
                  <a:srgbClr val="FFFFFF"/>
                </a:solidFill>
                <a:effectLst>
                  <a:outerShdw blurRad="38100" dist="38100" dir="2700000" algn="tl">
                    <a:srgbClr val="000000">
                      <a:alpha val="43137"/>
                    </a:srgbClr>
                  </a:outerShdw>
                </a:effectLst>
                <a:uLnTx/>
                <a:uFillTx/>
                <a:latin typeface="UVN Thang Vu" panose="03090702030407020404" pitchFamily="66" charset="0"/>
                <a:ea typeface="字魂27号-布丁体" panose="00000500000000000000" pitchFamily="2" charset="-122"/>
                <a:cs typeface="+mn-cs"/>
                <a:sym typeface="字魂160号-檀宋" panose="00000500000000000000" pitchFamily="2" charset="-122"/>
              </a:rPr>
              <a:t>VỚI NGƯỜI THÂN</a:t>
            </a:r>
            <a:endParaRPr kumimoji="0" lang="zh-CN" altLang="en-US" sz="6600" b="0" i="0" u="none" strike="noStrike" kern="1200" cap="none" spc="0" normalizeH="0" baseline="0" noProof="0" dirty="0">
              <a:ln w="19050">
                <a:noFill/>
              </a:ln>
              <a:solidFill>
                <a:srgbClr val="FFFFFF"/>
              </a:solidFill>
              <a:effectLst>
                <a:outerShdw blurRad="38100" dist="38100" dir="2700000" algn="tl">
                  <a:srgbClr val="000000">
                    <a:alpha val="43137"/>
                  </a:srgbClr>
                </a:outerShdw>
              </a:effectLst>
              <a:uLnTx/>
              <a:uFillTx/>
              <a:latin typeface="UVN Thang Vu" panose="03090702030407020404" pitchFamily="66" charset="0"/>
              <a:ea typeface="字魂27号-布丁体" panose="00000500000000000000" pitchFamily="2" charset="-122"/>
              <a:cs typeface="+mn-cs"/>
              <a:sym typeface="字魂160号-檀宋" panose="00000500000000000000" pitchFamily="2" charset="-122"/>
            </a:endParaRPr>
          </a:p>
        </p:txBody>
      </p:sp>
      <p:grpSp>
        <p:nvGrpSpPr>
          <p:cNvPr id="20" name="组合 19">
            <a:extLst>
              <a:ext uri="{FF2B5EF4-FFF2-40B4-BE49-F238E27FC236}">
                <a16:creationId xmlns:a16="http://schemas.microsoft.com/office/drawing/2014/main" id="{A7B2A37F-AD42-4260-8C2C-E5D8A6F67DE5}"/>
              </a:ext>
            </a:extLst>
          </p:cNvPr>
          <p:cNvGrpSpPr/>
          <p:nvPr/>
        </p:nvGrpSpPr>
        <p:grpSpPr>
          <a:xfrm>
            <a:off x="6964757" y="4484260"/>
            <a:ext cx="3012162" cy="623208"/>
            <a:chOff x="4248655" y="4028262"/>
            <a:chExt cx="3694690" cy="513865"/>
          </a:xfrm>
        </p:grpSpPr>
        <p:sp>
          <p:nvSpPr>
            <p:cNvPr id="21" name="矩形: 圆角 22">
              <a:extLst>
                <a:ext uri="{FF2B5EF4-FFF2-40B4-BE49-F238E27FC236}">
                  <a16:creationId xmlns:a16="http://schemas.microsoft.com/office/drawing/2014/main" id="{5682A5EB-8F4B-44C1-8193-FDCD5BC281B1}"/>
                </a:ext>
              </a:extLst>
            </p:cNvPr>
            <p:cNvSpPr/>
            <p:nvPr/>
          </p:nvSpPr>
          <p:spPr>
            <a:xfrm>
              <a:off x="4248655" y="4028262"/>
              <a:ext cx="3694690" cy="513865"/>
            </a:xfrm>
            <a:prstGeom prst="roundRect">
              <a:avLst>
                <a:gd name="adj" fmla="val 50000"/>
              </a:avLst>
            </a:prstGeom>
            <a:solidFill>
              <a:srgbClr val="2A777E"/>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6A9A36"/>
                </a:solidFill>
                <a:effectLst/>
                <a:uLnTx/>
                <a:uFillTx/>
                <a:latin typeface="字魂160号-檀宋" panose="00000500000000000000" pitchFamily="2" charset="-122"/>
                <a:ea typeface="字魂27号-布丁体" panose="00000500000000000000" pitchFamily="2" charset="-122"/>
                <a:cs typeface="+mn-cs"/>
                <a:sym typeface="字魂160号-檀宋" panose="00000500000000000000" pitchFamily="2" charset="-122"/>
              </a:endParaRPr>
            </a:p>
          </p:txBody>
        </p:sp>
        <p:sp>
          <p:nvSpPr>
            <p:cNvPr id="22" name="文本框 21">
              <a:extLst>
                <a:ext uri="{FF2B5EF4-FFF2-40B4-BE49-F238E27FC236}">
                  <a16:creationId xmlns:a16="http://schemas.microsoft.com/office/drawing/2014/main" id="{32F56CD0-D066-4D86-9935-86217D2676E3}"/>
                </a:ext>
              </a:extLst>
            </p:cNvPr>
            <p:cNvSpPr txBox="1"/>
            <p:nvPr/>
          </p:nvSpPr>
          <p:spPr>
            <a:xfrm>
              <a:off x="4476120" y="4038201"/>
              <a:ext cx="3239760" cy="4821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prstClr val="white"/>
                  </a:solidFill>
                  <a:effectLst/>
                  <a:uLnTx/>
                  <a:uFillTx/>
                  <a:latin typeface="UVN Mua Thu" panose="03020702040507090A04" pitchFamily="66" charset="0"/>
                  <a:ea typeface="字魂27号-布丁体" panose="00000500000000000000" pitchFamily="2" charset="-122"/>
                  <a:cs typeface="阿里巴巴普惠体 Medium" panose="00020600040101010101" pitchFamily="18" charset="-122"/>
                  <a:sym typeface="字魂160号-檀宋" panose="00000500000000000000" pitchFamily="2" charset="-122"/>
                </a:rPr>
                <a:t>Trang</a:t>
              </a:r>
              <a:r>
                <a:rPr kumimoji="0" lang="en-US" altLang="zh-CN" sz="3200" b="0" i="0" u="none" strike="noStrike" kern="1200" cap="none" spc="0" normalizeH="0" baseline="0" noProof="0" dirty="0">
                  <a:ln>
                    <a:noFill/>
                  </a:ln>
                  <a:solidFill>
                    <a:prstClr val="white"/>
                  </a:solidFill>
                  <a:effectLst/>
                  <a:uLnTx/>
                  <a:uFillTx/>
                  <a:latin typeface="UVN Mua Thu" panose="03020702040507090A04" pitchFamily="66" charset="0"/>
                  <a:ea typeface="字魂27号-布丁体" panose="00000500000000000000" pitchFamily="2" charset="-122"/>
                  <a:cs typeface="阿里巴巴普惠体 Medium" panose="00020600040101010101" pitchFamily="18" charset="-122"/>
                  <a:sym typeface="字魂160号-檀宋" panose="00000500000000000000" pitchFamily="2" charset="-122"/>
                </a:rPr>
                <a:t> 95</a:t>
              </a:r>
              <a:endParaRPr kumimoji="0" lang="zh-CN" altLang="en-US" sz="3200" b="0" i="0" u="none" strike="noStrike" kern="1200" cap="none" spc="0" normalizeH="0" baseline="0" noProof="0" dirty="0">
                <a:ln>
                  <a:noFill/>
                </a:ln>
                <a:solidFill>
                  <a:prstClr val="white"/>
                </a:solidFill>
                <a:effectLst/>
                <a:uLnTx/>
                <a:uFillTx/>
                <a:latin typeface="UVN Mua Thu" panose="03020702040507090A04" pitchFamily="66" charset="0"/>
                <a:ea typeface="字魂27号-布丁体" panose="00000500000000000000" pitchFamily="2" charset="-122"/>
                <a:cs typeface="阿里巴巴普惠体 Medium" panose="00020600040101010101" pitchFamily="18" charset="-122"/>
                <a:sym typeface="字魂160号-檀宋" panose="00000500000000000000" pitchFamily="2" charset="-122"/>
              </a:endParaRPr>
            </a:p>
          </p:txBody>
        </p:sp>
      </p:grpSp>
      <p:sp>
        <p:nvSpPr>
          <p:cNvPr id="26" name="文本框 25"/>
          <p:cNvSpPr txBox="1"/>
          <p:nvPr/>
        </p:nvSpPr>
        <p:spPr>
          <a:xfrm>
            <a:off x="0" y="1410272"/>
            <a:ext cx="769048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err="1">
                <a:ln>
                  <a:solidFill>
                    <a:prstClr val="black"/>
                  </a:solidFill>
                  <a:prstDash val="sysDot"/>
                </a:ln>
                <a:solidFill>
                  <a:prstClr val="white"/>
                </a:solidFill>
                <a:effectLst/>
                <a:uLnTx/>
                <a:uFillTx/>
                <a:latin typeface="UVN Mua Thu" panose="03020702040507090A04" pitchFamily="66" charset="0"/>
                <a:ea typeface="字魂27号-布丁体" panose="00000500000000000000" pitchFamily="2" charset="-122"/>
                <a:cs typeface="+mn-cs"/>
                <a:sym typeface="字魂160号-檀宋" panose="00000500000000000000" pitchFamily="2" charset="-122"/>
              </a:rPr>
              <a:t>Tập</a:t>
            </a:r>
            <a:r>
              <a:rPr kumimoji="0" lang="en-US" altLang="zh-CN" sz="4400" b="1" i="0" u="none" strike="noStrike" kern="1200" cap="none" spc="0" normalizeH="0" baseline="0" noProof="0" dirty="0">
                <a:ln>
                  <a:solidFill>
                    <a:prstClr val="black"/>
                  </a:solidFill>
                  <a:prstDash val="sysDot"/>
                </a:ln>
                <a:solidFill>
                  <a:prstClr val="white"/>
                </a:solidFill>
                <a:effectLst/>
                <a:uLnTx/>
                <a:uFillTx/>
                <a:latin typeface="UVN Mua Thu" panose="03020702040507090A04" pitchFamily="66" charset="0"/>
                <a:ea typeface="字魂27号-布丁体" panose="00000500000000000000" pitchFamily="2" charset="-122"/>
                <a:cs typeface="+mn-cs"/>
                <a:sym typeface="字魂160号-檀宋" panose="00000500000000000000" pitchFamily="2" charset="-122"/>
              </a:rPr>
              <a:t> </a:t>
            </a:r>
            <a:r>
              <a:rPr kumimoji="0" lang="en-US" altLang="zh-CN" sz="4400" b="1" i="0" u="none" strike="noStrike" kern="1200" cap="none" spc="0" normalizeH="0" baseline="0" noProof="0" dirty="0" err="1">
                <a:ln>
                  <a:solidFill>
                    <a:prstClr val="black"/>
                  </a:solidFill>
                  <a:prstDash val="sysDot"/>
                </a:ln>
                <a:solidFill>
                  <a:prstClr val="white"/>
                </a:solidFill>
                <a:effectLst/>
                <a:uLnTx/>
                <a:uFillTx/>
                <a:latin typeface="UVN Mua Thu" panose="03020702040507090A04" pitchFamily="66" charset="0"/>
                <a:ea typeface="字魂27号-布丁体" panose="00000500000000000000" pitchFamily="2" charset="-122"/>
                <a:cs typeface="+mn-cs"/>
                <a:sym typeface="字魂160号-檀宋" panose="00000500000000000000" pitchFamily="2" charset="-122"/>
              </a:rPr>
              <a:t>làm</a:t>
            </a:r>
            <a:r>
              <a:rPr kumimoji="0" lang="en-US" altLang="zh-CN" sz="4400" b="1" i="0" u="none" strike="noStrike" kern="1200" cap="none" spc="0" normalizeH="0" baseline="0" noProof="0" dirty="0">
                <a:ln>
                  <a:solidFill>
                    <a:prstClr val="black"/>
                  </a:solidFill>
                  <a:prstDash val="sysDot"/>
                </a:ln>
                <a:solidFill>
                  <a:prstClr val="white"/>
                </a:solidFill>
                <a:effectLst/>
                <a:uLnTx/>
                <a:uFillTx/>
                <a:latin typeface="UVN Mua Thu" panose="03020702040507090A04" pitchFamily="66" charset="0"/>
                <a:ea typeface="字魂27号-布丁体" panose="00000500000000000000" pitchFamily="2" charset="-122"/>
                <a:cs typeface="+mn-cs"/>
                <a:sym typeface="字魂160号-檀宋" panose="00000500000000000000" pitchFamily="2" charset="-122"/>
              </a:rPr>
              <a:t> </a:t>
            </a:r>
            <a:r>
              <a:rPr kumimoji="0" lang="en-US" altLang="zh-CN" sz="4400" b="1" i="0" u="none" strike="noStrike" kern="1200" cap="none" spc="0" normalizeH="0" baseline="0" noProof="0" dirty="0" err="1">
                <a:ln>
                  <a:solidFill>
                    <a:prstClr val="black"/>
                  </a:solidFill>
                  <a:prstDash val="sysDot"/>
                </a:ln>
                <a:solidFill>
                  <a:prstClr val="white"/>
                </a:solidFill>
                <a:effectLst/>
                <a:uLnTx/>
                <a:uFillTx/>
                <a:latin typeface="UVN Mua Thu" panose="03020702040507090A04" pitchFamily="66" charset="0"/>
                <a:ea typeface="字魂27号-布丁体" panose="00000500000000000000" pitchFamily="2" charset="-122"/>
                <a:cs typeface="+mn-cs"/>
                <a:sym typeface="字魂160号-檀宋" panose="00000500000000000000" pitchFamily="2" charset="-122"/>
              </a:rPr>
              <a:t>văn</a:t>
            </a:r>
            <a:r>
              <a:rPr kumimoji="0" lang="en-US" altLang="zh-CN" sz="4400" b="1" i="0" u="none" strike="noStrike" kern="1200" cap="none" spc="0" normalizeH="0" baseline="0" noProof="0" dirty="0">
                <a:ln>
                  <a:solidFill>
                    <a:prstClr val="black"/>
                  </a:solidFill>
                  <a:prstDash val="sysDot"/>
                </a:ln>
                <a:solidFill>
                  <a:prstClr val="white"/>
                </a:solidFill>
                <a:effectLst/>
                <a:uLnTx/>
                <a:uFillTx/>
                <a:latin typeface="UVN Mua Thu" panose="03020702040507090A04" pitchFamily="66" charset="0"/>
                <a:ea typeface="字魂27号-布丁体" panose="00000500000000000000" pitchFamily="2" charset="-122"/>
                <a:cs typeface="+mn-cs"/>
                <a:sym typeface="字魂160号-檀宋" panose="00000500000000000000" pitchFamily="2" charset="-122"/>
              </a:rPr>
              <a:t>:</a:t>
            </a:r>
            <a:endParaRPr kumimoji="0" lang="zh-CN" altLang="en-US" sz="4400" b="1" i="0" u="none" strike="noStrike" kern="1200" cap="none" spc="0" normalizeH="0" baseline="0" noProof="0" dirty="0">
              <a:ln>
                <a:solidFill>
                  <a:prstClr val="black"/>
                </a:solidFill>
                <a:prstDash val="sysDot"/>
              </a:ln>
              <a:solidFill>
                <a:prstClr val="white"/>
              </a:solidFill>
              <a:effectLst/>
              <a:uLnTx/>
              <a:uFillTx/>
              <a:latin typeface="UVN Mua Thu" panose="03020702040507090A04" pitchFamily="66" charset="0"/>
              <a:ea typeface="字魂27号-布丁体" panose="00000500000000000000" pitchFamily="2" charset="-122"/>
              <a:cs typeface="+mn-cs"/>
              <a:sym typeface="字魂160号-檀宋" panose="00000500000000000000" pitchFamily="2" charset="-122"/>
            </a:endParaRPr>
          </a:p>
        </p:txBody>
      </p:sp>
      <p:sp>
        <p:nvSpPr>
          <p:cNvPr id="12" name="文本框 17"/>
          <p:cNvSpPr txBox="1"/>
          <p:nvPr/>
        </p:nvSpPr>
        <p:spPr>
          <a:xfrm>
            <a:off x="3526938" y="1125554"/>
            <a:ext cx="8414614" cy="3139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0" i="0" u="none" strike="noStrike" kern="1200" cap="none" spc="0" normalizeH="0" baseline="0" noProof="0" dirty="0">
                <a:ln w="19050">
                  <a:solidFill>
                    <a:prstClr val="black"/>
                  </a:solidFill>
                  <a:prstDash val="sysDash"/>
                </a:ln>
                <a:solidFill>
                  <a:srgbClr val="FFAF28"/>
                </a:solidFill>
                <a:effectLst>
                  <a:outerShdw blurRad="38100" dist="38100" dir="2700000" algn="tl">
                    <a:srgbClr val="000000">
                      <a:alpha val="43137"/>
                    </a:srgbClr>
                  </a:outerShdw>
                </a:effectLst>
                <a:uLnTx/>
                <a:uFillTx/>
                <a:latin typeface="UVN Thang Vu" panose="03090702030407020404" pitchFamily="66" charset="0"/>
                <a:ea typeface="字魂27号-布丁体" panose="00000500000000000000" pitchFamily="2" charset="-122"/>
                <a:cs typeface="+mn-cs"/>
                <a:sym typeface="字魂160号-檀宋" panose="00000500000000000000" pitchFamily="2" charset="-122"/>
              </a:rPr>
              <a:t>LUYỆN TẬP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0" i="0" u="none" strike="noStrike" kern="1200" cap="none" spc="0" normalizeH="0" baseline="0" noProof="0" dirty="0">
                <a:ln w="19050">
                  <a:solidFill>
                    <a:prstClr val="black"/>
                  </a:solidFill>
                  <a:prstDash val="sysDash"/>
                </a:ln>
                <a:solidFill>
                  <a:srgbClr val="FFAF28"/>
                </a:solidFill>
                <a:effectLst>
                  <a:outerShdw blurRad="38100" dist="38100" dir="2700000" algn="tl">
                    <a:srgbClr val="000000">
                      <a:alpha val="43137"/>
                    </a:srgbClr>
                  </a:outerShdw>
                </a:effectLst>
                <a:uLnTx/>
                <a:uFillTx/>
                <a:latin typeface="UVN Thang Vu" panose="03090702030407020404" pitchFamily="66" charset="0"/>
                <a:ea typeface="字魂27号-布丁体" panose="00000500000000000000" pitchFamily="2" charset="-122"/>
                <a:cs typeface="+mn-cs"/>
                <a:sym typeface="字魂160号-檀宋" panose="00000500000000000000" pitchFamily="2" charset="-122"/>
              </a:rPr>
              <a:t>TRAO ĐỔI Ý KIẾN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0" i="0" u="none" strike="noStrike" kern="1200" cap="none" spc="0" normalizeH="0" baseline="0" noProof="0" dirty="0">
                <a:ln w="19050">
                  <a:solidFill>
                    <a:prstClr val="black"/>
                  </a:solidFill>
                  <a:prstDash val="sysDash"/>
                </a:ln>
                <a:solidFill>
                  <a:srgbClr val="FFAF28"/>
                </a:solidFill>
                <a:effectLst>
                  <a:outerShdw blurRad="38100" dist="38100" dir="2700000" algn="tl">
                    <a:srgbClr val="000000">
                      <a:alpha val="43137"/>
                    </a:srgbClr>
                  </a:outerShdw>
                </a:effectLst>
                <a:uLnTx/>
                <a:uFillTx/>
                <a:latin typeface="UVN Thang Vu" panose="03090702030407020404" pitchFamily="66" charset="0"/>
                <a:ea typeface="字魂27号-布丁体" panose="00000500000000000000" pitchFamily="2" charset="-122"/>
                <a:cs typeface="+mn-cs"/>
                <a:sym typeface="字魂160号-檀宋" panose="00000500000000000000" pitchFamily="2" charset="-122"/>
              </a:rPr>
              <a:t>VỚI NGƯỜI THÂN</a:t>
            </a:r>
            <a:endParaRPr kumimoji="0" lang="zh-CN" altLang="en-US" sz="6600" b="0" i="0" u="none" strike="noStrike" kern="1200" cap="none" spc="0" normalizeH="0" baseline="0" noProof="0" dirty="0">
              <a:ln w="19050">
                <a:solidFill>
                  <a:prstClr val="black"/>
                </a:solidFill>
                <a:prstDash val="sysDash"/>
              </a:ln>
              <a:solidFill>
                <a:srgbClr val="FFAF28"/>
              </a:solidFill>
              <a:effectLst>
                <a:outerShdw blurRad="38100" dist="38100" dir="2700000" algn="tl">
                  <a:srgbClr val="000000">
                    <a:alpha val="43137"/>
                  </a:srgbClr>
                </a:outerShdw>
              </a:effectLst>
              <a:uLnTx/>
              <a:uFillTx/>
              <a:latin typeface="UVN Thang Vu" panose="03090702030407020404" pitchFamily="66" charset="0"/>
              <a:ea typeface="字魂27号-布丁体" panose="00000500000000000000" pitchFamily="2" charset="-122"/>
              <a:cs typeface="+mn-cs"/>
              <a:sym typeface="字魂160号-檀宋" panose="00000500000000000000" pitchFamily="2" charset="-122"/>
            </a:endParaRPr>
          </a:p>
        </p:txBody>
      </p:sp>
    </p:spTree>
    <p:extLst>
      <p:ext uri="{BB962C8B-B14F-4D97-AF65-F5344CB8AC3E}">
        <p14:creationId xmlns:p14="http://schemas.microsoft.com/office/powerpoint/2010/main" val="417316965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p:tgtEl>
                                          <p:spTgt spid="26"/>
                                        </p:tgtEl>
                                        <p:attrNameLst>
                                          <p:attrName>ppt_y</p:attrName>
                                        </p:attrNameLst>
                                      </p:cBhvr>
                                      <p:tavLst>
                                        <p:tav tm="0">
                                          <p:val>
                                            <p:strVal val="#ppt_y+#ppt_h*1.125000"/>
                                          </p:val>
                                        </p:tav>
                                        <p:tav tm="100000">
                                          <p:val>
                                            <p:strVal val="#ppt_y"/>
                                          </p:val>
                                        </p:tav>
                                      </p:tavLst>
                                    </p:anim>
                                    <p:animEffect transition="in" filter="wipe(up)">
                                      <p:cBhvr>
                                        <p:cTn id="8" dur="500"/>
                                        <p:tgtEl>
                                          <p:spTgt spid="26"/>
                                        </p:tgtEl>
                                      </p:cBhvr>
                                    </p:animEffec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down)">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6"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A7B2A37F-AD42-4260-8C2C-E5D8A6F67DE5}"/>
              </a:ext>
            </a:extLst>
          </p:cNvPr>
          <p:cNvGrpSpPr/>
          <p:nvPr/>
        </p:nvGrpSpPr>
        <p:grpSpPr>
          <a:xfrm>
            <a:off x="112280" y="108605"/>
            <a:ext cx="11851120" cy="1956045"/>
            <a:chOff x="4248655" y="4028261"/>
            <a:chExt cx="11412096" cy="1612853"/>
          </a:xfrm>
        </p:grpSpPr>
        <p:sp>
          <p:nvSpPr>
            <p:cNvPr id="13" name="矩形: 圆角 22">
              <a:extLst>
                <a:ext uri="{FF2B5EF4-FFF2-40B4-BE49-F238E27FC236}">
                  <a16:creationId xmlns:a16="http://schemas.microsoft.com/office/drawing/2014/main" id="{5682A5EB-8F4B-44C1-8193-FDCD5BC281B1}"/>
                </a:ext>
              </a:extLst>
            </p:cNvPr>
            <p:cNvSpPr/>
            <p:nvPr/>
          </p:nvSpPr>
          <p:spPr>
            <a:xfrm>
              <a:off x="4248655" y="4028261"/>
              <a:ext cx="11412096" cy="1612853"/>
            </a:xfrm>
            <a:prstGeom prst="roundRect">
              <a:avLst>
                <a:gd name="adj" fmla="val 50000"/>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endParaRPr>
            </a:p>
          </p:txBody>
        </p:sp>
        <p:sp>
          <p:nvSpPr>
            <p:cNvPr id="14" name="文本框 13">
              <a:extLst>
                <a:ext uri="{FF2B5EF4-FFF2-40B4-BE49-F238E27FC236}">
                  <a16:creationId xmlns:a16="http://schemas.microsoft.com/office/drawing/2014/main" id="{32F56CD0-D066-4D86-9935-86217D2676E3}"/>
                </a:ext>
              </a:extLst>
            </p:cNvPr>
            <p:cNvSpPr txBox="1"/>
            <p:nvPr/>
          </p:nvSpPr>
          <p:spPr>
            <a:xfrm>
              <a:off x="4654935" y="4187557"/>
              <a:ext cx="10927810" cy="1345016"/>
            </a:xfrm>
            <a:prstGeom prst="rect">
              <a:avLst/>
            </a:prstGeom>
            <a:noFill/>
          </p:spPr>
          <p:txBody>
            <a:bodyPr wrap="square" rtlCol="0">
              <a:spAutoFit/>
            </a:bodyPr>
            <a:lstStyle/>
            <a:p>
              <a:pPr lvl="0" algn="just" defTabSz="457200">
                <a:defRPr/>
              </a:pPr>
              <a:r>
                <a:rPr lang="vi-VN" sz="2800" b="1" i="1" dirty="0">
                  <a:solidFill>
                    <a:schemeClr val="accent5">
                      <a:lumMod val="50000"/>
                    </a:schemeClr>
                  </a:solidFill>
                  <a:latin typeface="Arial" panose="020B0604020202020204" pitchFamily="34" charset="0"/>
                  <a:cs typeface="Arial" panose="020B0604020202020204" pitchFamily="34" charset="0"/>
                </a:rPr>
                <a:t>Đề bài: </a:t>
              </a:r>
              <a:r>
                <a:rPr lang="vi-VN" sz="2400" b="1" i="1" dirty="0">
                  <a:solidFill>
                    <a:schemeClr val="tx1">
                      <a:lumMod val="65000"/>
                      <a:lumOff val="35000"/>
                    </a:schemeClr>
                  </a:solidFill>
                  <a:latin typeface="Arial" panose="020B0604020202020204" pitchFamily="34" charset="0"/>
                  <a:cs typeface="Arial" panose="020B0604020202020204" pitchFamily="34" charset="0"/>
                </a:rPr>
                <a:t>Em có nguyện vọng học thêm một môn năng khiếu (hoạ, nhạc, </a:t>
              </a:r>
              <a:endParaRPr lang="en-US" sz="2400" b="1" i="1" dirty="0">
                <a:solidFill>
                  <a:schemeClr val="tx1">
                    <a:lumMod val="65000"/>
                    <a:lumOff val="35000"/>
                  </a:schemeClr>
                </a:solidFill>
                <a:latin typeface="Arial" panose="020B0604020202020204" pitchFamily="34" charset="0"/>
                <a:cs typeface="Arial" panose="020B0604020202020204" pitchFamily="34" charset="0"/>
              </a:endParaRPr>
            </a:p>
            <a:p>
              <a:pPr lvl="0" algn="just" defTabSz="457200">
                <a:defRPr/>
              </a:pPr>
              <a:r>
                <a:rPr lang="vi-VN" sz="2400" b="1" i="1" dirty="0">
                  <a:solidFill>
                    <a:schemeClr val="tx1">
                      <a:lumMod val="65000"/>
                      <a:lumOff val="35000"/>
                    </a:schemeClr>
                  </a:solidFill>
                  <a:latin typeface="Arial" panose="020B0604020202020204" pitchFamily="34" charset="0"/>
                  <a:cs typeface="Arial" panose="020B0604020202020204" pitchFamily="34" charset="0"/>
                </a:rPr>
                <a:t>võ thuật,...). Trước khi nói với bố mẹ, em muốn trao đổi với anh (chị) để anh (chị) hiểu và ủng hộ nguyện vọng của em.</a:t>
              </a:r>
              <a:endParaRPr lang="vi-VN" sz="2400" i="1" dirty="0">
                <a:solidFill>
                  <a:schemeClr val="tx1">
                    <a:lumMod val="65000"/>
                    <a:lumOff val="35000"/>
                  </a:schemeClr>
                </a:solidFill>
                <a:latin typeface="Arial" panose="020B0604020202020204" pitchFamily="34" charset="0"/>
                <a:cs typeface="Arial" panose="020B0604020202020204" pitchFamily="34" charset="0"/>
              </a:endParaRPr>
            </a:p>
            <a:p>
              <a:pPr lvl="0" algn="just" defTabSz="457200">
                <a:defRPr/>
              </a:pPr>
              <a:r>
                <a:rPr lang="vi-VN" sz="2400" b="1" dirty="0">
                  <a:solidFill>
                    <a:schemeClr val="accent1">
                      <a:lumMod val="75000"/>
                    </a:schemeClr>
                  </a:solidFill>
                  <a:latin typeface="Arial" panose="020B0604020202020204" pitchFamily="34" charset="0"/>
                  <a:cs typeface="Arial" panose="020B0604020202020204" pitchFamily="34" charset="0"/>
                </a:rPr>
                <a:t>Hãy cùng bạn đóng vai em và anh (chị) để thực hiện cuộc trao đổi.</a:t>
              </a:r>
              <a:endParaRPr lang="vi-VN" sz="2400" dirty="0">
                <a:solidFill>
                  <a:schemeClr val="accent1">
                    <a:lumMod val="75000"/>
                  </a:schemeClr>
                </a:solidFill>
                <a:latin typeface="Arial" panose="020B0604020202020204" pitchFamily="34" charset="0"/>
                <a:cs typeface="Arial" panose="020B0604020202020204" pitchFamily="34" charset="0"/>
              </a:endParaRPr>
            </a:p>
          </p:txBody>
        </p:sp>
      </p:grpSp>
      <p:pic>
        <p:nvPicPr>
          <p:cNvPr id="3" name="图片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712352" y="4872180"/>
            <a:ext cx="2501900" cy="2501900"/>
          </a:xfrm>
          <a:prstGeom prst="rect">
            <a:avLst/>
          </a:prstGeom>
        </p:spPr>
      </p:pic>
      <p:sp>
        <p:nvSpPr>
          <p:cNvPr id="9" name="矩形 7">
            <a:extLst>
              <a:ext uri="{FF2B5EF4-FFF2-40B4-BE49-F238E27FC236}">
                <a16:creationId xmlns:a16="http://schemas.microsoft.com/office/drawing/2014/main" id="{7ED4D725-9E2F-44AE-A6B9-B6E295B3E8AD}"/>
              </a:ext>
            </a:extLst>
          </p:cNvPr>
          <p:cNvSpPr/>
          <p:nvPr/>
        </p:nvSpPr>
        <p:spPr>
          <a:xfrm>
            <a:off x="4559300" y="2185233"/>
            <a:ext cx="7323093" cy="9541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Trao</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đổi</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về</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b="1" i="0" u="none" strike="noStrike" kern="1200" cap="none" spc="0" normalizeH="0" baseline="0" noProof="0" dirty="0" err="1">
                <a:ln>
                  <a:noFill/>
                </a:ln>
                <a:solidFill>
                  <a:schemeClr val="accent6">
                    <a:lumMod val="75000"/>
                  </a:schemeClr>
                </a:solidFill>
                <a:effectLst/>
                <a:uLnTx/>
                <a:uFillTx/>
                <a:latin typeface="Arial" panose="020B0604020202020204" pitchFamily="34" charset="0"/>
                <a:cs typeface="Arial" panose="020B0604020202020204" pitchFamily="34" charset="0"/>
                <a:sym typeface="+mn-lt"/>
              </a:rPr>
              <a:t>nguyện</a:t>
            </a:r>
            <a:r>
              <a:rPr kumimoji="0" lang="en-US" altLang="zh-CN" sz="2800" b="1" i="0" u="none" strike="noStrike" kern="120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sym typeface="+mn-lt"/>
              </a:rPr>
              <a:t> </a:t>
            </a:r>
            <a:r>
              <a:rPr kumimoji="0" lang="en-US" altLang="zh-CN" sz="2800" b="1" i="0" u="none" strike="noStrike" kern="1200" cap="none" spc="0" normalizeH="0" baseline="0" noProof="0" dirty="0" err="1">
                <a:ln>
                  <a:noFill/>
                </a:ln>
                <a:solidFill>
                  <a:schemeClr val="accent6">
                    <a:lumMod val="75000"/>
                  </a:schemeClr>
                </a:solidFill>
                <a:effectLst/>
                <a:uLnTx/>
                <a:uFillTx/>
                <a:latin typeface="Arial" panose="020B0604020202020204" pitchFamily="34" charset="0"/>
                <a:cs typeface="Arial" panose="020B0604020202020204" pitchFamily="34" charset="0"/>
                <a:sym typeface="+mn-lt"/>
              </a:rPr>
              <a:t>vọng</a:t>
            </a:r>
            <a:r>
              <a:rPr kumimoji="0" lang="en-US" altLang="zh-CN" sz="2800" b="1" i="0" u="none" strike="noStrike" kern="120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sym typeface="+mn-lt"/>
              </a:rPr>
              <a:t> </a:t>
            </a:r>
            <a:r>
              <a:rPr kumimoji="0" lang="en-US" altLang="zh-CN" sz="2800" b="1" i="0" u="none" strike="noStrike" kern="1200" cap="none" spc="0" normalizeH="0" baseline="0" noProof="0" dirty="0" err="1">
                <a:ln>
                  <a:noFill/>
                </a:ln>
                <a:solidFill>
                  <a:schemeClr val="accent6">
                    <a:lumMod val="75000"/>
                  </a:schemeClr>
                </a:solidFill>
                <a:effectLst/>
                <a:uLnTx/>
                <a:uFillTx/>
                <a:latin typeface="Arial" panose="020B0604020202020204" pitchFamily="34" charset="0"/>
                <a:cs typeface="Arial" panose="020B0604020202020204" pitchFamily="34" charset="0"/>
                <a:sym typeface="+mn-lt"/>
              </a:rPr>
              <a:t>học</a:t>
            </a:r>
            <a:r>
              <a:rPr kumimoji="0" lang="en-US" altLang="zh-CN" sz="2800" b="1" i="0" u="none" strike="noStrike" kern="120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sym typeface="+mn-lt"/>
              </a:rPr>
              <a:t> </a:t>
            </a:r>
            <a:r>
              <a:rPr kumimoji="0" lang="en-US" altLang="zh-CN" sz="2800" b="1" i="0" u="none" strike="noStrike" kern="1200" cap="none" spc="0" normalizeH="0" baseline="0" noProof="0" dirty="0" err="1">
                <a:ln>
                  <a:noFill/>
                </a:ln>
                <a:solidFill>
                  <a:schemeClr val="accent6">
                    <a:lumMod val="75000"/>
                  </a:schemeClr>
                </a:solidFill>
                <a:effectLst/>
                <a:uLnTx/>
                <a:uFillTx/>
                <a:latin typeface="Arial" panose="020B0604020202020204" pitchFamily="34" charset="0"/>
                <a:cs typeface="Arial" panose="020B0604020202020204" pitchFamily="34" charset="0"/>
                <a:sym typeface="+mn-lt"/>
              </a:rPr>
              <a:t>thêm</a:t>
            </a:r>
            <a:r>
              <a:rPr kumimoji="0" lang="en-US" altLang="zh-CN" sz="2800" b="1" i="0" u="none" strike="noStrike" kern="120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sym typeface="+mn-lt"/>
              </a:rPr>
              <a:t> </a:t>
            </a:r>
            <a:r>
              <a:rPr kumimoji="0" lang="en-US" altLang="zh-CN" sz="2800" b="1" i="0" u="none" strike="noStrike" kern="1200" cap="none" spc="0" normalizeH="0" baseline="0" noProof="0" dirty="0" err="1">
                <a:ln>
                  <a:noFill/>
                </a:ln>
                <a:solidFill>
                  <a:schemeClr val="accent4">
                    <a:lumMod val="75000"/>
                  </a:schemeClr>
                </a:solidFill>
                <a:effectLst/>
                <a:uLnTx/>
                <a:uFillTx/>
                <a:latin typeface="Arial" panose="020B0604020202020204" pitchFamily="34" charset="0"/>
                <a:cs typeface="Arial" panose="020B0604020202020204" pitchFamily="34" charset="0"/>
                <a:sym typeface="+mn-lt"/>
              </a:rPr>
              <a:t>một</a:t>
            </a:r>
            <a:r>
              <a:rPr kumimoji="0" lang="en-US" altLang="zh-CN" sz="2800" b="1" i="0" u="none" strike="noStrike" kern="1200" cap="none" spc="0" normalizeH="0" baseline="0" noProof="0" dirty="0">
                <a:ln>
                  <a:noFill/>
                </a:ln>
                <a:solidFill>
                  <a:schemeClr val="accent4">
                    <a:lumMod val="75000"/>
                  </a:schemeClr>
                </a:solidFill>
                <a:effectLst/>
                <a:uLnTx/>
                <a:uFillTx/>
                <a:latin typeface="Arial" panose="020B0604020202020204" pitchFamily="34" charset="0"/>
                <a:cs typeface="Arial" panose="020B0604020202020204" pitchFamily="34" charset="0"/>
                <a:sym typeface="+mn-lt"/>
              </a:rPr>
              <a:t> </a:t>
            </a:r>
            <a:r>
              <a:rPr kumimoji="0" lang="en-US" altLang="zh-CN" sz="2800" b="1" i="0" u="none" strike="noStrike" kern="1200" cap="none" spc="0" normalizeH="0" baseline="0" noProof="0" dirty="0" err="1">
                <a:ln>
                  <a:noFill/>
                </a:ln>
                <a:solidFill>
                  <a:schemeClr val="accent4">
                    <a:lumMod val="75000"/>
                  </a:schemeClr>
                </a:solidFill>
                <a:effectLst/>
                <a:uLnTx/>
                <a:uFillTx/>
                <a:latin typeface="Arial" panose="020B0604020202020204" pitchFamily="34" charset="0"/>
                <a:cs typeface="Arial" panose="020B0604020202020204" pitchFamily="34" charset="0"/>
                <a:sym typeface="+mn-lt"/>
              </a:rPr>
              <a:t>môn</a:t>
            </a:r>
            <a:r>
              <a:rPr kumimoji="0" lang="en-US" altLang="zh-CN" sz="2800" b="1" i="0" u="none" strike="noStrike" kern="1200" cap="none" spc="0" normalizeH="0" baseline="0" noProof="0" dirty="0">
                <a:ln>
                  <a:noFill/>
                </a:ln>
                <a:solidFill>
                  <a:schemeClr val="accent4">
                    <a:lumMod val="75000"/>
                  </a:schemeClr>
                </a:solidFill>
                <a:effectLst/>
                <a:uLnTx/>
                <a:uFillTx/>
                <a:latin typeface="Arial" panose="020B0604020202020204" pitchFamily="34" charset="0"/>
                <a:cs typeface="Arial" panose="020B0604020202020204" pitchFamily="34" charset="0"/>
                <a:sym typeface="+mn-lt"/>
              </a:rPr>
              <a:t> </a:t>
            </a:r>
            <a:r>
              <a:rPr kumimoji="0" lang="en-US" altLang="zh-CN" sz="2800" b="1" i="0" u="none" strike="noStrike" kern="1200" cap="none" spc="0" normalizeH="0" baseline="0" noProof="0" dirty="0" err="1">
                <a:ln>
                  <a:noFill/>
                </a:ln>
                <a:solidFill>
                  <a:schemeClr val="accent4">
                    <a:lumMod val="75000"/>
                  </a:schemeClr>
                </a:solidFill>
                <a:effectLst/>
                <a:uLnTx/>
                <a:uFillTx/>
                <a:latin typeface="Arial" panose="020B0604020202020204" pitchFamily="34" charset="0"/>
                <a:cs typeface="Arial" panose="020B0604020202020204" pitchFamily="34" charset="0"/>
                <a:sym typeface="+mn-lt"/>
              </a:rPr>
              <a:t>năng</a:t>
            </a:r>
            <a:r>
              <a:rPr kumimoji="0" lang="en-US" altLang="zh-CN" sz="2800" b="1" i="0" u="none" strike="noStrike" kern="1200" cap="none" spc="0" normalizeH="0" baseline="0" noProof="0" dirty="0">
                <a:ln>
                  <a:noFill/>
                </a:ln>
                <a:solidFill>
                  <a:schemeClr val="accent4">
                    <a:lumMod val="75000"/>
                  </a:schemeClr>
                </a:solidFill>
                <a:effectLst/>
                <a:uLnTx/>
                <a:uFillTx/>
                <a:latin typeface="Arial" panose="020B0604020202020204" pitchFamily="34" charset="0"/>
                <a:cs typeface="Arial" panose="020B0604020202020204" pitchFamily="34" charset="0"/>
                <a:sym typeface="+mn-lt"/>
              </a:rPr>
              <a:t> </a:t>
            </a:r>
            <a:r>
              <a:rPr kumimoji="0" lang="en-US" altLang="zh-CN" sz="2800" b="1" i="0" u="none" strike="noStrike" kern="1200" cap="none" spc="0" normalizeH="0" baseline="0" noProof="0" dirty="0" err="1">
                <a:ln>
                  <a:noFill/>
                </a:ln>
                <a:solidFill>
                  <a:schemeClr val="accent4">
                    <a:lumMod val="75000"/>
                  </a:schemeClr>
                </a:solidFill>
                <a:effectLst/>
                <a:uLnTx/>
                <a:uFillTx/>
                <a:latin typeface="Arial" panose="020B0604020202020204" pitchFamily="34" charset="0"/>
                <a:cs typeface="Arial" panose="020B0604020202020204" pitchFamily="34" charset="0"/>
                <a:sym typeface="+mn-lt"/>
              </a:rPr>
              <a:t>khiếu</a:t>
            </a:r>
            <a:r>
              <a:rPr kumimoji="0" lang="en-US" altLang="zh-CN" sz="2800" b="1" i="0" u="none" strike="noStrike" kern="1200" cap="none" spc="0" normalizeH="0" baseline="0" noProof="0" dirty="0">
                <a:ln>
                  <a:noFill/>
                </a:ln>
                <a:solidFill>
                  <a:schemeClr val="accent4">
                    <a:lumMod val="75000"/>
                  </a:schemeClr>
                </a:solidFill>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của</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em</a:t>
            </a:r>
            <a:endParaRPr kumimoji="0" lang="zh-CN" altLang="en-US"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endParaRPr>
          </a:p>
        </p:txBody>
      </p:sp>
      <p:sp>
        <p:nvSpPr>
          <p:cNvPr id="10" name="矩形 8">
            <a:extLst>
              <a:ext uri="{FF2B5EF4-FFF2-40B4-BE49-F238E27FC236}">
                <a16:creationId xmlns:a16="http://schemas.microsoft.com/office/drawing/2014/main" id="{6CCA0A31-C4BA-4E1C-B3B3-C201E8FFC61D}"/>
              </a:ext>
            </a:extLst>
          </p:cNvPr>
          <p:cNvSpPr/>
          <p:nvPr/>
        </p:nvSpPr>
        <p:spPr>
          <a:xfrm>
            <a:off x="730020" y="2223499"/>
            <a:ext cx="2025316" cy="584775"/>
          </a:xfrm>
          <a:prstGeom prst="rect">
            <a:avLst/>
          </a:prstGeom>
          <a:solidFill>
            <a:schemeClr val="bg1"/>
          </a:solidFill>
          <a:ln>
            <a:solidFill>
              <a:schemeClr val="tx1"/>
            </a:solidFill>
            <a:prstDash val="lgDash"/>
          </a:ln>
        </p:spPr>
        <p:txBody>
          <a:bodyPr wrap="square">
            <a:spAutoFit/>
          </a:bodyPr>
          <a:lstStyle/>
          <a:p>
            <a:pPr marL="0" marR="0" lvl="0" indent="0" algn="l" defTabSz="457200" rtl="0" eaLnBrk="1" fontAlgn="auto" latinLnBrk="0" hangingPunct="1">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4BACC6">
                    <a:lumMod val="75000"/>
                  </a:srgbClr>
                </a:solidFill>
                <a:effectLst/>
                <a:uLnTx/>
                <a:uFillTx/>
                <a:latin typeface="Arial" panose="020B0604020202020204" pitchFamily="34" charset="0"/>
                <a:cs typeface="Arial" panose="020B0604020202020204" pitchFamily="34" charset="0"/>
                <a:sym typeface="+mn-lt"/>
              </a:rPr>
              <a:t>Nội</a:t>
            </a:r>
            <a:r>
              <a:rPr kumimoji="0" lang="en-US" altLang="zh-CN" sz="3200" b="1" i="0" u="none" strike="noStrike" kern="1200" cap="none" spc="0" normalizeH="0" baseline="0" noProof="0" dirty="0">
                <a:ln>
                  <a:noFill/>
                </a:ln>
                <a:solidFill>
                  <a:srgbClr val="4BACC6">
                    <a:lumMod val="75000"/>
                  </a:srgbClr>
                </a:solidFill>
                <a:effectLst/>
                <a:uLnTx/>
                <a:uFillTx/>
                <a:latin typeface="Arial" panose="020B0604020202020204" pitchFamily="34" charset="0"/>
                <a:cs typeface="Arial" panose="020B0604020202020204" pitchFamily="34" charset="0"/>
                <a:sym typeface="+mn-lt"/>
              </a:rPr>
              <a:t> dung</a:t>
            </a:r>
            <a:endParaRPr kumimoji="0" lang="zh-CN" altLang="en-US" sz="3200" b="1" i="0" u="none" strike="noStrike" kern="1200" cap="none" spc="0" normalizeH="0" baseline="0" noProof="0" dirty="0">
              <a:ln>
                <a:noFill/>
              </a:ln>
              <a:solidFill>
                <a:srgbClr val="4BACC6">
                  <a:lumMod val="75000"/>
                </a:srgbClr>
              </a:solidFill>
              <a:effectLst/>
              <a:uLnTx/>
              <a:uFillTx/>
              <a:latin typeface="Arial" panose="020B0604020202020204" pitchFamily="34" charset="0"/>
              <a:cs typeface="Arial" panose="020B0604020202020204" pitchFamily="34" charset="0"/>
              <a:sym typeface="+mn-lt"/>
            </a:endParaRPr>
          </a:p>
        </p:txBody>
      </p:sp>
      <p:sp>
        <p:nvSpPr>
          <p:cNvPr id="15" name="矩形 9">
            <a:extLst>
              <a:ext uri="{FF2B5EF4-FFF2-40B4-BE49-F238E27FC236}">
                <a16:creationId xmlns:a16="http://schemas.microsoft.com/office/drawing/2014/main" id="{7C985AC3-ED43-414A-8A02-45E5B8C6B3D9}"/>
              </a:ext>
            </a:extLst>
          </p:cNvPr>
          <p:cNvSpPr/>
          <p:nvPr/>
        </p:nvSpPr>
        <p:spPr>
          <a:xfrm>
            <a:off x="4559300" y="3164355"/>
            <a:ext cx="6073376" cy="738664"/>
          </a:xfrm>
          <a:prstGeom prst="rect">
            <a:avLst/>
          </a:prstGeom>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Anh</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hoặc</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chị</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của</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em</a:t>
            </a:r>
            <a:endParaRPr kumimoji="0" lang="zh-CN" altLang="en-US"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endParaRPr>
          </a:p>
        </p:txBody>
      </p:sp>
      <p:sp>
        <p:nvSpPr>
          <p:cNvPr id="16" name="矩形 10">
            <a:extLst>
              <a:ext uri="{FF2B5EF4-FFF2-40B4-BE49-F238E27FC236}">
                <a16:creationId xmlns:a16="http://schemas.microsoft.com/office/drawing/2014/main" id="{FB6C91F4-EDD5-43AC-B3B3-D2938CEA4101}"/>
              </a:ext>
            </a:extLst>
          </p:cNvPr>
          <p:cNvSpPr/>
          <p:nvPr/>
        </p:nvSpPr>
        <p:spPr>
          <a:xfrm>
            <a:off x="730020" y="3259924"/>
            <a:ext cx="2229080" cy="584775"/>
          </a:xfrm>
          <a:prstGeom prst="rect">
            <a:avLst/>
          </a:prstGeom>
          <a:solidFill>
            <a:schemeClr val="bg1"/>
          </a:solidFill>
          <a:ln>
            <a:solidFill>
              <a:schemeClr val="tx1"/>
            </a:solidFill>
            <a:prstDash val="lgDash"/>
          </a:ln>
        </p:spPr>
        <p:txBody>
          <a:bodyPr wrap="square">
            <a:spAutoFit/>
          </a:bodyPr>
          <a:lstStyle/>
          <a:p>
            <a:pPr marL="0" marR="0" lvl="0" indent="0" algn="l" defTabSz="457200" rtl="0" eaLnBrk="1" fontAlgn="auto" latinLnBrk="0" hangingPunct="1">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C0504D"/>
                </a:solidFill>
                <a:effectLst/>
                <a:uLnTx/>
                <a:uFillTx/>
                <a:latin typeface="Arial" panose="020B0604020202020204" pitchFamily="34" charset="0"/>
                <a:cs typeface="Arial" panose="020B0604020202020204" pitchFamily="34" charset="0"/>
                <a:sym typeface="+mn-lt"/>
              </a:rPr>
              <a:t>Đối</a:t>
            </a:r>
            <a:r>
              <a:rPr kumimoji="0" lang="en-US" altLang="zh-CN" sz="3200" b="1" i="0" u="none" strike="noStrike" kern="1200" cap="none" spc="0" normalizeH="0" baseline="0" noProof="0" dirty="0">
                <a:ln>
                  <a:noFill/>
                </a:ln>
                <a:solidFill>
                  <a:srgbClr val="C0504D"/>
                </a:solidFill>
                <a:effectLst/>
                <a:uLnTx/>
                <a:uFillTx/>
                <a:latin typeface="Arial" panose="020B0604020202020204" pitchFamily="34" charset="0"/>
                <a:cs typeface="Arial" panose="020B0604020202020204" pitchFamily="34" charset="0"/>
                <a:sym typeface="+mn-lt"/>
              </a:rPr>
              <a:t> </a:t>
            </a:r>
            <a:r>
              <a:rPr kumimoji="0" lang="en-US" altLang="zh-CN" sz="3200" b="1" i="0" u="none" strike="noStrike" kern="1200" cap="none" spc="0" normalizeH="0" baseline="0" noProof="0" dirty="0" err="1">
                <a:ln>
                  <a:noFill/>
                </a:ln>
                <a:solidFill>
                  <a:srgbClr val="C0504D"/>
                </a:solidFill>
                <a:effectLst/>
                <a:uLnTx/>
                <a:uFillTx/>
                <a:latin typeface="Arial" panose="020B0604020202020204" pitchFamily="34" charset="0"/>
                <a:cs typeface="Arial" panose="020B0604020202020204" pitchFamily="34" charset="0"/>
                <a:sym typeface="+mn-lt"/>
              </a:rPr>
              <a:t>tượng</a:t>
            </a:r>
            <a:endParaRPr kumimoji="0" lang="zh-CN" altLang="en-US" sz="3200" b="1" i="0" u="none" strike="noStrike" kern="1200" cap="none" spc="0" normalizeH="0" baseline="0" noProof="0" dirty="0">
              <a:ln>
                <a:noFill/>
              </a:ln>
              <a:solidFill>
                <a:srgbClr val="C0504D"/>
              </a:solidFill>
              <a:effectLst/>
              <a:uLnTx/>
              <a:uFillTx/>
              <a:latin typeface="Arial" panose="020B0604020202020204" pitchFamily="34" charset="0"/>
              <a:cs typeface="Arial" panose="020B0604020202020204" pitchFamily="34" charset="0"/>
              <a:sym typeface="+mn-lt"/>
            </a:endParaRPr>
          </a:p>
        </p:txBody>
      </p:sp>
      <p:sp>
        <p:nvSpPr>
          <p:cNvPr id="17" name="矩形 12">
            <a:extLst>
              <a:ext uri="{FF2B5EF4-FFF2-40B4-BE49-F238E27FC236}">
                <a16:creationId xmlns:a16="http://schemas.microsoft.com/office/drawing/2014/main" id="{9BE44FDE-EF35-415B-A12E-2E51BBCC5219}"/>
              </a:ext>
            </a:extLst>
          </p:cNvPr>
          <p:cNvSpPr/>
          <p:nvPr/>
        </p:nvSpPr>
        <p:spPr>
          <a:xfrm>
            <a:off x="4559300" y="3997545"/>
            <a:ext cx="7099300" cy="1815882"/>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Làm</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cho</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anh</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chị</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hiểu</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rõ</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nguyện</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vọng</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của</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mình</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và</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giải</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đáp</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các</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thắc</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mắc</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khó</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khăn</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mà</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anh</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chị</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đặt</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ra</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để</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anh</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chị</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ủng</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hộ</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nguyện</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vọng</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 </a:t>
            </a:r>
            <a:r>
              <a:rPr kumimoji="0" lang="en-US" altLang="zh-CN" sz="2800" i="0" u="none" strike="noStrike" kern="1200" cap="none" spc="0" normalizeH="0" baseline="0" noProof="0" dirty="0" err="1">
                <a:ln>
                  <a:noFill/>
                </a:ln>
                <a:effectLst/>
                <a:uLnTx/>
                <a:uFillTx/>
                <a:latin typeface="Arial" panose="020B0604020202020204" pitchFamily="34" charset="0"/>
                <a:cs typeface="Arial" panose="020B0604020202020204" pitchFamily="34" charset="0"/>
                <a:sym typeface="+mn-lt"/>
              </a:rPr>
              <a:t>ấy</a:t>
            </a:r>
            <a:r>
              <a:rPr kumimoji="0" lang="en-US" altLang="zh-CN"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rPr>
              <a:t>.</a:t>
            </a:r>
            <a:endParaRPr kumimoji="0" lang="zh-CN" altLang="en-US"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endParaRPr>
          </a:p>
        </p:txBody>
      </p:sp>
      <p:sp>
        <p:nvSpPr>
          <p:cNvPr id="18" name="矩形 13">
            <a:extLst>
              <a:ext uri="{FF2B5EF4-FFF2-40B4-BE49-F238E27FC236}">
                <a16:creationId xmlns:a16="http://schemas.microsoft.com/office/drawing/2014/main" id="{29D0C345-1C65-4A3D-B7DB-33F405E91E68}"/>
              </a:ext>
            </a:extLst>
          </p:cNvPr>
          <p:cNvSpPr/>
          <p:nvPr/>
        </p:nvSpPr>
        <p:spPr>
          <a:xfrm>
            <a:off x="730020" y="4287405"/>
            <a:ext cx="3579700" cy="584775"/>
          </a:xfrm>
          <a:prstGeom prst="rect">
            <a:avLst/>
          </a:prstGeom>
          <a:solidFill>
            <a:schemeClr val="bg1"/>
          </a:solidFill>
          <a:ln>
            <a:solidFill>
              <a:schemeClr val="tx1"/>
            </a:solidFill>
            <a:prstDash val="lgDash"/>
          </a:ln>
        </p:spPr>
        <p:txBody>
          <a:bodyPr wrap="square">
            <a:spAutoFit/>
          </a:bodyPr>
          <a:lstStyle/>
          <a:p>
            <a:pPr marL="0" marR="0" lvl="0" indent="0" defTabSz="457200" rtl="0" eaLnBrk="1" fontAlgn="auto" latinLnBrk="0" hangingPunct="1">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79646">
                    <a:lumMod val="75000"/>
                  </a:srgbClr>
                </a:solidFill>
                <a:effectLst/>
                <a:uLnTx/>
                <a:uFillTx/>
                <a:latin typeface="Arial" panose="020B0604020202020204" pitchFamily="34" charset="0"/>
                <a:cs typeface="Arial" panose="020B0604020202020204" pitchFamily="34" charset="0"/>
                <a:sym typeface="+mn-lt"/>
              </a:rPr>
              <a:t>Mục</a:t>
            </a:r>
            <a:r>
              <a:rPr kumimoji="0" lang="en-US" altLang="zh-CN" sz="3200" b="1" i="0" u="none" strike="noStrike" kern="1200" cap="none" spc="0" normalizeH="0" baseline="0" noProof="0" dirty="0">
                <a:ln>
                  <a:noFill/>
                </a:ln>
                <a:solidFill>
                  <a:srgbClr val="F79646">
                    <a:lumMod val="75000"/>
                  </a:srgbClr>
                </a:solidFill>
                <a:effectLst/>
                <a:uLnTx/>
                <a:uFillTx/>
                <a:latin typeface="Arial" panose="020B0604020202020204" pitchFamily="34" charset="0"/>
                <a:cs typeface="Arial" panose="020B0604020202020204" pitchFamily="34" charset="0"/>
                <a:sym typeface="+mn-lt"/>
              </a:rPr>
              <a:t> </a:t>
            </a:r>
            <a:r>
              <a:rPr kumimoji="0" lang="en-US" altLang="zh-CN" sz="3200" b="1" i="0" u="none" strike="noStrike" kern="1200" cap="none" spc="0" normalizeH="0" baseline="0" noProof="0" dirty="0" err="1">
                <a:ln>
                  <a:noFill/>
                </a:ln>
                <a:solidFill>
                  <a:srgbClr val="F79646">
                    <a:lumMod val="75000"/>
                  </a:srgbClr>
                </a:solidFill>
                <a:effectLst/>
                <a:uLnTx/>
                <a:uFillTx/>
                <a:latin typeface="Arial" panose="020B0604020202020204" pitchFamily="34" charset="0"/>
                <a:cs typeface="Arial" panose="020B0604020202020204" pitchFamily="34" charset="0"/>
                <a:sym typeface="+mn-lt"/>
              </a:rPr>
              <a:t>đích</a:t>
            </a:r>
            <a:r>
              <a:rPr kumimoji="0" lang="en-US" altLang="zh-CN" sz="3200" b="1" i="0" u="none" strike="noStrike" kern="1200" cap="none" spc="0" normalizeH="0" baseline="0" noProof="0" dirty="0">
                <a:ln>
                  <a:noFill/>
                </a:ln>
                <a:solidFill>
                  <a:srgbClr val="F79646">
                    <a:lumMod val="75000"/>
                  </a:srgbClr>
                </a:solidFill>
                <a:effectLst/>
                <a:uLnTx/>
                <a:uFillTx/>
                <a:latin typeface="Arial" panose="020B0604020202020204" pitchFamily="34" charset="0"/>
                <a:cs typeface="Arial" panose="020B0604020202020204" pitchFamily="34" charset="0"/>
                <a:sym typeface="+mn-lt"/>
              </a:rPr>
              <a:t> </a:t>
            </a:r>
            <a:r>
              <a:rPr kumimoji="0" lang="en-US" altLang="zh-CN" sz="3200" b="1" i="0" u="none" strike="noStrike" kern="1200" cap="none" spc="0" normalizeH="0" baseline="0" noProof="0" dirty="0" err="1">
                <a:ln>
                  <a:noFill/>
                </a:ln>
                <a:solidFill>
                  <a:srgbClr val="F79646">
                    <a:lumMod val="75000"/>
                  </a:srgbClr>
                </a:solidFill>
                <a:effectLst/>
                <a:uLnTx/>
                <a:uFillTx/>
                <a:latin typeface="Arial" panose="020B0604020202020204" pitchFamily="34" charset="0"/>
                <a:cs typeface="Arial" panose="020B0604020202020204" pitchFamily="34" charset="0"/>
                <a:sym typeface="+mn-lt"/>
              </a:rPr>
              <a:t>trao</a:t>
            </a:r>
            <a:r>
              <a:rPr kumimoji="0" lang="en-US" altLang="zh-CN" sz="3200" b="1" i="0" u="none" strike="noStrike" kern="1200" cap="none" spc="0" normalizeH="0" baseline="0" noProof="0" dirty="0">
                <a:ln>
                  <a:noFill/>
                </a:ln>
                <a:solidFill>
                  <a:srgbClr val="F79646">
                    <a:lumMod val="75000"/>
                  </a:srgbClr>
                </a:solidFill>
                <a:effectLst/>
                <a:uLnTx/>
                <a:uFillTx/>
                <a:latin typeface="Arial" panose="020B0604020202020204" pitchFamily="34" charset="0"/>
                <a:cs typeface="Arial" panose="020B0604020202020204" pitchFamily="34" charset="0"/>
                <a:sym typeface="+mn-lt"/>
              </a:rPr>
              <a:t> </a:t>
            </a:r>
            <a:r>
              <a:rPr kumimoji="0" lang="en-US" altLang="zh-CN" sz="3200" b="1" i="0" u="none" strike="noStrike" kern="1200" cap="none" spc="0" normalizeH="0" baseline="0" noProof="0" dirty="0" err="1">
                <a:ln>
                  <a:noFill/>
                </a:ln>
                <a:solidFill>
                  <a:srgbClr val="F79646">
                    <a:lumMod val="75000"/>
                  </a:srgbClr>
                </a:solidFill>
                <a:effectLst/>
                <a:uLnTx/>
                <a:uFillTx/>
                <a:latin typeface="Arial" panose="020B0604020202020204" pitchFamily="34" charset="0"/>
                <a:cs typeface="Arial" panose="020B0604020202020204" pitchFamily="34" charset="0"/>
                <a:sym typeface="+mn-lt"/>
              </a:rPr>
              <a:t>đổi</a:t>
            </a:r>
            <a:endParaRPr kumimoji="0" lang="zh-CN" altLang="en-US" sz="3200" b="1" i="0" u="none" strike="noStrike" kern="1200" cap="none" spc="0" normalizeH="0" baseline="0" noProof="0" dirty="0">
              <a:ln>
                <a:noFill/>
              </a:ln>
              <a:solidFill>
                <a:srgbClr val="F79646">
                  <a:lumMod val="75000"/>
                </a:srgbClr>
              </a:solidFill>
              <a:effectLst/>
              <a:uLnTx/>
              <a:uFillTx/>
              <a:latin typeface="Arial" panose="020B0604020202020204" pitchFamily="34" charset="0"/>
              <a:cs typeface="Arial" panose="020B0604020202020204" pitchFamily="34" charset="0"/>
              <a:sym typeface="+mn-lt"/>
            </a:endParaRPr>
          </a:p>
        </p:txBody>
      </p:sp>
      <p:sp>
        <p:nvSpPr>
          <p:cNvPr id="19" name="矩形 12">
            <a:extLst>
              <a:ext uri="{FF2B5EF4-FFF2-40B4-BE49-F238E27FC236}">
                <a16:creationId xmlns:a16="http://schemas.microsoft.com/office/drawing/2014/main" id="{9BE44FDE-EF35-415B-A12E-2E51BBCC5219}"/>
              </a:ext>
            </a:extLst>
          </p:cNvPr>
          <p:cNvSpPr/>
          <p:nvPr/>
        </p:nvSpPr>
        <p:spPr>
          <a:xfrm>
            <a:off x="4632861" y="5926744"/>
            <a:ext cx="6330441"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2800" dirty="0" err="1">
                <a:latin typeface="Arial" panose="020B0604020202020204" pitchFamily="34" charset="0"/>
                <a:cs typeface="Arial" panose="020B0604020202020204" pitchFamily="34" charset="0"/>
                <a:sym typeface="+mn-lt"/>
              </a:rPr>
              <a:t>Đóng</a:t>
            </a:r>
            <a:r>
              <a:rPr lang="en-US" altLang="zh-CN" sz="2800" dirty="0">
                <a:latin typeface="Arial" panose="020B0604020202020204" pitchFamily="34" charset="0"/>
                <a:cs typeface="Arial" panose="020B0604020202020204" pitchFamily="34" charset="0"/>
                <a:sym typeface="+mn-lt"/>
              </a:rPr>
              <a:t> </a:t>
            </a:r>
            <a:r>
              <a:rPr lang="en-US" altLang="zh-CN" sz="2800" dirty="0" err="1">
                <a:latin typeface="Arial" panose="020B0604020202020204" pitchFamily="34" charset="0"/>
                <a:cs typeface="Arial" panose="020B0604020202020204" pitchFamily="34" charset="0"/>
                <a:sym typeface="+mn-lt"/>
              </a:rPr>
              <a:t>vai</a:t>
            </a:r>
            <a:r>
              <a:rPr lang="en-US" altLang="zh-CN" sz="2800" dirty="0">
                <a:latin typeface="Arial" panose="020B0604020202020204" pitchFamily="34" charset="0"/>
                <a:cs typeface="Arial" panose="020B0604020202020204" pitchFamily="34" charset="0"/>
                <a:sym typeface="+mn-lt"/>
              </a:rPr>
              <a:t> </a:t>
            </a:r>
            <a:r>
              <a:rPr lang="en-US" altLang="zh-CN" sz="2800" dirty="0" err="1">
                <a:latin typeface="Arial" panose="020B0604020202020204" pitchFamily="34" charset="0"/>
                <a:cs typeface="Arial" panose="020B0604020202020204" pitchFamily="34" charset="0"/>
                <a:sym typeface="+mn-lt"/>
              </a:rPr>
              <a:t>em</a:t>
            </a:r>
            <a:r>
              <a:rPr lang="en-US" altLang="zh-CN" sz="2800" dirty="0">
                <a:latin typeface="Arial" panose="020B0604020202020204" pitchFamily="34" charset="0"/>
                <a:cs typeface="Arial" panose="020B0604020202020204" pitchFamily="34" charset="0"/>
                <a:sym typeface="+mn-lt"/>
              </a:rPr>
              <a:t> </a:t>
            </a:r>
            <a:r>
              <a:rPr lang="en-US" altLang="zh-CN" sz="2800" dirty="0" err="1">
                <a:latin typeface="Arial" panose="020B0604020202020204" pitchFamily="34" charset="0"/>
                <a:cs typeface="Arial" panose="020B0604020202020204" pitchFamily="34" charset="0"/>
                <a:sym typeface="+mn-lt"/>
              </a:rPr>
              <a:t>và</a:t>
            </a:r>
            <a:r>
              <a:rPr lang="en-US" altLang="zh-CN" sz="2800" dirty="0">
                <a:latin typeface="Arial" panose="020B0604020202020204" pitchFamily="34" charset="0"/>
                <a:cs typeface="Arial" panose="020B0604020202020204" pitchFamily="34" charset="0"/>
                <a:sym typeface="+mn-lt"/>
              </a:rPr>
              <a:t> </a:t>
            </a:r>
            <a:r>
              <a:rPr lang="en-US" altLang="zh-CN" sz="2800" dirty="0" err="1">
                <a:latin typeface="Arial" panose="020B0604020202020204" pitchFamily="34" charset="0"/>
                <a:cs typeface="Arial" panose="020B0604020202020204" pitchFamily="34" charset="0"/>
                <a:sym typeface="+mn-lt"/>
              </a:rPr>
              <a:t>anh</a:t>
            </a:r>
            <a:r>
              <a:rPr lang="en-US" altLang="zh-CN" sz="2800" dirty="0">
                <a:latin typeface="Arial" panose="020B0604020202020204" pitchFamily="34" charset="0"/>
                <a:cs typeface="Arial" panose="020B0604020202020204" pitchFamily="34" charset="0"/>
                <a:sym typeface="+mn-lt"/>
              </a:rPr>
              <a:t> (</a:t>
            </a:r>
            <a:r>
              <a:rPr lang="en-US" altLang="zh-CN" sz="2800" dirty="0" err="1">
                <a:latin typeface="Arial" panose="020B0604020202020204" pitchFamily="34" charset="0"/>
                <a:cs typeface="Arial" panose="020B0604020202020204" pitchFamily="34" charset="0"/>
                <a:sym typeface="+mn-lt"/>
              </a:rPr>
              <a:t>chị</a:t>
            </a:r>
            <a:r>
              <a:rPr lang="en-US" altLang="zh-CN" sz="2800" dirty="0">
                <a:latin typeface="Arial" panose="020B0604020202020204" pitchFamily="34" charset="0"/>
                <a:cs typeface="Arial" panose="020B0604020202020204" pitchFamily="34" charset="0"/>
                <a:sym typeface="+mn-lt"/>
              </a:rPr>
              <a:t>)</a:t>
            </a:r>
            <a:endParaRPr kumimoji="0" lang="zh-CN" altLang="en-US" sz="2800"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lt"/>
            </a:endParaRPr>
          </a:p>
        </p:txBody>
      </p:sp>
      <p:sp>
        <p:nvSpPr>
          <p:cNvPr id="20" name="矩形 13">
            <a:extLst>
              <a:ext uri="{FF2B5EF4-FFF2-40B4-BE49-F238E27FC236}">
                <a16:creationId xmlns:a16="http://schemas.microsoft.com/office/drawing/2014/main" id="{29D0C345-1C65-4A3D-B7DB-33F405E91E68}"/>
              </a:ext>
            </a:extLst>
          </p:cNvPr>
          <p:cNvSpPr/>
          <p:nvPr/>
        </p:nvSpPr>
        <p:spPr>
          <a:xfrm>
            <a:off x="730020" y="5865189"/>
            <a:ext cx="3817345" cy="584775"/>
          </a:xfrm>
          <a:prstGeom prst="rect">
            <a:avLst/>
          </a:prstGeom>
          <a:solidFill>
            <a:schemeClr val="bg1"/>
          </a:solidFill>
          <a:ln>
            <a:solidFill>
              <a:schemeClr val="tx1"/>
            </a:solidFill>
            <a:prstDash val="lgDash"/>
          </a:ln>
        </p:spPr>
        <p:txBody>
          <a:bodyPr wrap="square">
            <a:spAutoFit/>
          </a:bodyPr>
          <a:lstStyle/>
          <a:p>
            <a:pPr marL="0" marR="0" lvl="0" indent="0" defTabSz="457200" rtl="0" eaLnBrk="1" fontAlgn="auto" latinLnBrk="0" hangingPunct="1">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9BBB59">
                    <a:lumMod val="50000"/>
                  </a:srgbClr>
                </a:solidFill>
                <a:effectLst/>
                <a:uLnTx/>
                <a:uFillTx/>
                <a:latin typeface="Arial" panose="020B0604020202020204" pitchFamily="34" charset="0"/>
                <a:cs typeface="Arial" panose="020B0604020202020204" pitchFamily="34" charset="0"/>
                <a:sym typeface="+mn-lt"/>
              </a:rPr>
              <a:t>Hình</a:t>
            </a:r>
            <a:r>
              <a:rPr kumimoji="0" lang="en-US" altLang="zh-CN" sz="3200" b="1" i="0" u="none" strike="noStrike" kern="1200" cap="none" spc="0" normalizeH="0" baseline="0" noProof="0" dirty="0">
                <a:ln>
                  <a:noFill/>
                </a:ln>
                <a:solidFill>
                  <a:srgbClr val="9BBB59">
                    <a:lumMod val="50000"/>
                  </a:srgbClr>
                </a:solidFill>
                <a:effectLst/>
                <a:uLnTx/>
                <a:uFillTx/>
                <a:latin typeface="Arial" panose="020B0604020202020204" pitchFamily="34" charset="0"/>
                <a:cs typeface="Arial" panose="020B0604020202020204" pitchFamily="34" charset="0"/>
                <a:sym typeface="+mn-lt"/>
              </a:rPr>
              <a:t> </a:t>
            </a:r>
            <a:r>
              <a:rPr kumimoji="0" lang="en-US" altLang="zh-CN" sz="3200" b="1" i="0" u="none" strike="noStrike" kern="1200" cap="none" spc="0" normalizeH="0" baseline="0" noProof="0" dirty="0" err="1">
                <a:ln>
                  <a:noFill/>
                </a:ln>
                <a:solidFill>
                  <a:srgbClr val="9BBB59">
                    <a:lumMod val="50000"/>
                  </a:srgbClr>
                </a:solidFill>
                <a:effectLst/>
                <a:uLnTx/>
                <a:uFillTx/>
                <a:latin typeface="Arial" panose="020B0604020202020204" pitchFamily="34" charset="0"/>
                <a:cs typeface="Arial" panose="020B0604020202020204" pitchFamily="34" charset="0"/>
                <a:sym typeface="+mn-lt"/>
              </a:rPr>
              <a:t>thức</a:t>
            </a:r>
            <a:r>
              <a:rPr kumimoji="0" lang="en-US" altLang="zh-CN" sz="3200" b="1" i="0" u="none" strike="noStrike" kern="1200" cap="none" spc="0" normalizeH="0" baseline="0" noProof="0" dirty="0">
                <a:ln>
                  <a:noFill/>
                </a:ln>
                <a:solidFill>
                  <a:srgbClr val="9BBB59">
                    <a:lumMod val="50000"/>
                  </a:srgbClr>
                </a:solidFill>
                <a:effectLst/>
                <a:uLnTx/>
                <a:uFillTx/>
                <a:latin typeface="Arial" panose="020B0604020202020204" pitchFamily="34" charset="0"/>
                <a:cs typeface="Arial" panose="020B0604020202020204" pitchFamily="34" charset="0"/>
                <a:sym typeface="+mn-lt"/>
              </a:rPr>
              <a:t> </a:t>
            </a:r>
            <a:r>
              <a:rPr kumimoji="0" lang="en-US" altLang="zh-CN" sz="3200" b="1" i="0" u="none" strike="noStrike" kern="1200" cap="none" spc="0" normalizeH="0" baseline="0" noProof="0" dirty="0" err="1">
                <a:ln>
                  <a:noFill/>
                </a:ln>
                <a:solidFill>
                  <a:srgbClr val="9BBB59">
                    <a:lumMod val="50000"/>
                  </a:srgbClr>
                </a:solidFill>
                <a:effectLst/>
                <a:uLnTx/>
                <a:uFillTx/>
                <a:latin typeface="Arial" panose="020B0604020202020204" pitchFamily="34" charset="0"/>
                <a:cs typeface="Arial" panose="020B0604020202020204" pitchFamily="34" charset="0"/>
                <a:sym typeface="+mn-lt"/>
              </a:rPr>
              <a:t>trao</a:t>
            </a:r>
            <a:r>
              <a:rPr kumimoji="0" lang="en-US" altLang="zh-CN" sz="3200" b="1" i="0" u="none" strike="noStrike" kern="1200" cap="none" spc="0" normalizeH="0" baseline="0" noProof="0" dirty="0">
                <a:ln>
                  <a:noFill/>
                </a:ln>
                <a:solidFill>
                  <a:srgbClr val="9BBB59">
                    <a:lumMod val="50000"/>
                  </a:srgbClr>
                </a:solidFill>
                <a:effectLst/>
                <a:uLnTx/>
                <a:uFillTx/>
                <a:latin typeface="Arial" panose="020B0604020202020204" pitchFamily="34" charset="0"/>
                <a:cs typeface="Arial" panose="020B0604020202020204" pitchFamily="34" charset="0"/>
                <a:sym typeface="+mn-lt"/>
              </a:rPr>
              <a:t> </a:t>
            </a:r>
            <a:r>
              <a:rPr kumimoji="0" lang="en-US" altLang="zh-CN" sz="3200" b="1" i="0" u="none" strike="noStrike" kern="1200" cap="none" spc="0" normalizeH="0" baseline="0" noProof="0" dirty="0" err="1">
                <a:ln>
                  <a:noFill/>
                </a:ln>
                <a:solidFill>
                  <a:srgbClr val="9BBB59">
                    <a:lumMod val="50000"/>
                  </a:srgbClr>
                </a:solidFill>
                <a:effectLst/>
                <a:uLnTx/>
                <a:uFillTx/>
                <a:latin typeface="Arial" panose="020B0604020202020204" pitchFamily="34" charset="0"/>
                <a:cs typeface="Arial" panose="020B0604020202020204" pitchFamily="34" charset="0"/>
                <a:sym typeface="+mn-lt"/>
              </a:rPr>
              <a:t>đổi</a:t>
            </a:r>
            <a:endParaRPr kumimoji="0" lang="zh-CN" altLang="en-US" sz="3200" b="1" i="0" u="none" strike="noStrike" kern="1200" cap="none" spc="0" normalizeH="0" baseline="0" noProof="0" dirty="0">
              <a:ln>
                <a:noFill/>
              </a:ln>
              <a:solidFill>
                <a:srgbClr val="9BBB59">
                  <a:lumMod val="50000"/>
                </a:srgbClr>
              </a:solidFill>
              <a:effectLst/>
              <a:uLnTx/>
              <a:uFillTx/>
              <a:latin typeface="Arial" panose="020B0604020202020204" pitchFamily="34" charset="0"/>
              <a:cs typeface="Arial" panose="020B0604020202020204" pitchFamily="34" charset="0"/>
              <a:sym typeface="+mn-lt"/>
            </a:endParaRPr>
          </a:p>
        </p:txBody>
      </p:sp>
      <p:cxnSp>
        <p:nvCxnSpPr>
          <p:cNvPr id="5" name="Straight Connector 4"/>
          <p:cNvCxnSpPr/>
          <p:nvPr/>
        </p:nvCxnSpPr>
        <p:spPr>
          <a:xfrm>
            <a:off x="2888948" y="762000"/>
            <a:ext cx="192024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335042" y="762000"/>
            <a:ext cx="292608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208291" y="1117405"/>
            <a:ext cx="438912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344676" y="1485705"/>
            <a:ext cx="539496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13331" y="1900930"/>
            <a:ext cx="9418320"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44473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inVertical)">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barn(inVertical)">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anim calcmode="lin" valueType="num">
                                      <p:cBhvr>
                                        <p:cTn id="39" dur="500" fill="hold"/>
                                        <p:tgtEl>
                                          <p:spTgt spid="10"/>
                                        </p:tgtEl>
                                        <p:attrNameLst>
                                          <p:attrName>ppt_x</p:attrName>
                                        </p:attrNameLst>
                                      </p:cBhvr>
                                      <p:tavLst>
                                        <p:tav tm="0">
                                          <p:val>
                                            <p:strVal val="#ppt_x"/>
                                          </p:val>
                                        </p:tav>
                                        <p:tav tm="100000">
                                          <p:val>
                                            <p:strVal val="#ppt_x"/>
                                          </p:val>
                                        </p:tav>
                                      </p:tavLst>
                                    </p:anim>
                                    <p:anim calcmode="lin" valueType="num">
                                      <p:cBhvr>
                                        <p:cTn id="40"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anim calcmode="lin" valueType="num">
                                      <p:cBhvr>
                                        <p:cTn id="46" dur="500" fill="hold"/>
                                        <p:tgtEl>
                                          <p:spTgt spid="9"/>
                                        </p:tgtEl>
                                        <p:attrNameLst>
                                          <p:attrName>ppt_x</p:attrName>
                                        </p:attrNameLst>
                                      </p:cBhvr>
                                      <p:tavLst>
                                        <p:tav tm="0">
                                          <p:val>
                                            <p:strVal val="#ppt_x"/>
                                          </p:val>
                                        </p:tav>
                                        <p:tav tm="100000">
                                          <p:val>
                                            <p:strVal val="#ppt_x"/>
                                          </p:val>
                                        </p:tav>
                                      </p:tavLst>
                                    </p:anim>
                                    <p:anim calcmode="lin" valueType="num">
                                      <p:cBhvr>
                                        <p:cTn id="47"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anim calcmode="lin" valueType="num">
                                      <p:cBhvr>
                                        <p:cTn id="53" dur="500" fill="hold"/>
                                        <p:tgtEl>
                                          <p:spTgt spid="16"/>
                                        </p:tgtEl>
                                        <p:attrNameLst>
                                          <p:attrName>ppt_x</p:attrName>
                                        </p:attrNameLst>
                                      </p:cBhvr>
                                      <p:tavLst>
                                        <p:tav tm="0">
                                          <p:val>
                                            <p:strVal val="#ppt_x"/>
                                          </p:val>
                                        </p:tav>
                                        <p:tav tm="100000">
                                          <p:val>
                                            <p:strVal val="#ppt_x"/>
                                          </p:val>
                                        </p:tav>
                                      </p:tavLst>
                                    </p:anim>
                                    <p:anim calcmode="lin" valueType="num">
                                      <p:cBhvr>
                                        <p:cTn id="5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anim calcmode="lin" valueType="num">
                                      <p:cBhvr>
                                        <p:cTn id="60" dur="500" fill="hold"/>
                                        <p:tgtEl>
                                          <p:spTgt spid="15"/>
                                        </p:tgtEl>
                                        <p:attrNameLst>
                                          <p:attrName>ppt_x</p:attrName>
                                        </p:attrNameLst>
                                      </p:cBhvr>
                                      <p:tavLst>
                                        <p:tav tm="0">
                                          <p:val>
                                            <p:strVal val="#ppt_x"/>
                                          </p:val>
                                        </p:tav>
                                        <p:tav tm="100000">
                                          <p:val>
                                            <p:strVal val="#ppt_x"/>
                                          </p:val>
                                        </p:tav>
                                      </p:tavLst>
                                    </p:anim>
                                    <p:anim calcmode="lin" valueType="num">
                                      <p:cBhvr>
                                        <p:cTn id="61"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500"/>
                                        <p:tgtEl>
                                          <p:spTgt spid="18"/>
                                        </p:tgtEl>
                                      </p:cBhvr>
                                    </p:animEffect>
                                    <p:anim calcmode="lin" valueType="num">
                                      <p:cBhvr>
                                        <p:cTn id="67" dur="500" fill="hold"/>
                                        <p:tgtEl>
                                          <p:spTgt spid="18"/>
                                        </p:tgtEl>
                                        <p:attrNameLst>
                                          <p:attrName>ppt_x</p:attrName>
                                        </p:attrNameLst>
                                      </p:cBhvr>
                                      <p:tavLst>
                                        <p:tav tm="0">
                                          <p:val>
                                            <p:strVal val="#ppt_x"/>
                                          </p:val>
                                        </p:tav>
                                        <p:tav tm="100000">
                                          <p:val>
                                            <p:strVal val="#ppt_x"/>
                                          </p:val>
                                        </p:tav>
                                      </p:tavLst>
                                    </p:anim>
                                    <p:anim calcmode="lin" valueType="num">
                                      <p:cBhvr>
                                        <p:cTn id="68"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7" presetClass="entr" presetSubtype="0"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anim calcmode="lin" valueType="num">
                                      <p:cBhvr>
                                        <p:cTn id="74" dur="500" fill="hold"/>
                                        <p:tgtEl>
                                          <p:spTgt spid="17"/>
                                        </p:tgtEl>
                                        <p:attrNameLst>
                                          <p:attrName>ppt_x</p:attrName>
                                        </p:attrNameLst>
                                      </p:cBhvr>
                                      <p:tavLst>
                                        <p:tav tm="0">
                                          <p:val>
                                            <p:strVal val="#ppt_x"/>
                                          </p:val>
                                        </p:tav>
                                        <p:tav tm="100000">
                                          <p:val>
                                            <p:strVal val="#ppt_x"/>
                                          </p:val>
                                        </p:tav>
                                      </p:tavLst>
                                    </p:anim>
                                    <p:anim calcmode="lin" valueType="num">
                                      <p:cBhvr>
                                        <p:cTn id="75"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fade">
                                      <p:cBhvr>
                                        <p:cTn id="80" dur="500"/>
                                        <p:tgtEl>
                                          <p:spTgt spid="20"/>
                                        </p:tgtEl>
                                      </p:cBhvr>
                                    </p:animEffect>
                                    <p:anim calcmode="lin" valueType="num">
                                      <p:cBhvr>
                                        <p:cTn id="81" dur="500" fill="hold"/>
                                        <p:tgtEl>
                                          <p:spTgt spid="20"/>
                                        </p:tgtEl>
                                        <p:attrNameLst>
                                          <p:attrName>ppt_x</p:attrName>
                                        </p:attrNameLst>
                                      </p:cBhvr>
                                      <p:tavLst>
                                        <p:tav tm="0">
                                          <p:val>
                                            <p:strVal val="#ppt_x"/>
                                          </p:val>
                                        </p:tav>
                                        <p:tav tm="100000">
                                          <p:val>
                                            <p:strVal val="#ppt_x"/>
                                          </p:val>
                                        </p:tav>
                                      </p:tavLst>
                                    </p:anim>
                                    <p:anim calcmode="lin" valueType="num">
                                      <p:cBhvr>
                                        <p:cTn id="82"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7"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500"/>
                                        <p:tgtEl>
                                          <p:spTgt spid="19"/>
                                        </p:tgtEl>
                                      </p:cBhvr>
                                    </p:animEffect>
                                    <p:anim calcmode="lin" valueType="num">
                                      <p:cBhvr>
                                        <p:cTn id="88" dur="500" fill="hold"/>
                                        <p:tgtEl>
                                          <p:spTgt spid="19"/>
                                        </p:tgtEl>
                                        <p:attrNameLst>
                                          <p:attrName>ppt_x</p:attrName>
                                        </p:attrNameLst>
                                      </p:cBhvr>
                                      <p:tavLst>
                                        <p:tav tm="0">
                                          <p:val>
                                            <p:strVal val="#ppt_x"/>
                                          </p:val>
                                        </p:tav>
                                        <p:tav tm="100000">
                                          <p:val>
                                            <p:strVal val="#ppt_x"/>
                                          </p:val>
                                        </p:tav>
                                      </p:tavLst>
                                    </p:anim>
                                    <p:anim calcmode="lin" valueType="num">
                                      <p:cBhvr>
                                        <p:cTn id="8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5" grpId="0"/>
      <p:bldP spid="16" grpId="0" animBg="1"/>
      <p:bldP spid="17" grpId="0"/>
      <p:bldP spid="18" grpId="0" animBg="1"/>
      <p:bldP spid="19" grpId="0"/>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74B99F"/>
        </a:solidFill>
        <a:effectLst/>
      </p:bgPr>
    </p:bg>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A7B2A37F-AD42-4260-8C2C-E5D8A6F67DE5}"/>
              </a:ext>
            </a:extLst>
          </p:cNvPr>
          <p:cNvGrpSpPr/>
          <p:nvPr/>
        </p:nvGrpSpPr>
        <p:grpSpPr>
          <a:xfrm>
            <a:off x="112280" y="108605"/>
            <a:ext cx="11851120" cy="1956045"/>
            <a:chOff x="4248655" y="4028261"/>
            <a:chExt cx="11412096" cy="1612853"/>
          </a:xfrm>
        </p:grpSpPr>
        <p:sp>
          <p:nvSpPr>
            <p:cNvPr id="13" name="矩形: 圆角 22">
              <a:extLst>
                <a:ext uri="{FF2B5EF4-FFF2-40B4-BE49-F238E27FC236}">
                  <a16:creationId xmlns:a16="http://schemas.microsoft.com/office/drawing/2014/main" id="{5682A5EB-8F4B-44C1-8193-FDCD5BC281B1}"/>
                </a:ext>
              </a:extLst>
            </p:cNvPr>
            <p:cNvSpPr/>
            <p:nvPr/>
          </p:nvSpPr>
          <p:spPr>
            <a:xfrm>
              <a:off x="4248655" y="4028261"/>
              <a:ext cx="11412096" cy="1612853"/>
            </a:xfrm>
            <a:prstGeom prst="roundRect">
              <a:avLst>
                <a:gd name="adj" fmla="val 50000"/>
              </a:avLst>
            </a:prstGeom>
            <a:solidFill>
              <a:schemeClr val="accent1">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Arial" panose="020B0604020202020204" pitchFamily="34" charset="0"/>
                <a:ea typeface="字魂27号-布丁体" panose="00000500000000000000" pitchFamily="2" charset="-122"/>
                <a:cs typeface="Arial" panose="020B0604020202020204" pitchFamily="34" charset="0"/>
                <a:sym typeface="字魂160号-檀宋" panose="00000500000000000000" pitchFamily="2" charset="-122"/>
              </a:endParaRPr>
            </a:p>
          </p:txBody>
        </p:sp>
        <p:sp>
          <p:nvSpPr>
            <p:cNvPr id="14" name="文本框 13">
              <a:extLst>
                <a:ext uri="{FF2B5EF4-FFF2-40B4-BE49-F238E27FC236}">
                  <a16:creationId xmlns:a16="http://schemas.microsoft.com/office/drawing/2014/main" id="{32F56CD0-D066-4D86-9935-86217D2676E3}"/>
                </a:ext>
              </a:extLst>
            </p:cNvPr>
            <p:cNvSpPr txBox="1"/>
            <p:nvPr/>
          </p:nvSpPr>
          <p:spPr>
            <a:xfrm>
              <a:off x="4654935" y="4187557"/>
              <a:ext cx="10927810" cy="1345016"/>
            </a:xfrm>
            <a:prstGeom prst="rect">
              <a:avLst/>
            </a:prstGeom>
            <a:noFill/>
          </p:spPr>
          <p:txBody>
            <a:bodyPr wrap="square" rtlCol="0">
              <a:spAutoFit/>
            </a:bodyPr>
            <a:lstStyle/>
            <a:p>
              <a:pPr lvl="0" algn="just" defTabSz="457200">
                <a:defRPr/>
              </a:pPr>
              <a:r>
                <a:rPr lang="vi-VN" sz="2800" b="1" i="1" dirty="0">
                  <a:solidFill>
                    <a:schemeClr val="accent5">
                      <a:lumMod val="50000"/>
                    </a:schemeClr>
                  </a:solidFill>
                  <a:latin typeface="Arial" panose="020B0604020202020204" pitchFamily="34" charset="0"/>
                  <a:cs typeface="Arial" panose="020B0604020202020204" pitchFamily="34" charset="0"/>
                </a:rPr>
                <a:t>Đề bài: </a:t>
              </a:r>
              <a:r>
                <a:rPr lang="vi-VN" sz="2400" b="1" i="1" dirty="0">
                  <a:solidFill>
                    <a:schemeClr val="tx1">
                      <a:lumMod val="65000"/>
                      <a:lumOff val="35000"/>
                    </a:schemeClr>
                  </a:solidFill>
                  <a:latin typeface="Arial" panose="020B0604020202020204" pitchFamily="34" charset="0"/>
                  <a:cs typeface="Arial" panose="020B0604020202020204" pitchFamily="34" charset="0"/>
                </a:rPr>
                <a:t>Em có nguyện vọng học thêm một môn năng khiếu (hoạ, nhạc, </a:t>
              </a:r>
              <a:endParaRPr lang="en-US" sz="2400" b="1" i="1" dirty="0">
                <a:solidFill>
                  <a:schemeClr val="tx1">
                    <a:lumMod val="65000"/>
                    <a:lumOff val="35000"/>
                  </a:schemeClr>
                </a:solidFill>
                <a:latin typeface="Arial" panose="020B0604020202020204" pitchFamily="34" charset="0"/>
                <a:cs typeface="Arial" panose="020B0604020202020204" pitchFamily="34" charset="0"/>
              </a:endParaRPr>
            </a:p>
            <a:p>
              <a:pPr lvl="0" algn="just" defTabSz="457200">
                <a:defRPr/>
              </a:pPr>
              <a:r>
                <a:rPr lang="vi-VN" sz="2400" b="1" i="1" dirty="0">
                  <a:solidFill>
                    <a:schemeClr val="tx1">
                      <a:lumMod val="65000"/>
                      <a:lumOff val="35000"/>
                    </a:schemeClr>
                  </a:solidFill>
                  <a:latin typeface="Arial" panose="020B0604020202020204" pitchFamily="34" charset="0"/>
                  <a:cs typeface="Arial" panose="020B0604020202020204" pitchFamily="34" charset="0"/>
                </a:rPr>
                <a:t>võ thuật,...). Trước khi nói với bố mẹ, em muốn trao đổi với anh (chị) để anh (chị) hiểu và ủng hộ nguyện vọng của em.</a:t>
              </a:r>
              <a:endParaRPr lang="vi-VN" sz="2400" i="1" dirty="0">
                <a:solidFill>
                  <a:schemeClr val="tx1">
                    <a:lumMod val="65000"/>
                    <a:lumOff val="35000"/>
                  </a:schemeClr>
                </a:solidFill>
                <a:latin typeface="Arial" panose="020B0604020202020204" pitchFamily="34" charset="0"/>
                <a:cs typeface="Arial" panose="020B0604020202020204" pitchFamily="34" charset="0"/>
              </a:endParaRPr>
            </a:p>
            <a:p>
              <a:pPr lvl="0" algn="just" defTabSz="457200">
                <a:defRPr/>
              </a:pPr>
              <a:r>
                <a:rPr lang="vi-VN" sz="2400" b="1" dirty="0">
                  <a:solidFill>
                    <a:schemeClr val="accent1">
                      <a:lumMod val="75000"/>
                    </a:schemeClr>
                  </a:solidFill>
                  <a:latin typeface="Arial" panose="020B0604020202020204" pitchFamily="34" charset="0"/>
                  <a:cs typeface="Arial" panose="020B0604020202020204" pitchFamily="34" charset="0"/>
                </a:rPr>
                <a:t>Hãy cùng bạn đóng vai em và anh (chị) để thực hiện cuộc trao đổi.</a:t>
              </a:r>
              <a:endParaRPr lang="vi-VN" sz="2400" dirty="0">
                <a:solidFill>
                  <a:schemeClr val="accent1">
                    <a:lumMod val="75000"/>
                  </a:schemeClr>
                </a:solidFill>
                <a:latin typeface="Arial" panose="020B0604020202020204" pitchFamily="34" charset="0"/>
                <a:cs typeface="Arial" panose="020B0604020202020204" pitchFamily="34" charset="0"/>
              </a:endParaRPr>
            </a:p>
          </p:txBody>
        </p:sp>
      </p:grpSp>
      <p:pic>
        <p:nvPicPr>
          <p:cNvPr id="3" name="图片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712352" y="4872180"/>
            <a:ext cx="2501900" cy="2501900"/>
          </a:xfrm>
          <a:prstGeom prst="rect">
            <a:avLst/>
          </a:prstGeom>
        </p:spPr>
      </p:pic>
      <p:sp>
        <p:nvSpPr>
          <p:cNvPr id="9" name="矩形 7">
            <a:extLst>
              <a:ext uri="{FF2B5EF4-FFF2-40B4-BE49-F238E27FC236}">
                <a16:creationId xmlns:a16="http://schemas.microsoft.com/office/drawing/2014/main" id="{7ED4D725-9E2F-44AE-A6B9-B6E295B3E8AD}"/>
              </a:ext>
            </a:extLst>
          </p:cNvPr>
          <p:cNvSpPr/>
          <p:nvPr/>
        </p:nvSpPr>
        <p:spPr>
          <a:xfrm>
            <a:off x="699551" y="3206805"/>
            <a:ext cx="7323093" cy="5847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3200" dirty="0" err="1">
                <a:solidFill>
                  <a:schemeClr val="tx1">
                    <a:lumMod val="75000"/>
                    <a:lumOff val="25000"/>
                  </a:schemeClr>
                </a:solidFill>
                <a:latin typeface="Arial" panose="020B0604020202020204" pitchFamily="34" charset="0"/>
                <a:cs typeface="Arial" panose="020B0604020202020204" pitchFamily="34" charset="0"/>
                <a:sym typeface="+mn-lt"/>
              </a:rPr>
              <a:t>Ví</a:t>
            </a:r>
            <a:r>
              <a:rPr lang="en-US" altLang="zh-CN" sz="3200" dirty="0">
                <a:solidFill>
                  <a:schemeClr val="tx1">
                    <a:lumMod val="75000"/>
                    <a:lumOff val="25000"/>
                  </a:schemeClr>
                </a:solidFill>
                <a:latin typeface="Arial" panose="020B0604020202020204" pitchFamily="34" charset="0"/>
                <a:cs typeface="Arial" panose="020B0604020202020204" pitchFamily="34" charset="0"/>
                <a:sym typeface="+mn-lt"/>
              </a:rPr>
              <a:t> </a:t>
            </a:r>
            <a:r>
              <a:rPr lang="en-US" altLang="zh-CN" sz="3200" dirty="0" err="1">
                <a:solidFill>
                  <a:schemeClr val="tx1">
                    <a:lumMod val="75000"/>
                    <a:lumOff val="25000"/>
                  </a:schemeClr>
                </a:solidFill>
                <a:latin typeface="Arial" panose="020B0604020202020204" pitchFamily="34" charset="0"/>
                <a:cs typeface="Arial" panose="020B0604020202020204" pitchFamily="34" charset="0"/>
                <a:sym typeface="+mn-lt"/>
              </a:rPr>
              <a:t>dụ</a:t>
            </a:r>
            <a:r>
              <a:rPr lang="en-US" altLang="zh-CN" sz="3200" dirty="0">
                <a:solidFill>
                  <a:schemeClr val="tx1">
                    <a:lumMod val="75000"/>
                    <a:lumOff val="25000"/>
                  </a:schemeClr>
                </a:solidFill>
                <a:latin typeface="Arial" panose="020B0604020202020204" pitchFamily="34" charset="0"/>
                <a:cs typeface="Arial" panose="020B0604020202020204" pitchFamily="34" charset="0"/>
                <a:sym typeface="+mn-lt"/>
              </a:rPr>
              <a:t>:</a:t>
            </a:r>
            <a:endParaRPr kumimoji="0" lang="zh-CN" altLang="en-US" sz="320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cs typeface="Arial" panose="020B0604020202020204" pitchFamily="34" charset="0"/>
              <a:sym typeface="+mn-lt"/>
            </a:endParaRPr>
          </a:p>
        </p:txBody>
      </p:sp>
      <p:sp>
        <p:nvSpPr>
          <p:cNvPr id="10" name="矩形 8">
            <a:extLst>
              <a:ext uri="{FF2B5EF4-FFF2-40B4-BE49-F238E27FC236}">
                <a16:creationId xmlns:a16="http://schemas.microsoft.com/office/drawing/2014/main" id="{6CCA0A31-C4BA-4E1C-B3B3-C201E8FFC61D}"/>
              </a:ext>
            </a:extLst>
          </p:cNvPr>
          <p:cNvSpPr/>
          <p:nvPr/>
        </p:nvSpPr>
        <p:spPr>
          <a:xfrm>
            <a:off x="699551" y="2381984"/>
            <a:ext cx="11017480" cy="646331"/>
          </a:xfrm>
          <a:prstGeom prst="rect">
            <a:avLst/>
          </a:prstGeom>
          <a:solidFill>
            <a:schemeClr val="accent3">
              <a:lumMod val="60000"/>
              <a:lumOff val="40000"/>
            </a:schemeClr>
          </a:solidFill>
          <a:ln>
            <a:solidFill>
              <a:schemeClr val="tx1"/>
            </a:solidFill>
            <a:prstDash val="lgDash"/>
          </a:ln>
        </p:spPr>
        <p:txBody>
          <a:bodyPr wrap="square">
            <a:spAutoFit/>
          </a:bodyPr>
          <a:lstStyle/>
          <a:p>
            <a:r>
              <a:rPr lang="nl-NL" sz="3600" i="1" dirty="0">
                <a:latin typeface="Arial" panose="020B0604020202020204" pitchFamily="34" charset="0"/>
                <a:cs typeface="Arial" panose="020B0604020202020204" pitchFamily="34" charset="0"/>
              </a:rPr>
              <a:t>Em chọn nguyện vọng nào để trao đổi với anh (chị)?</a:t>
            </a:r>
            <a:endParaRPr lang="en-US" sz="3600" dirty="0">
              <a:latin typeface="Arial" panose="020B0604020202020204" pitchFamily="34" charset="0"/>
              <a:cs typeface="Arial" panose="020B0604020202020204" pitchFamily="34" charset="0"/>
            </a:endParaRPr>
          </a:p>
        </p:txBody>
      </p:sp>
      <p:cxnSp>
        <p:nvCxnSpPr>
          <p:cNvPr id="5" name="Straight Connector 4"/>
          <p:cNvCxnSpPr/>
          <p:nvPr/>
        </p:nvCxnSpPr>
        <p:spPr>
          <a:xfrm>
            <a:off x="2888948" y="762000"/>
            <a:ext cx="192024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335042" y="762000"/>
            <a:ext cx="292608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208291" y="1117405"/>
            <a:ext cx="438912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344676" y="1485705"/>
            <a:ext cx="5394960"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13331" y="1900930"/>
            <a:ext cx="9418320"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813330" y="3783843"/>
            <a:ext cx="9968969" cy="2308324"/>
          </a:xfrm>
          <a:prstGeom prst="rect">
            <a:avLst/>
          </a:prstGeom>
        </p:spPr>
        <p:txBody>
          <a:bodyPr wrap="square">
            <a:spAutoFit/>
          </a:bodyPr>
          <a:lstStyle/>
          <a:p>
            <a:pPr marL="285750" indent="-285750" algn="just">
              <a:spcAft>
                <a:spcPts val="0"/>
              </a:spcAft>
              <a:buFont typeface="Arial" panose="020B0604020202020204" pitchFamily="34" charset="0"/>
              <a:buChar char="•"/>
            </a:pPr>
            <a:r>
              <a:rPr lang="nl-NL" sz="3600" i="1" dirty="0">
                <a:solidFill>
                  <a:schemeClr val="accent4">
                    <a:lumMod val="40000"/>
                    <a:lumOff val="60000"/>
                  </a:schemeClr>
                </a:solidFill>
                <a:latin typeface="Arial" panose="020B0604020202020204" pitchFamily="34" charset="0"/>
                <a:ea typeface="Times New Roman" panose="02020603050405020304" pitchFamily="18" charset="0"/>
                <a:cs typeface="Arial" panose="020B0604020202020204" pitchFamily="34" charset="0"/>
              </a:rPr>
              <a:t>Em muốn đi học múa vào buổi chiều tối. </a:t>
            </a:r>
            <a:endParaRPr lang="en-US" sz="3200" dirty="0">
              <a:solidFill>
                <a:schemeClr val="accent4">
                  <a:lumMod val="40000"/>
                  <a:lumOff val="60000"/>
                </a:schemeClr>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spcAft>
                <a:spcPts val="0"/>
              </a:spcAft>
              <a:buFont typeface="Arial" panose="020B0604020202020204" pitchFamily="34" charset="0"/>
              <a:buChar char="•"/>
            </a:pPr>
            <a:r>
              <a:rPr lang="nl-NL" sz="3600" i="1" dirty="0">
                <a:solidFill>
                  <a:schemeClr val="accent4">
                    <a:lumMod val="40000"/>
                    <a:lumOff val="60000"/>
                  </a:schemeClr>
                </a:solidFill>
                <a:latin typeface="Arial" panose="020B0604020202020204" pitchFamily="34" charset="0"/>
                <a:ea typeface="Times New Roman" panose="02020603050405020304" pitchFamily="18" charset="0"/>
                <a:cs typeface="Arial" panose="020B0604020202020204" pitchFamily="34" charset="0"/>
              </a:rPr>
              <a:t>Em muốn đi học vẽ vào các buổi sáng thứ bảy và chủ nhật. </a:t>
            </a:r>
            <a:endParaRPr lang="en-US" sz="3200" dirty="0">
              <a:solidFill>
                <a:schemeClr val="accent4">
                  <a:lumMod val="40000"/>
                  <a:lumOff val="60000"/>
                </a:schemeClr>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spcAft>
                <a:spcPts val="0"/>
              </a:spcAft>
              <a:buFont typeface="Arial" panose="020B0604020202020204" pitchFamily="34" charset="0"/>
              <a:buChar char="•"/>
            </a:pPr>
            <a:r>
              <a:rPr lang="nl-NL" sz="3600" i="1" dirty="0">
                <a:solidFill>
                  <a:schemeClr val="accent4">
                    <a:lumMod val="40000"/>
                    <a:lumOff val="60000"/>
                  </a:schemeClr>
                </a:solidFill>
                <a:latin typeface="Arial" panose="020B0604020202020204" pitchFamily="34" charset="0"/>
                <a:ea typeface="Times New Roman" panose="02020603050405020304" pitchFamily="18" charset="0"/>
                <a:cs typeface="Arial" panose="020B0604020202020204" pitchFamily="34" charset="0"/>
              </a:rPr>
              <a:t>Em muốn đi học võ ở câu lạc bộ võ thuật. </a:t>
            </a:r>
            <a:endParaRPr lang="en-US" sz="3200" dirty="0">
              <a:solidFill>
                <a:schemeClr val="accent4">
                  <a:lumMod val="40000"/>
                  <a:lumOff val="60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8480319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anim calcmode="lin" valueType="num">
                                      <p:cBhvr>
                                        <p:cTn id="15" dur="500" fill="hold"/>
                                        <p:tgtEl>
                                          <p:spTgt spid="9"/>
                                        </p:tgtEl>
                                        <p:attrNameLst>
                                          <p:attrName>ppt_x</p:attrName>
                                        </p:attrNameLst>
                                      </p:cBhvr>
                                      <p:tavLst>
                                        <p:tav tm="0">
                                          <p:val>
                                            <p:strVal val="#ppt_x"/>
                                          </p:val>
                                        </p:tav>
                                        <p:tav tm="100000">
                                          <p:val>
                                            <p:strVal val="#ppt_x"/>
                                          </p:val>
                                        </p:tav>
                                      </p:tavLst>
                                    </p:anim>
                                    <p:anim calcmode="lin" valueType="num">
                                      <p:cBhvr>
                                        <p:cTn id="16"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2" grpId="0"/>
    </p:bldLst>
  </p:timing>
</p:sld>
</file>

<file path=ppt/theme/theme1.xml><?xml version="1.0" encoding="utf-8"?>
<a:theme xmlns:a="http://schemas.openxmlformats.org/drawingml/2006/main" name="Office 主题​​">
  <a:themeElements>
    <a:clrScheme name="自定义 6">
      <a:dk1>
        <a:sysClr val="windowText" lastClr="000000"/>
      </a:dk1>
      <a:lt1>
        <a:sysClr val="window" lastClr="FFFFFF"/>
      </a:lt1>
      <a:dk2>
        <a:srgbClr val="44546A"/>
      </a:dk2>
      <a:lt2>
        <a:srgbClr val="E7E6E6"/>
      </a:lt2>
      <a:accent1>
        <a:srgbClr val="89CB97"/>
      </a:accent1>
      <a:accent2>
        <a:srgbClr val="69BFE2"/>
      </a:accent2>
      <a:accent3>
        <a:srgbClr val="F6B650"/>
      </a:accent3>
      <a:accent4>
        <a:srgbClr val="FFF687"/>
      </a:accent4>
      <a:accent5>
        <a:srgbClr val="F9ADB1"/>
      </a:accent5>
      <a:accent6>
        <a:srgbClr val="279F62"/>
      </a:accent6>
      <a:hlink>
        <a:srgbClr val="0563C1"/>
      </a:hlink>
      <a:folHlink>
        <a:srgbClr val="954F72"/>
      </a:folHlink>
    </a:clrScheme>
    <a:fontScheme name="自定义 2">
      <a:majorFont>
        <a:latin typeface="字体视界-细黑体手写字体"/>
        <a:ea typeface="036-上首金牛体"/>
        <a:cs typeface=""/>
      </a:majorFont>
      <a:minorFont>
        <a:latin typeface="字体视界-细黑体手写字体"/>
        <a:ea typeface="印品灵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1824</TotalTime>
  <Words>1262</Words>
  <Application>Microsoft Office PowerPoint</Application>
  <PresentationFormat>Widescreen</PresentationFormat>
  <Paragraphs>127</Paragraphs>
  <Slides>18</Slides>
  <Notes>12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18</vt:i4>
      </vt:variant>
    </vt:vector>
  </HeadingPairs>
  <TitlesOfParts>
    <vt:vector size="32" baseType="lpstr">
      <vt:lpstr>UVN Mua Thu</vt:lpstr>
      <vt:lpstr>#9Slide07 HoneyCream</vt:lpstr>
      <vt:lpstr>UVN Mau Tim 2</vt:lpstr>
      <vt:lpstr>字体视界-细黑体手写字体</vt:lpstr>
      <vt:lpstr>UVN Mang Tre</vt:lpstr>
      <vt:lpstr>Arial</vt:lpstr>
      <vt:lpstr>UVN Thang Vu</vt:lpstr>
      <vt:lpstr>汉仪润圆-65W</vt:lpstr>
      <vt:lpstr>Times New Roman</vt:lpstr>
      <vt:lpstr>UVN Dzung Dakao</vt:lpstr>
      <vt:lpstr>SVN-Newton</vt:lpstr>
      <vt:lpstr>等线</vt:lpstr>
      <vt:lpstr>字魂160号-檀宋</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Lan Anh Dương</cp:lastModifiedBy>
  <cp:revision>316</cp:revision>
  <dcterms:created xsi:type="dcterms:W3CDTF">2020-03-07T05:16:23Z</dcterms:created>
  <dcterms:modified xsi:type="dcterms:W3CDTF">2023-07-20T16:38:37Z</dcterms:modified>
</cp:coreProperties>
</file>