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776" r:id="rId1"/>
    <p:sldMasterId id="2147483793" r:id="rId2"/>
  </p:sldMasterIdLst>
  <p:notesMasterIdLst>
    <p:notesMasterId r:id="rId24"/>
  </p:notesMasterIdLst>
  <p:sldIdLst>
    <p:sldId id="291" r:id="rId3"/>
    <p:sldId id="294" r:id="rId4"/>
    <p:sldId id="274" r:id="rId5"/>
    <p:sldId id="329" r:id="rId6"/>
    <p:sldId id="330" r:id="rId7"/>
    <p:sldId id="300" r:id="rId8"/>
    <p:sldId id="331" r:id="rId9"/>
    <p:sldId id="332" r:id="rId10"/>
    <p:sldId id="333" r:id="rId11"/>
    <p:sldId id="334" r:id="rId12"/>
    <p:sldId id="335" r:id="rId13"/>
    <p:sldId id="336" r:id="rId14"/>
    <p:sldId id="275" r:id="rId15"/>
    <p:sldId id="278" r:id="rId16"/>
    <p:sldId id="288" r:id="rId17"/>
    <p:sldId id="282" r:id="rId18"/>
    <p:sldId id="337" r:id="rId19"/>
    <p:sldId id="338" r:id="rId20"/>
    <p:sldId id="295" r:id="rId21"/>
    <p:sldId id="281" r:id="rId22"/>
    <p:sldId id="286" r:id="rId23"/>
  </p:sldIdLst>
  <p:sldSz cx="12192000" cy="6858000"/>
  <p:notesSz cx="6858000" cy="9144000"/>
  <p:embeddedFontLst>
    <p:embeddedFont>
      <p:font typeface="等线" panose="02010600030101010101" pitchFamily="2" charset="-122"/>
      <p:regular r:id="rId25"/>
    </p:embeddedFont>
    <p:embeddedFont>
      <p:font typeface="#9Slide07 Altus" panose="020B0604020202020204" charset="0"/>
      <p:regular r:id="rId26"/>
    </p:embeddedFont>
    <p:embeddedFont>
      <p:font typeface="#9Slide07 HoneyCream" panose="020B0604020202020204" charset="0"/>
      <p:regular r:id="rId27"/>
    </p:embeddedFont>
    <p:embeddedFont>
      <p:font typeface="Calibri" panose="020F0502020204030204" pitchFamily="34" charset="0"/>
      <p:regular r:id="rId28"/>
      <p:bold r:id="rId29"/>
      <p:italic r:id="rId30"/>
      <p:boldItalic r:id="rId31"/>
    </p:embeddedFont>
    <p:embeddedFont>
      <p:font typeface="Calibri Light" panose="020F0302020204030204" pitchFamily="34" charset="0"/>
      <p:regular r:id="rId32"/>
      <p:italic r:id="rId33"/>
    </p:embeddedFont>
    <p:embeddedFont>
      <p:font typeface="SVN-Hole Hearted" panose="020B0A06020104020203" pitchFamily="34" charset="0"/>
      <p:regular r:id="rId34"/>
    </p:embeddedFont>
    <p:embeddedFont>
      <p:font typeface="SVN-Newton" panose="02040603050506020204" pitchFamily="18" charset="0"/>
      <p:regular r:id="rId35"/>
    </p:embeddedFont>
    <p:embeddedFont>
      <p:font typeface="UTM Alberta Heavy" panose="02040603050506020204" pitchFamily="18" charset="0"/>
      <p:regular r:id="rId36"/>
    </p:embeddedFont>
    <p:embeddedFont>
      <p:font typeface="UTM Flavour" panose="02040603050506020204" pitchFamily="18" charset="0"/>
      <p:regular r:id="rId37"/>
    </p:embeddedFont>
  </p:embeddedFontLst>
  <p:custDataLst>
    <p:tags r:id="rId3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8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7257"/>
    <a:srgbClr val="4C2D0D"/>
    <a:srgbClr val="EE8B94"/>
    <a:srgbClr val="E17711"/>
    <a:srgbClr val="344C73"/>
    <a:srgbClr val="649C59"/>
    <a:srgbClr val="0070C0"/>
    <a:srgbClr val="50CD8B"/>
    <a:srgbClr val="A3EB95"/>
    <a:srgbClr val="F1A0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89" autoAdjust="0"/>
    <p:restoredTop sz="94660"/>
  </p:normalViewPr>
  <p:slideViewPr>
    <p:cSldViewPr snapToGrid="0" showGuides="1">
      <p:cViewPr varScale="1">
        <p:scale>
          <a:sx n="72" d="100"/>
          <a:sy n="72" d="100"/>
        </p:scale>
        <p:origin x="498" y="72"/>
      </p:cViewPr>
      <p:guideLst>
        <p:guide pos="3840"/>
        <p:guide orient="horz" pos="218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font" Target="fonts/font10.fntdata"/><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5.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ags" Target="tags/tag1.xml"/></Relationships>
</file>

<file path=ppt/diagrams/_rels/data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image" Target="../media/image17.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image" Target="../media/image17.jpe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FD9E88-37B7-4051-8C5F-3D77F486FF2E}" type="doc">
      <dgm:prSet loTypeId="urn:microsoft.com/office/officeart/2008/layout/BendingPictureSemiTransparentText" loCatId="picture" qsTypeId="urn:microsoft.com/office/officeart/2005/8/quickstyle/simple5" qsCatId="simple" csTypeId="urn:microsoft.com/office/officeart/2005/8/colors/accent1_1" csCatId="accent1" phldr="1"/>
      <dgm:spPr/>
    </dgm:pt>
    <dgm:pt modelId="{71455F74-7588-4A62-AA86-524386162329}">
      <dgm:prSet phldrT="[Text]"/>
      <dgm:spPr/>
      <dgm:t>
        <a:bodyPr/>
        <a:lstStyle/>
        <a:p>
          <a:r>
            <a:rPr lang="en-US" dirty="0" err="1">
              <a:solidFill>
                <a:schemeClr val="bg1"/>
              </a:solidFill>
            </a:rPr>
            <a:t>Nghề</a:t>
          </a:r>
          <a:r>
            <a:rPr lang="en-US" dirty="0">
              <a:solidFill>
                <a:schemeClr val="bg1"/>
              </a:solidFill>
            </a:rPr>
            <a:t> </a:t>
          </a:r>
          <a:r>
            <a:rPr lang="en-US" dirty="0" err="1">
              <a:solidFill>
                <a:schemeClr val="bg1"/>
              </a:solidFill>
            </a:rPr>
            <a:t>thợ</a:t>
          </a:r>
          <a:r>
            <a:rPr lang="en-US" dirty="0">
              <a:solidFill>
                <a:schemeClr val="bg1"/>
              </a:solidFill>
            </a:rPr>
            <a:t> </a:t>
          </a:r>
          <a:r>
            <a:rPr lang="en-US" dirty="0" err="1">
              <a:solidFill>
                <a:schemeClr val="bg1"/>
              </a:solidFill>
            </a:rPr>
            <a:t>rèn</a:t>
          </a:r>
          <a:endParaRPr lang="en-US" dirty="0">
            <a:solidFill>
              <a:schemeClr val="bg1"/>
            </a:solidFill>
          </a:endParaRPr>
        </a:p>
      </dgm:t>
    </dgm:pt>
    <dgm:pt modelId="{4670F86C-C79C-4ABE-B251-7470B014E8A2}" type="sibTrans" cxnId="{FD8EC2DA-44B1-4389-AAC8-877527E0A947}">
      <dgm:prSet/>
      <dgm:spPr/>
      <dgm:t>
        <a:bodyPr/>
        <a:lstStyle/>
        <a:p>
          <a:endParaRPr lang="en-US"/>
        </a:p>
      </dgm:t>
    </dgm:pt>
    <dgm:pt modelId="{B1CFBA27-54D2-41C2-9FEE-39612E7BE420}" type="parTrans" cxnId="{FD8EC2DA-44B1-4389-AAC8-877527E0A947}">
      <dgm:prSet/>
      <dgm:spPr/>
      <dgm:t>
        <a:bodyPr/>
        <a:lstStyle/>
        <a:p>
          <a:endParaRPr lang="en-US"/>
        </a:p>
      </dgm:t>
    </dgm:pt>
    <dgm:pt modelId="{5196AEB5-F6F7-4184-B7EB-6BDC134D8A4D}">
      <dgm:prSet phldrT="[Text]"/>
      <dgm:spPr/>
      <dgm:t>
        <a:bodyPr/>
        <a:lstStyle/>
        <a:p>
          <a:r>
            <a:rPr lang="en-US" dirty="0" err="1">
              <a:solidFill>
                <a:schemeClr val="bg1"/>
              </a:solidFill>
            </a:rPr>
            <a:t>Thợ</a:t>
          </a:r>
          <a:r>
            <a:rPr lang="en-US" dirty="0">
              <a:solidFill>
                <a:schemeClr val="bg1"/>
              </a:solidFill>
            </a:rPr>
            <a:t> </a:t>
          </a:r>
          <a:r>
            <a:rPr lang="en-US" dirty="0" err="1">
              <a:solidFill>
                <a:schemeClr val="bg1"/>
              </a:solidFill>
            </a:rPr>
            <a:t>rèn</a:t>
          </a:r>
          <a:endParaRPr lang="en-US" dirty="0">
            <a:solidFill>
              <a:schemeClr val="bg1"/>
            </a:solidFill>
          </a:endParaRPr>
        </a:p>
      </dgm:t>
    </dgm:pt>
    <dgm:pt modelId="{E050912F-26F2-4793-B0AD-D934BA71DDEE}" type="sibTrans" cxnId="{3CBA480A-66E2-407E-B7C3-57093E780165}">
      <dgm:prSet/>
      <dgm:spPr/>
      <dgm:t>
        <a:bodyPr/>
        <a:lstStyle/>
        <a:p>
          <a:endParaRPr lang="en-US"/>
        </a:p>
      </dgm:t>
    </dgm:pt>
    <dgm:pt modelId="{84BDA1E0-8086-4BBB-822F-62161103E327}" type="parTrans" cxnId="{3CBA480A-66E2-407E-B7C3-57093E780165}">
      <dgm:prSet/>
      <dgm:spPr/>
      <dgm:t>
        <a:bodyPr/>
        <a:lstStyle/>
        <a:p>
          <a:endParaRPr lang="en-US"/>
        </a:p>
      </dgm:t>
    </dgm:pt>
    <dgm:pt modelId="{737FB434-8759-4E13-AF7B-BD457E7C1275}" type="pres">
      <dgm:prSet presAssocID="{0DFD9E88-37B7-4051-8C5F-3D77F486FF2E}" presName="Name0" presStyleCnt="0">
        <dgm:presLayoutVars>
          <dgm:dir/>
          <dgm:resizeHandles val="exact"/>
        </dgm:presLayoutVars>
      </dgm:prSet>
      <dgm:spPr/>
    </dgm:pt>
    <dgm:pt modelId="{6522D702-2C32-47F9-802C-399C80BF3C34}" type="pres">
      <dgm:prSet presAssocID="{71455F74-7588-4A62-AA86-524386162329}" presName="composite" presStyleCnt="0"/>
      <dgm:spPr/>
    </dgm:pt>
    <dgm:pt modelId="{2F88ADF3-1086-4DEB-863F-75D0FA6DAEAB}" type="pres">
      <dgm:prSet presAssocID="{71455F74-7588-4A62-AA86-524386162329}" presName="rect1" presStyleLbl="bgShp" presStyleIdx="0" presStyleCnt="2" custLinFactNeighborX="-19371" custLinFactNeighborY="-3865"/>
      <dgm:spPr>
        <a:blipFill>
          <a:blip xmlns:r="http://schemas.openxmlformats.org/officeDocument/2006/relationships" r:embed="rId1">
            <a:extLst>
              <a:ext uri="{28A0092B-C50C-407E-A947-70E740481C1C}">
                <a14:useLocalDpi xmlns:a14="http://schemas.microsoft.com/office/drawing/2010/main" val="0"/>
              </a:ext>
            </a:extLst>
          </a:blip>
          <a:srcRect/>
          <a:stretch>
            <a:fillRect l="-45000" r="-45000"/>
          </a:stretch>
        </a:blipFill>
      </dgm:spPr>
      <dgm:extLst>
        <a:ext uri="{E40237B7-FDA0-4F09-8148-C483321AD2D9}">
          <dgm14:cNvPr xmlns:dgm14="http://schemas.microsoft.com/office/drawing/2010/diagram" id="0" name="" descr="Ông Bảy Thợ Rèn – biển xưa"/>
        </a:ext>
      </dgm:extLst>
    </dgm:pt>
    <dgm:pt modelId="{468C82FC-753C-44BA-9104-AAD8DD4BAE7F}" type="pres">
      <dgm:prSet presAssocID="{71455F74-7588-4A62-AA86-524386162329}" presName="rect2" presStyleLbl="trBgShp" presStyleIdx="0" presStyleCnt="2" custLinFactNeighborX="-3660" custLinFactNeighborY="42446">
        <dgm:presLayoutVars>
          <dgm:bulletEnabled val="1"/>
        </dgm:presLayoutVars>
      </dgm:prSet>
      <dgm:spPr/>
    </dgm:pt>
    <dgm:pt modelId="{0E48A970-C5DB-4C75-9F2B-8375F90CB680}" type="pres">
      <dgm:prSet presAssocID="{4670F86C-C79C-4ABE-B251-7470B014E8A2}" presName="sibTrans" presStyleCnt="0"/>
      <dgm:spPr/>
    </dgm:pt>
    <dgm:pt modelId="{DA6BF5B4-737A-4AD4-80E9-DE38E128ECDD}" type="pres">
      <dgm:prSet presAssocID="{5196AEB5-F6F7-4184-B7EB-6BDC134D8A4D}" presName="composite" presStyleCnt="0"/>
      <dgm:spPr/>
    </dgm:pt>
    <dgm:pt modelId="{38A6E46E-E3EB-4F61-9281-8C06812C8495}" type="pres">
      <dgm:prSet presAssocID="{5196AEB5-F6F7-4184-B7EB-6BDC134D8A4D}" presName="rect1" presStyleLbl="bgShp" presStyleIdx="1" presStyleCnt="2" custLinFactNeighborX="7525" custLinFactNeighborY="17555"/>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extLst>
        <a:ext uri="{E40237B7-FDA0-4F09-8148-C483321AD2D9}">
          <dgm14:cNvPr xmlns:dgm14="http://schemas.microsoft.com/office/drawing/2010/diagram" id="0" name="" descr="Nghề rèn Hồng Lư - Thông tin Du lịch Tam Kỳ"/>
        </a:ext>
      </dgm:extLst>
    </dgm:pt>
    <dgm:pt modelId="{91565925-1146-4973-B34E-9F5352DAE5EE}" type="pres">
      <dgm:prSet presAssocID="{5196AEB5-F6F7-4184-B7EB-6BDC134D8A4D}" presName="rect2" presStyleLbl="trBgShp" presStyleIdx="1" presStyleCnt="2" custLinFactNeighborX="4764" custLinFactNeighborY="42446">
        <dgm:presLayoutVars>
          <dgm:bulletEnabled val="1"/>
        </dgm:presLayoutVars>
      </dgm:prSet>
      <dgm:spPr/>
    </dgm:pt>
  </dgm:ptLst>
  <dgm:cxnLst>
    <dgm:cxn modelId="{3CBA480A-66E2-407E-B7C3-57093E780165}" srcId="{0DFD9E88-37B7-4051-8C5F-3D77F486FF2E}" destId="{5196AEB5-F6F7-4184-B7EB-6BDC134D8A4D}" srcOrd="1" destOrd="0" parTransId="{84BDA1E0-8086-4BBB-822F-62161103E327}" sibTransId="{E050912F-26F2-4793-B0AD-D934BA71DDEE}"/>
    <dgm:cxn modelId="{32F65132-95B8-428F-961B-204E47F80DDD}" type="presOf" srcId="{71455F74-7588-4A62-AA86-524386162329}" destId="{468C82FC-753C-44BA-9104-AAD8DD4BAE7F}" srcOrd="0" destOrd="0" presId="urn:microsoft.com/office/officeart/2008/layout/BendingPictureSemiTransparentText"/>
    <dgm:cxn modelId="{A59BAD35-2674-4B4E-82B1-E9CABCD0FF47}" type="presOf" srcId="{0DFD9E88-37B7-4051-8C5F-3D77F486FF2E}" destId="{737FB434-8759-4E13-AF7B-BD457E7C1275}" srcOrd="0" destOrd="0" presId="urn:microsoft.com/office/officeart/2008/layout/BendingPictureSemiTransparentText"/>
    <dgm:cxn modelId="{222CD27A-AC3B-4C23-B865-9A6BC5239C3C}" type="presOf" srcId="{5196AEB5-F6F7-4184-B7EB-6BDC134D8A4D}" destId="{91565925-1146-4973-B34E-9F5352DAE5EE}" srcOrd="0" destOrd="0" presId="urn:microsoft.com/office/officeart/2008/layout/BendingPictureSemiTransparentText"/>
    <dgm:cxn modelId="{FD8EC2DA-44B1-4389-AAC8-877527E0A947}" srcId="{0DFD9E88-37B7-4051-8C5F-3D77F486FF2E}" destId="{71455F74-7588-4A62-AA86-524386162329}" srcOrd="0" destOrd="0" parTransId="{B1CFBA27-54D2-41C2-9FEE-39612E7BE420}" sibTransId="{4670F86C-C79C-4ABE-B251-7470B014E8A2}"/>
    <dgm:cxn modelId="{646184BF-0A74-4496-B5CE-87A45CECDF7C}" type="presParOf" srcId="{737FB434-8759-4E13-AF7B-BD457E7C1275}" destId="{6522D702-2C32-47F9-802C-399C80BF3C34}" srcOrd="0" destOrd="0" presId="urn:microsoft.com/office/officeart/2008/layout/BendingPictureSemiTransparentText"/>
    <dgm:cxn modelId="{33E24D37-D06B-49C0-926F-2DF5543C18B7}" type="presParOf" srcId="{6522D702-2C32-47F9-802C-399C80BF3C34}" destId="{2F88ADF3-1086-4DEB-863F-75D0FA6DAEAB}" srcOrd="0" destOrd="0" presId="urn:microsoft.com/office/officeart/2008/layout/BendingPictureSemiTransparentText"/>
    <dgm:cxn modelId="{D1F4FB83-CEA5-48A9-9FBF-3C6B73B89607}" type="presParOf" srcId="{6522D702-2C32-47F9-802C-399C80BF3C34}" destId="{468C82FC-753C-44BA-9104-AAD8DD4BAE7F}" srcOrd="1" destOrd="0" presId="urn:microsoft.com/office/officeart/2008/layout/BendingPictureSemiTransparentText"/>
    <dgm:cxn modelId="{B18B19B6-C909-48F1-8B35-FAA69C2BEE49}" type="presParOf" srcId="{737FB434-8759-4E13-AF7B-BD457E7C1275}" destId="{0E48A970-C5DB-4C75-9F2B-8375F90CB680}" srcOrd="1" destOrd="0" presId="urn:microsoft.com/office/officeart/2008/layout/BendingPictureSemiTransparentText"/>
    <dgm:cxn modelId="{B9EF2043-229B-4704-92BE-99FC6E76A911}" type="presParOf" srcId="{737FB434-8759-4E13-AF7B-BD457E7C1275}" destId="{DA6BF5B4-737A-4AD4-80E9-DE38E128ECDD}" srcOrd="2" destOrd="0" presId="urn:microsoft.com/office/officeart/2008/layout/BendingPictureSemiTransparentText"/>
    <dgm:cxn modelId="{61905181-B26A-431F-9617-2CBE186FC0F9}" type="presParOf" srcId="{DA6BF5B4-737A-4AD4-80E9-DE38E128ECDD}" destId="{38A6E46E-E3EB-4F61-9281-8C06812C8495}" srcOrd="0" destOrd="0" presId="urn:microsoft.com/office/officeart/2008/layout/BendingPictureSemiTransparentText"/>
    <dgm:cxn modelId="{F248A3BD-0C3B-4D28-8EC6-B3662471EA87}" type="presParOf" srcId="{DA6BF5B4-737A-4AD4-80E9-DE38E128ECDD}" destId="{91565925-1146-4973-B34E-9F5352DAE5EE}" srcOrd="1" destOrd="0" presId="urn:microsoft.com/office/officeart/2008/layout/BendingPictureSemiTransparentTex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88ADF3-1086-4DEB-863F-75D0FA6DAEAB}">
      <dsp:nvSpPr>
        <dsp:cNvPr id="0" name=""/>
        <dsp:cNvSpPr/>
      </dsp:nvSpPr>
      <dsp:spPr>
        <a:xfrm>
          <a:off x="0" y="0"/>
          <a:ext cx="3639991" cy="311990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5000" r="-45000"/>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468C82FC-753C-44BA-9104-AAD8DD4BAE7F}">
      <dsp:nvSpPr>
        <dsp:cNvPr id="0" name=""/>
        <dsp:cNvSpPr/>
      </dsp:nvSpPr>
      <dsp:spPr>
        <a:xfrm>
          <a:off x="20110" y="2371127"/>
          <a:ext cx="3639991" cy="748776"/>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733550">
            <a:lnSpc>
              <a:spcPct val="90000"/>
            </a:lnSpc>
            <a:spcBef>
              <a:spcPct val="0"/>
            </a:spcBef>
            <a:spcAft>
              <a:spcPct val="35000"/>
            </a:spcAft>
            <a:buNone/>
          </a:pPr>
          <a:r>
            <a:rPr lang="en-US" sz="3900" kern="1200" dirty="0" err="1">
              <a:solidFill>
                <a:schemeClr val="bg1"/>
              </a:solidFill>
            </a:rPr>
            <a:t>Nghề</a:t>
          </a:r>
          <a:r>
            <a:rPr lang="en-US" sz="3900" kern="1200" dirty="0">
              <a:solidFill>
                <a:schemeClr val="bg1"/>
              </a:solidFill>
            </a:rPr>
            <a:t> </a:t>
          </a:r>
          <a:r>
            <a:rPr lang="en-US" sz="3900" kern="1200" dirty="0" err="1">
              <a:solidFill>
                <a:schemeClr val="bg1"/>
              </a:solidFill>
            </a:rPr>
            <a:t>thợ</a:t>
          </a:r>
          <a:r>
            <a:rPr lang="en-US" sz="3900" kern="1200" dirty="0">
              <a:solidFill>
                <a:schemeClr val="bg1"/>
              </a:solidFill>
            </a:rPr>
            <a:t> </a:t>
          </a:r>
          <a:r>
            <a:rPr lang="en-US" sz="3900" kern="1200" dirty="0" err="1">
              <a:solidFill>
                <a:schemeClr val="bg1"/>
              </a:solidFill>
            </a:rPr>
            <a:t>rèn</a:t>
          </a:r>
          <a:endParaRPr lang="en-US" sz="3900" kern="1200" dirty="0">
            <a:solidFill>
              <a:schemeClr val="bg1"/>
            </a:solidFill>
          </a:endParaRPr>
        </a:p>
      </dsp:txBody>
      <dsp:txXfrm>
        <a:off x="20110" y="2371127"/>
        <a:ext cx="3639991" cy="748776"/>
      </dsp:txXfrm>
    </dsp:sp>
    <dsp:sp modelId="{38A6E46E-E3EB-4F61-9281-8C06812C8495}">
      <dsp:nvSpPr>
        <dsp:cNvPr id="0" name=""/>
        <dsp:cNvSpPr/>
      </dsp:nvSpPr>
      <dsp:spPr>
        <a:xfrm>
          <a:off x="4317929" y="0"/>
          <a:ext cx="3639991" cy="311990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sp>
    <dsp:sp modelId="{91565925-1146-4973-B34E-9F5352DAE5EE}">
      <dsp:nvSpPr>
        <dsp:cNvPr id="0" name=""/>
        <dsp:cNvSpPr/>
      </dsp:nvSpPr>
      <dsp:spPr>
        <a:xfrm>
          <a:off x="4317929" y="2371127"/>
          <a:ext cx="3639991" cy="748776"/>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733550">
            <a:lnSpc>
              <a:spcPct val="90000"/>
            </a:lnSpc>
            <a:spcBef>
              <a:spcPct val="0"/>
            </a:spcBef>
            <a:spcAft>
              <a:spcPct val="35000"/>
            </a:spcAft>
            <a:buNone/>
          </a:pPr>
          <a:r>
            <a:rPr lang="en-US" sz="3900" kern="1200" dirty="0" err="1">
              <a:solidFill>
                <a:schemeClr val="bg1"/>
              </a:solidFill>
            </a:rPr>
            <a:t>Thợ</a:t>
          </a:r>
          <a:r>
            <a:rPr lang="en-US" sz="3900" kern="1200" dirty="0">
              <a:solidFill>
                <a:schemeClr val="bg1"/>
              </a:solidFill>
            </a:rPr>
            <a:t> </a:t>
          </a:r>
          <a:r>
            <a:rPr lang="en-US" sz="3900" kern="1200" dirty="0" err="1">
              <a:solidFill>
                <a:schemeClr val="bg1"/>
              </a:solidFill>
            </a:rPr>
            <a:t>rèn</a:t>
          </a:r>
          <a:endParaRPr lang="en-US" sz="3900" kern="1200" dirty="0">
            <a:solidFill>
              <a:schemeClr val="bg1"/>
            </a:solidFill>
          </a:endParaRPr>
        </a:p>
      </dsp:txBody>
      <dsp:txXfrm>
        <a:off x="4317929" y="2371127"/>
        <a:ext cx="3639991" cy="748776"/>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2487D2-45CC-4F91-960A-71CA4984812C}" type="datetimeFigureOut">
              <a:rPr lang="zh-CN" altLang="en-US" smtClean="0"/>
              <a:t>2023/7/20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23F281-0C37-4970-9E81-0F2E59851FDB}" type="slidenum">
              <a:rPr lang="zh-CN" altLang="en-US" smtClean="0"/>
              <a:t>‹#›</a:t>
            </a:fld>
            <a:endParaRPr lang="zh-CN" altLang="en-US"/>
          </a:p>
        </p:txBody>
      </p:sp>
    </p:spTree>
    <p:extLst>
      <p:ext uri="{BB962C8B-B14F-4D97-AF65-F5344CB8AC3E}">
        <p14:creationId xmlns:p14="http://schemas.microsoft.com/office/powerpoint/2010/main" val="3118264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785884-3E3D-42B5-8CF8-356B7950D2C4}" type="slidenum">
              <a:rPr lang="zh-CN" altLang="en-US" smtClean="0"/>
              <a:t>3</a:t>
            </a:fld>
            <a:endParaRPr lang="zh-CN" altLang="en-US"/>
          </a:p>
        </p:txBody>
      </p:sp>
    </p:spTree>
    <p:extLst>
      <p:ext uri="{BB962C8B-B14F-4D97-AF65-F5344CB8AC3E}">
        <p14:creationId xmlns:p14="http://schemas.microsoft.com/office/powerpoint/2010/main" val="2479423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785884-3E3D-42B5-8CF8-356B7950D2C4}" type="slidenum">
              <a:rPr lang="zh-CN" altLang="en-US" smtClean="0"/>
              <a:t>5</a:t>
            </a:fld>
            <a:endParaRPr lang="zh-CN" altLang="en-US"/>
          </a:p>
        </p:txBody>
      </p:sp>
    </p:spTree>
    <p:extLst>
      <p:ext uri="{BB962C8B-B14F-4D97-AF65-F5344CB8AC3E}">
        <p14:creationId xmlns:p14="http://schemas.microsoft.com/office/powerpoint/2010/main" val="2897084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785884-3E3D-42B5-8CF8-356B7950D2C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007780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785884-3E3D-42B5-8CF8-356B7950D2C4}" type="slidenum">
              <a:rPr lang="zh-CN" altLang="en-US" smtClean="0"/>
              <a:t>13</a:t>
            </a:fld>
            <a:endParaRPr lang="zh-CN" altLang="en-US"/>
          </a:p>
        </p:txBody>
      </p:sp>
    </p:spTree>
    <p:extLst>
      <p:ext uri="{BB962C8B-B14F-4D97-AF65-F5344CB8AC3E}">
        <p14:creationId xmlns:p14="http://schemas.microsoft.com/office/powerpoint/2010/main" val="4214196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785884-3E3D-42B5-8CF8-356B7950D2C4}" type="slidenum">
              <a:rPr lang="zh-CN" altLang="en-US" smtClean="0"/>
              <a:t>14</a:t>
            </a:fld>
            <a:endParaRPr lang="zh-CN" altLang="en-US"/>
          </a:p>
        </p:txBody>
      </p:sp>
    </p:spTree>
    <p:extLst>
      <p:ext uri="{BB962C8B-B14F-4D97-AF65-F5344CB8AC3E}">
        <p14:creationId xmlns:p14="http://schemas.microsoft.com/office/powerpoint/2010/main" val="2885781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785884-3E3D-42B5-8CF8-356B7950D2C4}" type="slidenum">
              <a:rPr lang="zh-CN" altLang="en-US" smtClean="0"/>
              <a:t>15</a:t>
            </a:fld>
            <a:endParaRPr lang="zh-CN" altLang="en-US"/>
          </a:p>
        </p:txBody>
      </p:sp>
    </p:spTree>
    <p:extLst>
      <p:ext uri="{BB962C8B-B14F-4D97-AF65-F5344CB8AC3E}">
        <p14:creationId xmlns:p14="http://schemas.microsoft.com/office/powerpoint/2010/main" val="4788809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785884-3E3D-42B5-8CF8-356B7950D2C4}" type="slidenum">
              <a:rPr lang="zh-CN" altLang="en-US" smtClean="0"/>
              <a:t>16</a:t>
            </a:fld>
            <a:endParaRPr lang="zh-CN" altLang="en-US"/>
          </a:p>
        </p:txBody>
      </p:sp>
    </p:spTree>
    <p:extLst>
      <p:ext uri="{BB962C8B-B14F-4D97-AF65-F5344CB8AC3E}">
        <p14:creationId xmlns:p14="http://schemas.microsoft.com/office/powerpoint/2010/main" val="2878600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785884-3E3D-42B5-8CF8-356B7950D2C4}" type="slidenum">
              <a:rPr lang="zh-CN" altLang="en-US" smtClean="0"/>
              <a:t>20</a:t>
            </a:fld>
            <a:endParaRPr lang="zh-CN" altLang="en-US"/>
          </a:p>
        </p:txBody>
      </p:sp>
    </p:spTree>
    <p:extLst>
      <p:ext uri="{BB962C8B-B14F-4D97-AF65-F5344CB8AC3E}">
        <p14:creationId xmlns:p14="http://schemas.microsoft.com/office/powerpoint/2010/main" val="199694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785884-3E3D-42B5-8CF8-356B7950D2C4}" type="slidenum">
              <a:rPr lang="zh-CN" altLang="en-US" smtClean="0"/>
              <a:t>21</a:t>
            </a:fld>
            <a:endParaRPr lang="zh-CN" altLang="en-US"/>
          </a:p>
        </p:txBody>
      </p:sp>
    </p:spTree>
    <p:extLst>
      <p:ext uri="{BB962C8B-B14F-4D97-AF65-F5344CB8AC3E}">
        <p14:creationId xmlns:p14="http://schemas.microsoft.com/office/powerpoint/2010/main" val="1195245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a:prstGeom prst="rect">
            <a:avLst/>
          </a:prstGeo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a:prstGeom prst="rect">
            <a:avLst/>
          </a:prstGeo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a:xfrm>
            <a:off x="1097280" y="6459785"/>
            <a:ext cx="2472271" cy="365125"/>
          </a:xfrm>
          <a:prstGeom prst="rect">
            <a:avLst/>
          </a:prstGeom>
        </p:spPr>
        <p:txBody>
          <a:bodyPr/>
          <a:lstStyle/>
          <a:p>
            <a:fld id="{4BDF68E2-58F2-4D09-BE8B-E3BD06533059}" type="datetimeFigureOut">
              <a:rPr lang="en-US" dirty="0"/>
              <a:t>7/20/2023</a:t>
            </a:fld>
            <a:endParaRPr lang="en-US" dirty="0"/>
          </a:p>
        </p:txBody>
      </p:sp>
      <p:sp>
        <p:nvSpPr>
          <p:cNvPr id="5" name="Footer Placeholder 4"/>
          <p:cNvSpPr>
            <a:spLocks noGrp="1"/>
          </p:cNvSpPr>
          <p:nvPr>
            <p:ph type="ftr" sz="quarter" idx="11"/>
          </p:nvPr>
        </p:nvSpPr>
        <p:spPr>
          <a:xfrm>
            <a:off x="3686185" y="6459785"/>
            <a:ext cx="482280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9900458" y="6459785"/>
            <a:ext cx="1312025" cy="365125"/>
          </a:xfrm>
          <a:prstGeom prst="rect">
            <a:avLst/>
          </a:prstGeom>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0414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0757"/>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097280" y="1845734"/>
            <a:ext cx="10058400" cy="4023360"/>
          </a:xfrm>
          <a:prstGeom prst="rect">
            <a:avLst/>
          </a:prstGeo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97280" y="6459785"/>
            <a:ext cx="2472271" cy="365125"/>
          </a:xfrm>
          <a:prstGeom prst="rect">
            <a:avLst/>
          </a:prstGeom>
        </p:spPr>
        <p:txBody>
          <a:bodyPr/>
          <a:lstStyle/>
          <a:p>
            <a:fld id="{2E2D6473-DF6D-4702-B328-E0DD40540A4E}" type="datetimeFigureOut">
              <a:rPr lang="en-US" dirty="0"/>
              <a:t>7/20/2023</a:t>
            </a:fld>
            <a:endParaRPr lang="en-US" dirty="0"/>
          </a:p>
        </p:txBody>
      </p:sp>
      <p:sp>
        <p:nvSpPr>
          <p:cNvPr id="5" name="Footer Placeholder 4"/>
          <p:cNvSpPr>
            <a:spLocks noGrp="1"/>
          </p:cNvSpPr>
          <p:nvPr>
            <p:ph type="ftr" sz="quarter" idx="11"/>
          </p:nvPr>
        </p:nvSpPr>
        <p:spPr>
          <a:xfrm>
            <a:off x="3686185" y="6459785"/>
            <a:ext cx="482280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9900458" y="6459785"/>
            <a:ext cx="1312025" cy="365125"/>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977054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a:prstGeom prst="rect">
            <a:avLst/>
          </a:prstGeo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97280" y="6459785"/>
            <a:ext cx="2472271" cy="365125"/>
          </a:xfrm>
          <a:prstGeom prst="rect">
            <a:avLst/>
          </a:prstGeom>
        </p:spPr>
        <p:txBody>
          <a:bodyPr/>
          <a:lstStyle/>
          <a:p>
            <a:fld id="{E26F7E3A-B166-407D-9866-32884E7D5B37}" type="datetimeFigureOut">
              <a:rPr lang="en-US" dirty="0"/>
              <a:t>7/20/2023</a:t>
            </a:fld>
            <a:endParaRPr lang="en-US" dirty="0"/>
          </a:p>
        </p:txBody>
      </p:sp>
      <p:sp>
        <p:nvSpPr>
          <p:cNvPr id="5" name="Footer Placeholder 4"/>
          <p:cNvSpPr>
            <a:spLocks noGrp="1"/>
          </p:cNvSpPr>
          <p:nvPr>
            <p:ph type="ftr" sz="quarter" idx="11"/>
          </p:nvPr>
        </p:nvSpPr>
        <p:spPr>
          <a:xfrm>
            <a:off x="3686185" y="6459785"/>
            <a:ext cx="482280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9900458" y="6459785"/>
            <a:ext cx="1312025" cy="365125"/>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5787776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6887384"/>
      </p:ext>
    </p:extLst>
  </p:cSld>
  <p:clrMapOvr>
    <a:masterClrMapping/>
  </p:clrMapOvr>
  <p:transition spd="slow" advTm="3000">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5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7244194"/>
      </p:ext>
    </p:extLst>
  </p:cSld>
  <p:clrMapOvr>
    <a:masterClrMapping/>
  </p:clrMapOvr>
  <p:transition spd="slow" advTm="3000">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4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1276204"/>
      </p:ext>
    </p:extLst>
  </p:cSld>
  <p:clrMapOvr>
    <a:masterClrMapping/>
  </p:clrMapOvr>
  <p:transition spd="slow" advTm="3000">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3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7831690"/>
      </p:ext>
    </p:extLst>
  </p:cSld>
  <p:clrMapOvr>
    <a:masterClrMapping/>
  </p:clrMapOvr>
  <p:transition spd="slow" advTm="3000">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0243664"/>
      </p:ext>
    </p:extLst>
  </p:cSld>
  <p:clrMapOvr>
    <a:masterClrMapping/>
  </p:clrMapOvr>
  <p:transition spd="slow" advTm="3000">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822493"/>
      </p:ext>
    </p:extLst>
  </p:cSld>
  <p:clrMapOvr>
    <a:masterClrMapping/>
  </p:clrMapOvr>
  <p:transition spd="slow" advTm="3000">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30074900"/>
      </p:ext>
    </p:extLst>
  </p:cSld>
  <p:clrMapOvr>
    <a:masterClrMapping/>
  </p:clrMapOvr>
  <p:transition spd="slow" advTm="3000">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22101"/>
      </p:ext>
    </p:extLst>
  </p:cSld>
  <p:clrMapOvr>
    <a:masterClrMapping/>
  </p:clrMapOvr>
  <p:transition spd="slow" advTm="300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0757"/>
          </a:xfrm>
          <a:prstGeom prst="rect">
            <a:avLst/>
          </a:prstGeom>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a:xfrm>
            <a:off x="1097280" y="1845734"/>
            <a:ext cx="10058400" cy="402336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97280" y="6459785"/>
            <a:ext cx="2472271" cy="365125"/>
          </a:xfrm>
          <a:prstGeom prst="rect">
            <a:avLst/>
          </a:prstGeom>
        </p:spPr>
        <p:txBody>
          <a:bodyPr/>
          <a:lstStyle/>
          <a:p>
            <a:fld id="{528FC5F6-F338-4AE4-BB23-26385BCFC423}" type="datetimeFigureOut">
              <a:rPr lang="en-US" dirty="0"/>
              <a:t>7/20/2023</a:t>
            </a:fld>
            <a:endParaRPr lang="en-US" dirty="0"/>
          </a:p>
        </p:txBody>
      </p:sp>
      <p:sp>
        <p:nvSpPr>
          <p:cNvPr id="5" name="Footer Placeholder 4"/>
          <p:cNvSpPr>
            <a:spLocks noGrp="1"/>
          </p:cNvSpPr>
          <p:nvPr>
            <p:ph type="ftr" sz="quarter" idx="11"/>
          </p:nvPr>
        </p:nvSpPr>
        <p:spPr>
          <a:xfrm>
            <a:off x="3686185" y="6459785"/>
            <a:ext cx="482280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9900458" y="6459785"/>
            <a:ext cx="1312025" cy="365125"/>
          </a:xfrm>
          <a:prstGeom prst="rect">
            <a:avLst/>
          </a:prstGeom>
        </p:spPr>
        <p:txBody>
          <a:bodyPr/>
          <a:lstStyle/>
          <a:p>
            <a:fld id="{6113E31D-E2AB-40D1-8B51-AFA5AFEF393A}" type="slidenum">
              <a:rPr lang="en-US" dirty="0"/>
              <a:t>‹#›</a:t>
            </a:fld>
            <a:endParaRPr lang="en-US" dirty="0"/>
          </a:p>
        </p:txBody>
      </p:sp>
    </p:spTree>
    <p:extLst>
      <p:ext uri="{BB962C8B-B14F-4D97-AF65-F5344CB8AC3E}">
        <p14:creationId xmlns:p14="http://schemas.microsoft.com/office/powerpoint/2010/main" val="14270117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0168544"/>
      </p:ext>
    </p:extLst>
  </p:cSld>
  <p:clrMapOvr>
    <a:masterClrMapping/>
  </p:clrMapOvr>
  <p:transition spd="slow" advTm="3000">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3621781"/>
      </p:ext>
    </p:extLst>
  </p:cSld>
  <p:clrMapOvr>
    <a:masterClrMapping/>
  </p:clrMapOvr>
  <p:transition spd="slow" advTm="3000">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5196548"/>
      </p:ext>
    </p:extLst>
  </p:cSld>
  <p:clrMapOvr>
    <a:masterClrMapping/>
  </p:clrMapOvr>
  <p:transition spd="slow" advTm="3000">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0601389"/>
      </p:ext>
    </p:extLst>
  </p:cSld>
  <p:clrMapOvr>
    <a:masterClrMapping/>
  </p:clrMapOvr>
  <p:transition spd="slow" advTm="3000">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4648981"/>
      </p:ext>
    </p:extLst>
  </p:cSld>
  <p:clrMapOvr>
    <a:masterClrMapping/>
  </p:clrMapOvr>
  <p:transition spd="slow" advTm="3000">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249D6F7-E3E5-4302-97E8-4E7075DC6F12}"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 name="页脚占位符 3"/>
          <p:cNvSpPr>
            <a:spLocks noGrp="1"/>
          </p:cNvSpPr>
          <p:nvPr>
            <p:ph type="ftr" sz="quarter" idx="11"/>
          </p:nvPr>
        </p:nvSpPr>
        <p:spPr>
          <a:xfrm>
            <a:off x="3878943" y="7154636"/>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421C0B-D210-49EC-B248-009FF4347C71}"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33715478"/>
      </p:ext>
    </p:extLst>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249D6F7-E3E5-4302-97E8-4E7075DC6F12}"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 name="页脚占位符 3"/>
          <p:cNvSpPr>
            <a:spLocks noGrp="1"/>
          </p:cNvSpPr>
          <p:nvPr>
            <p:ph type="ftr" sz="quarter" idx="11"/>
          </p:nvPr>
        </p:nvSpPr>
        <p:spPr>
          <a:xfrm>
            <a:off x="3878943" y="7154636"/>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421C0B-D210-49EC-B248-009FF4347C71}"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51910146"/>
      </p:ext>
    </p:extLst>
  </p:cSld>
  <p:clrMapOvr>
    <a:masterClrMapping/>
  </p:clrMapOvr>
  <p:transition spd="slow">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0048751"/>
      </p:ext>
    </p:extLst>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8316747"/>
      </p:ext>
    </p:extLst>
  </p:cSld>
  <p:clrMapOvr>
    <a:masterClrMapping/>
  </p:clrMapOvr>
  <p:transition spd="slow">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5119904"/>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a:prstGeom prst="rect">
            <a:avLst/>
          </a:prstGeo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a:prstGeom prst="rect">
            <a:avLst/>
          </a:prstGeo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1097280" y="6459785"/>
            <a:ext cx="2472271" cy="365125"/>
          </a:xfrm>
          <a:prstGeom prst="rect">
            <a:avLst/>
          </a:prstGeom>
        </p:spPr>
        <p:txBody>
          <a:bodyPr/>
          <a:lstStyle/>
          <a:p>
            <a:fld id="{20EBB0C4-6273-4C6E-B9BD-2EDC30F1CD52}" type="datetimeFigureOut">
              <a:rPr lang="en-US" dirty="0"/>
              <a:t>7/20/2023</a:t>
            </a:fld>
            <a:endParaRPr lang="en-US" dirty="0"/>
          </a:p>
        </p:txBody>
      </p:sp>
      <p:sp>
        <p:nvSpPr>
          <p:cNvPr id="5" name="Footer Placeholder 4"/>
          <p:cNvSpPr>
            <a:spLocks noGrp="1"/>
          </p:cNvSpPr>
          <p:nvPr>
            <p:ph type="ftr" sz="quarter" idx="11"/>
          </p:nvPr>
        </p:nvSpPr>
        <p:spPr>
          <a:xfrm>
            <a:off x="3686185" y="6459785"/>
            <a:ext cx="482280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9900458" y="6459785"/>
            <a:ext cx="1312025" cy="365125"/>
          </a:xfrm>
          <a:prstGeom prst="rect">
            <a:avLst/>
          </a:prstGeom>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00158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9682545"/>
      </p:ext>
    </p:extLst>
  </p:cSld>
  <p:clrMapOvr>
    <a:masterClrMapping/>
  </p:clrMapOvr>
  <p:transition spd="slow">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2253687"/>
      </p:ext>
    </p:extLst>
  </p:cSld>
  <p:clrMapOvr>
    <a:masterClrMapping/>
  </p:clrMapOvr>
  <p:transition spd="slow">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1021043398"/>
      </p:ext>
    </p:extLst>
  </p:cSld>
  <p:clrMapOvr>
    <a:masterClrMapping/>
  </p:clrMapOvr>
  <p:transition spd="slow" advTm="3000">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4269355380"/>
      </p:ext>
    </p:extLst>
  </p:cSld>
  <p:clrMapOvr>
    <a:masterClrMapping/>
  </p:clrMapOvr>
  <p:transition spd="slow" advTm="3000">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1921666840"/>
      </p:ext>
    </p:extLst>
  </p:cSld>
  <p:clrMapOvr>
    <a:masterClrMapping/>
  </p:clrMapOvr>
  <p:transition spd="slow" advTm="3000">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2708709060"/>
      </p:ext>
    </p:extLst>
  </p:cSld>
  <p:clrMapOvr>
    <a:masterClrMapping/>
  </p:clrMapOvr>
  <p:transition spd="slow" advTm="3000">
    <p:push dir="u"/>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4109997481"/>
      </p:ext>
    </p:extLst>
  </p:cSld>
  <p:clrMapOvr>
    <a:masterClrMapping/>
  </p:clrMapOvr>
  <p:transition spd="slow" advTm="3000">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2715791013"/>
      </p:ext>
    </p:extLst>
  </p:cSld>
  <p:clrMapOvr>
    <a:masterClrMapping/>
  </p:clrMapOvr>
  <p:transition spd="slow" advTm="3000">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4077444565"/>
      </p:ext>
    </p:extLst>
  </p:cSld>
  <p:clrMapOvr>
    <a:masterClrMapping/>
  </p:clrMapOvr>
  <p:transition spd="slow" advTm="3000">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1627784973"/>
      </p:ext>
    </p:extLst>
  </p:cSld>
  <p:clrMapOvr>
    <a:masterClrMapping/>
  </p:clrMapOvr>
  <p:transition spd="slow" advTm="3000">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1097280" y="6459785"/>
            <a:ext cx="2472271" cy="365125"/>
          </a:xfrm>
          <a:prstGeom prst="rect">
            <a:avLst/>
          </a:prstGeom>
        </p:spPr>
        <p:txBody>
          <a:bodyPr/>
          <a:lstStyle/>
          <a:p>
            <a:fld id="{19AB4D41-86C1-4908-B66A-0B50CEB3BF29}" type="datetimeFigureOut">
              <a:rPr lang="en-US" dirty="0"/>
              <a:t>7/20/2023</a:t>
            </a:fld>
            <a:endParaRPr lang="en-US" dirty="0"/>
          </a:p>
        </p:txBody>
      </p:sp>
      <p:sp>
        <p:nvSpPr>
          <p:cNvPr id="6" name="Footer Placeholder 5"/>
          <p:cNvSpPr>
            <a:spLocks noGrp="1"/>
          </p:cNvSpPr>
          <p:nvPr>
            <p:ph type="ftr" sz="quarter" idx="11"/>
          </p:nvPr>
        </p:nvSpPr>
        <p:spPr>
          <a:xfrm>
            <a:off x="3686185" y="6459785"/>
            <a:ext cx="4822804"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9900458" y="6459785"/>
            <a:ext cx="1312025" cy="365125"/>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706060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173742670"/>
      </p:ext>
    </p:extLst>
  </p:cSld>
  <p:clrMapOvr>
    <a:masterClrMapping/>
  </p:clrMapOvr>
  <p:transition spd="slow" advTm="3000">
    <p:push dir="u"/>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1475612125"/>
      </p:ext>
    </p:extLst>
  </p:cSld>
  <p:clrMapOvr>
    <a:masterClrMapping/>
  </p:clrMapOvr>
  <p:transition spd="slow" advTm="3000">
    <p:push dir="u"/>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4018657997"/>
      </p:ext>
    </p:extLst>
  </p:cSld>
  <p:clrMapOvr>
    <a:masterClrMapping/>
  </p:clrMapOvr>
  <p:transition spd="slow" advTm="3000">
    <p:push dir="u"/>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9153118"/>
      </p:ext>
    </p:extLst>
  </p:cSld>
  <p:clrMapOvr>
    <a:masterClrMapping/>
  </p:clrMapOvr>
  <p:transition spd="slow" advTm="3000">
    <p:push dir="u"/>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3460180"/>
      </p:ext>
    </p:extLst>
  </p:cSld>
  <p:clrMapOvr>
    <a:masterClrMapping/>
  </p:clrMapOvr>
  <p:transition spd="slow" advTm="3000">
    <p:push dir="u"/>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4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0607432"/>
      </p:ext>
    </p:extLst>
  </p:cSld>
  <p:clrMapOvr>
    <a:masterClrMapping/>
  </p:clrMapOvr>
  <p:transition spd="slow" advTm="3000">
    <p:push dir="u"/>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6041399"/>
      </p:ext>
    </p:extLst>
  </p:cSld>
  <p:clrMapOvr>
    <a:masterClrMapping/>
  </p:clrMapOvr>
  <p:transition spd="slow" advTm="3000">
    <p:push dir="u"/>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62282773"/>
      </p:ext>
    </p:extLst>
  </p:cSld>
  <p:clrMapOvr>
    <a:masterClrMapping/>
  </p:clrMapOvr>
  <p:transition spd="slow" advTm="3000">
    <p:push dir="u"/>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1742862"/>
      </p:ext>
    </p:extLst>
  </p:cSld>
  <p:clrMapOvr>
    <a:masterClrMapping/>
  </p:clrMapOvr>
  <p:transition spd="slow" advTm="3000">
    <p:push dir="u"/>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249D6F7-E3E5-4302-97E8-4E7075DC6F12}"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 name="页脚占位符 3"/>
          <p:cNvSpPr>
            <a:spLocks noGrp="1"/>
          </p:cNvSpPr>
          <p:nvPr>
            <p:ph type="ftr" sz="quarter" idx="11"/>
          </p:nvPr>
        </p:nvSpPr>
        <p:spPr>
          <a:xfrm>
            <a:off x="3878943" y="7154636"/>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421C0B-D210-49EC-B248-009FF4347C71}"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95897600"/>
      </p:ext>
    </p:extLst>
  </p:cSld>
  <p:clrMapOvr>
    <a:masterClrMapping/>
  </p:clrMapOvr>
  <p:transition spd="slow" advTm="3000">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a:prstGeom prst="rect">
            <a:avLst/>
          </a:prstGeo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a:prstGeom prst="rect">
            <a:avLst/>
          </a:prstGeo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1097280" y="6459785"/>
            <a:ext cx="2472271" cy="365125"/>
          </a:xfrm>
          <a:prstGeom prst="rect">
            <a:avLst/>
          </a:prstGeom>
        </p:spPr>
        <p:txBody>
          <a:bodyPr/>
          <a:lstStyle/>
          <a:p>
            <a:fld id="{E6426E2C-56C1-4E0D-A793-0088A7FDD37E}" type="datetimeFigureOut">
              <a:rPr lang="en-US" dirty="0"/>
              <a:t>7/20/2023</a:t>
            </a:fld>
            <a:endParaRPr lang="en-US" dirty="0"/>
          </a:p>
        </p:txBody>
      </p:sp>
      <p:sp>
        <p:nvSpPr>
          <p:cNvPr id="8" name="Footer Placeholder 7"/>
          <p:cNvSpPr>
            <a:spLocks noGrp="1"/>
          </p:cNvSpPr>
          <p:nvPr>
            <p:ph type="ftr" sz="quarter" idx="11"/>
          </p:nvPr>
        </p:nvSpPr>
        <p:spPr>
          <a:xfrm>
            <a:off x="3686185" y="6459785"/>
            <a:ext cx="4822804"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9900458" y="6459785"/>
            <a:ext cx="1312025" cy="365125"/>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1357762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249D6F7-E3E5-4302-97E8-4E7075DC6F12}"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 name="页脚占位符 3"/>
          <p:cNvSpPr>
            <a:spLocks noGrp="1"/>
          </p:cNvSpPr>
          <p:nvPr>
            <p:ph type="ftr" sz="quarter" idx="11"/>
          </p:nvPr>
        </p:nvSpPr>
        <p:spPr>
          <a:xfrm>
            <a:off x="3878943" y="7154636"/>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421C0B-D210-49EC-B248-009FF4347C71}"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25102340"/>
      </p:ext>
    </p:extLst>
  </p:cSld>
  <p:clrMapOvr>
    <a:masterClrMapping/>
  </p:clrMapOvr>
  <p:transition spd="slow" advTm="3000">
    <p:push dir="u"/>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2756487"/>
      </p:ext>
    </p:extLst>
  </p:cSld>
  <p:clrMapOvr>
    <a:masterClrMapping/>
  </p:clrMapOvr>
  <p:transition spd="slow" advTm="3000">
    <p:push dir="u"/>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73140514"/>
      </p:ext>
    </p:extLst>
  </p:cSld>
  <p:clrMapOvr>
    <a:masterClrMapping/>
  </p:clrMapOvr>
  <p:transition spd="slow" advTm="3000">
    <p:push dir="u"/>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8961498"/>
      </p:ext>
    </p:extLst>
  </p:cSld>
  <p:clrMapOvr>
    <a:masterClrMapping/>
  </p:clrMapOvr>
  <p:transition spd="slow" advTm="3000">
    <p:push dir="u"/>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650083"/>
      </p:ext>
    </p:extLst>
  </p:cSld>
  <p:clrMapOvr>
    <a:masterClrMapping/>
  </p:clrMapOvr>
  <p:transition spd="slow" advTm="3000">
    <p:push dir="u"/>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9311516"/>
      </p:ext>
    </p:extLst>
  </p:cSld>
  <p:clrMapOvr>
    <a:masterClrMapping/>
  </p:clrMapOvr>
  <p:transition spd="slow" advTm="3000">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0757"/>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1097280" y="6459785"/>
            <a:ext cx="2472271" cy="365125"/>
          </a:xfrm>
          <a:prstGeom prst="rect">
            <a:avLst/>
          </a:prstGeom>
        </p:spPr>
        <p:txBody>
          <a:bodyPr/>
          <a:lstStyle/>
          <a:p>
            <a:fld id="{C8C39B41-D8B5-4052-B551-9B5525EAA8B6}" type="datetimeFigureOut">
              <a:rPr lang="en-US" dirty="0"/>
              <a:t>7/20/2023</a:t>
            </a:fld>
            <a:endParaRPr lang="en-US" dirty="0"/>
          </a:p>
        </p:txBody>
      </p:sp>
      <p:sp>
        <p:nvSpPr>
          <p:cNvPr id="4" name="Footer Placeholder 3"/>
          <p:cNvSpPr>
            <a:spLocks noGrp="1"/>
          </p:cNvSpPr>
          <p:nvPr>
            <p:ph type="ftr" sz="quarter" idx="11"/>
          </p:nvPr>
        </p:nvSpPr>
        <p:spPr>
          <a:xfrm>
            <a:off x="3686185" y="6459785"/>
            <a:ext cx="4822804"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9900458" y="6459785"/>
            <a:ext cx="1312025" cy="365125"/>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754189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a:xfrm>
            <a:off x="1097280" y="6459785"/>
            <a:ext cx="2472271" cy="365125"/>
          </a:xfrm>
          <a:prstGeom prst="rect">
            <a:avLst/>
          </a:prstGeom>
        </p:spPr>
        <p:txBody>
          <a:bodyPr/>
          <a:lstStyle/>
          <a:p>
            <a:fld id="{4D94136C-8742-45B2-AF27-D93DF72833A9}" type="datetimeFigureOut">
              <a:rPr lang="en-US" dirty="0"/>
              <a:t>7/20/2023</a:t>
            </a:fld>
            <a:endParaRPr lang="en-US" dirty="0"/>
          </a:p>
        </p:txBody>
      </p:sp>
      <p:sp>
        <p:nvSpPr>
          <p:cNvPr id="8" name="Footer Placeholder 7"/>
          <p:cNvSpPr>
            <a:spLocks noGrp="1"/>
          </p:cNvSpPr>
          <p:nvPr>
            <p:ph type="ftr" sz="quarter" idx="11"/>
          </p:nvPr>
        </p:nvSpPr>
        <p:spPr>
          <a:xfrm>
            <a:off x="3686185" y="6459785"/>
            <a:ext cx="4822804" cy="365125"/>
          </a:xfrm>
          <a:prstGeom prst="rect">
            <a:avLst/>
          </a:prstGeom>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9900458" y="6459785"/>
            <a:ext cx="1312025"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223113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a:prstGeom prst="rect">
            <a:avLst/>
          </a:prstGeo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a:prstGeom prst="rect">
            <a:avLst/>
          </a:prstGeo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a:prstGeom prst="rect">
            <a:avLst/>
          </a:prstGeom>
        </p:spPr>
        <p:txBody>
          <a:bodyPr/>
          <a:lstStyle>
            <a:lvl1pPr algn="l">
              <a:defRPr/>
            </a:lvl1pPr>
          </a:lstStyle>
          <a:p>
            <a:fld id="{32ABBEA6-7C60-4B02-AE87-00D78D8422AF}" type="datetimeFigureOut">
              <a:rPr lang="en-US" dirty="0"/>
              <a:t>7/20/2023</a:t>
            </a:fld>
            <a:endParaRPr lang="en-US" dirty="0"/>
          </a:p>
        </p:txBody>
      </p:sp>
      <p:sp>
        <p:nvSpPr>
          <p:cNvPr id="6" name="Footer Placeholder 5"/>
          <p:cNvSpPr>
            <a:spLocks noGrp="1"/>
          </p:cNvSpPr>
          <p:nvPr>
            <p:ph type="ftr" sz="quarter" idx="11"/>
          </p:nvPr>
        </p:nvSpPr>
        <p:spPr>
          <a:xfrm>
            <a:off x="4800600" y="6459785"/>
            <a:ext cx="4648200" cy="365125"/>
          </a:xfrm>
          <a:prstGeom prst="rect">
            <a:avLst/>
          </a:prstGeo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900458" y="6459785"/>
            <a:ext cx="1312025" cy="365125"/>
          </a:xfrm>
          <a:prstGeom prst="rect">
            <a:avLst/>
          </a:prstGeom>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555443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a:prstGeom prst="rect">
            <a:avLst/>
          </a:prstGeo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prstGeom prst="rect">
            <a:avLst/>
          </a:prstGeo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a:prstGeom prst="rect">
            <a:avLst/>
          </a:prstGeo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1097280" y="6459785"/>
            <a:ext cx="2472271" cy="365125"/>
          </a:xfrm>
          <a:prstGeom prst="rect">
            <a:avLst/>
          </a:prstGeom>
        </p:spPr>
        <p:txBody>
          <a:bodyPr/>
          <a:lstStyle/>
          <a:p>
            <a:fld id="{C9CAD897-D46E-4AD2-BD9B-49DD3E640873}" type="datetimeFigureOut">
              <a:rPr lang="en-US" dirty="0"/>
              <a:t>7/20/2023</a:t>
            </a:fld>
            <a:endParaRPr lang="en-US" dirty="0"/>
          </a:p>
        </p:txBody>
      </p:sp>
      <p:sp>
        <p:nvSpPr>
          <p:cNvPr id="6" name="Footer Placeholder 5"/>
          <p:cNvSpPr>
            <a:spLocks noGrp="1"/>
          </p:cNvSpPr>
          <p:nvPr>
            <p:ph type="ftr" sz="quarter" idx="11"/>
          </p:nvPr>
        </p:nvSpPr>
        <p:spPr>
          <a:xfrm>
            <a:off x="3686185" y="6459785"/>
            <a:ext cx="4822804"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9900458" y="6459785"/>
            <a:ext cx="1312025" cy="365125"/>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21667980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3.png"/><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image" Target="../media/image1.jpeg"/><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theme" Target="../theme/theme2.xml"/><Relationship Id="rId33" Type="http://schemas.openxmlformats.org/officeDocument/2006/relationships/image" Target="../media/image8.png"/><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29" Type="http://schemas.openxmlformats.org/officeDocument/2006/relationships/image" Target="../media/image4.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32" Type="http://schemas.openxmlformats.org/officeDocument/2006/relationships/image" Target="../media/image7.png"/><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image" Target="../media/image3.png"/><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hyperlink" Target="https://www.facebook.com/groups/629898828017053" TargetMode="Externa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image" Target="../media/image2.png"/><Relationship Id="rId30" Type="http://schemas.openxmlformats.org/officeDocument/2006/relationships/image" Target="../media/image6.png"/><Relationship Id="rId8"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1"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pic>
        <p:nvPicPr>
          <p:cNvPr id="47" name="图片 1"/>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48" name="组合 2"/>
          <p:cNvGrpSpPr/>
          <p:nvPr userDrawn="1"/>
        </p:nvGrpSpPr>
        <p:grpSpPr>
          <a:xfrm>
            <a:off x="-22497" y="3288862"/>
            <a:ext cx="12214497" cy="3569138"/>
            <a:chOff x="-22499" y="3288862"/>
            <a:chExt cx="12214497" cy="3569138"/>
          </a:xfrm>
        </p:grpSpPr>
        <p:pic>
          <p:nvPicPr>
            <p:cNvPr id="49" name="图片 3"/>
            <p:cNvPicPr>
              <a:picLocks noChangeAspect="1"/>
            </p:cNvPicPr>
            <p:nvPr/>
          </p:nvPicPr>
          <p:blipFill>
            <a:blip r:embed="rId34"/>
            <a:stretch>
              <a:fillRect/>
            </a:stretch>
          </p:blipFill>
          <p:spPr>
            <a:xfrm>
              <a:off x="-22499" y="3288862"/>
              <a:ext cx="3984898" cy="3569138"/>
            </a:xfrm>
            <a:prstGeom prst="rect">
              <a:avLst/>
            </a:prstGeom>
          </p:spPr>
        </p:pic>
        <p:pic>
          <p:nvPicPr>
            <p:cNvPr id="50" name="图片 4"/>
            <p:cNvPicPr>
              <a:picLocks noChangeAspect="1"/>
            </p:cNvPicPr>
            <p:nvPr/>
          </p:nvPicPr>
          <p:blipFill rotWithShape="1">
            <a:blip r:embed="rId34"/>
            <a:srcRect l="22648" t="75841" r="1"/>
            <a:stretch/>
          </p:blipFill>
          <p:spPr>
            <a:xfrm flipH="1">
              <a:off x="3886869" y="5943600"/>
              <a:ext cx="4495127" cy="914400"/>
            </a:xfrm>
            <a:prstGeom prst="rect">
              <a:avLst/>
            </a:prstGeom>
          </p:spPr>
        </p:pic>
        <p:pic>
          <p:nvPicPr>
            <p:cNvPr id="51" name="图片 5"/>
            <p:cNvPicPr>
              <a:picLocks noChangeAspect="1"/>
            </p:cNvPicPr>
            <p:nvPr/>
          </p:nvPicPr>
          <p:blipFill rotWithShape="1">
            <a:blip r:embed="rId35" cstate="print">
              <a:extLst>
                <a:ext uri="{28A0092B-C50C-407E-A947-70E740481C1C}">
                  <a14:useLocalDpi xmlns:a14="http://schemas.microsoft.com/office/drawing/2010/main" val="0"/>
                </a:ext>
              </a:extLst>
            </a:blip>
            <a:srcRect/>
            <a:stretch/>
          </p:blipFill>
          <p:spPr>
            <a:xfrm>
              <a:off x="8381998" y="4680964"/>
              <a:ext cx="3810000" cy="2177036"/>
            </a:xfrm>
            <a:prstGeom prst="rect">
              <a:avLst/>
            </a:prstGeom>
          </p:spPr>
        </p:pic>
      </p:grpSp>
      <p:grpSp>
        <p:nvGrpSpPr>
          <p:cNvPr id="52" name="组合 8"/>
          <p:cNvGrpSpPr/>
          <p:nvPr userDrawn="1"/>
        </p:nvGrpSpPr>
        <p:grpSpPr>
          <a:xfrm>
            <a:off x="406400" y="368300"/>
            <a:ext cx="11404600" cy="6108700"/>
            <a:chOff x="406400" y="368300"/>
            <a:chExt cx="11404600" cy="6108700"/>
          </a:xfrm>
        </p:grpSpPr>
        <p:sp>
          <p:nvSpPr>
            <p:cNvPr id="53" name="圆角矩形 6"/>
            <p:cNvSpPr/>
            <p:nvPr userDrawn="1"/>
          </p:nvSpPr>
          <p:spPr>
            <a:xfrm>
              <a:off x="406400" y="368300"/>
              <a:ext cx="11404600" cy="61087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a:cs typeface="+mn-cs"/>
              </a:endParaRPr>
            </a:p>
          </p:txBody>
        </p:sp>
        <p:sp>
          <p:nvSpPr>
            <p:cNvPr id="54" name="圆角矩形 7"/>
            <p:cNvSpPr/>
            <p:nvPr userDrawn="1"/>
          </p:nvSpPr>
          <p:spPr>
            <a:xfrm>
              <a:off x="546100" y="520700"/>
              <a:ext cx="11099800" cy="5829300"/>
            </a:xfrm>
            <a:prstGeom prst="roundRect">
              <a:avLst/>
            </a:prstGeom>
            <a:solidFill>
              <a:schemeClr val="bg1"/>
            </a:solidFill>
            <a:ln w="19050">
              <a:solidFill>
                <a:srgbClr val="E9725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a:cs typeface="+mn-cs"/>
              </a:endParaRPr>
            </a:p>
          </p:txBody>
        </p:sp>
      </p:grpSp>
      <p:pic>
        <p:nvPicPr>
          <p:cNvPr id="55" name="图片 9"/>
          <p:cNvPicPr>
            <a:picLocks noChangeAspect="1"/>
          </p:cNvPicPr>
          <p:nvPr userDrawn="1"/>
        </p:nvPicPr>
        <p:blipFill rotWithShape="1">
          <a:blip r:embed="rId36" cstate="print">
            <a:extLst>
              <a:ext uri="{28A0092B-C50C-407E-A947-70E740481C1C}">
                <a14:useLocalDpi xmlns:a14="http://schemas.microsoft.com/office/drawing/2010/main" val="0"/>
              </a:ext>
            </a:extLst>
          </a:blip>
          <a:srcRect t="-1235"/>
          <a:stretch/>
        </p:blipFill>
        <p:spPr>
          <a:xfrm flipH="1">
            <a:off x="-1" y="-38100"/>
            <a:ext cx="3467544" cy="1397000"/>
          </a:xfrm>
          <a:prstGeom prst="rect">
            <a:avLst/>
          </a:prstGeom>
        </p:spPr>
      </p:pic>
    </p:spTree>
    <p:extLst>
      <p:ext uri="{BB962C8B-B14F-4D97-AF65-F5344CB8AC3E}">
        <p14:creationId xmlns:p14="http://schemas.microsoft.com/office/powerpoint/2010/main" val="1608297496"/>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833" r:id="rId13"/>
    <p:sldLayoutId id="2147483832" r:id="rId14"/>
    <p:sldLayoutId id="2147483831" r:id="rId15"/>
    <p:sldLayoutId id="2147483830" r:id="rId16"/>
    <p:sldLayoutId id="2147483829" r:id="rId17"/>
    <p:sldLayoutId id="2147483825" r:id="rId18"/>
    <p:sldLayoutId id="2147483824" r:id="rId19"/>
    <p:sldLayoutId id="2147483789" r:id="rId20"/>
    <p:sldLayoutId id="2147483828" r:id="rId21"/>
    <p:sldLayoutId id="2147483826" r:id="rId22"/>
    <p:sldLayoutId id="2147483790" r:id="rId23"/>
    <p:sldLayoutId id="2147483791" r:id="rId24"/>
    <p:sldLayoutId id="2147483663" r:id="rId25"/>
    <p:sldLayoutId id="2147483665" r:id="rId26"/>
    <p:sldLayoutId id="2147483667" r:id="rId27"/>
    <p:sldLayoutId id="2147483668" r:id="rId28"/>
    <p:sldLayoutId id="2147483669" r:id="rId29"/>
    <p:sldLayoutId id="2147483673" r:id="rId30"/>
    <p:sldLayoutId id="2147483674" r:id="rId31"/>
  </p:sldLayoutIdLst>
  <p:transition spd="slow">
    <p:push dir="u"/>
  </p:transition>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组合 2"/>
          <p:cNvGrpSpPr/>
          <p:nvPr userDrawn="1"/>
        </p:nvGrpSpPr>
        <p:grpSpPr>
          <a:xfrm>
            <a:off x="-22497" y="3288862"/>
            <a:ext cx="12214497" cy="3569138"/>
            <a:chOff x="-22499" y="3288862"/>
            <a:chExt cx="12214497" cy="3569138"/>
          </a:xfrm>
        </p:grpSpPr>
        <p:pic>
          <p:nvPicPr>
            <p:cNvPr id="4" name="图片 3"/>
            <p:cNvPicPr>
              <a:picLocks noChangeAspect="1"/>
            </p:cNvPicPr>
            <p:nvPr/>
          </p:nvPicPr>
          <p:blipFill>
            <a:blip r:embed="rId27"/>
            <a:stretch>
              <a:fillRect/>
            </a:stretch>
          </p:blipFill>
          <p:spPr>
            <a:xfrm>
              <a:off x="-22499" y="3288862"/>
              <a:ext cx="3984898" cy="3569138"/>
            </a:xfrm>
            <a:prstGeom prst="rect">
              <a:avLst/>
            </a:prstGeom>
          </p:spPr>
        </p:pic>
        <p:pic>
          <p:nvPicPr>
            <p:cNvPr id="5" name="图片 4"/>
            <p:cNvPicPr>
              <a:picLocks noChangeAspect="1"/>
            </p:cNvPicPr>
            <p:nvPr/>
          </p:nvPicPr>
          <p:blipFill rotWithShape="1">
            <a:blip r:embed="rId27"/>
            <a:srcRect l="22648" t="75841" r="1"/>
            <a:stretch/>
          </p:blipFill>
          <p:spPr>
            <a:xfrm flipH="1">
              <a:off x="3886869" y="5943600"/>
              <a:ext cx="4495127" cy="914400"/>
            </a:xfrm>
            <a:prstGeom prst="rect">
              <a:avLst/>
            </a:prstGeom>
          </p:spPr>
        </p:pic>
        <p:pic>
          <p:nvPicPr>
            <p:cNvPr id="6" name="图片 5"/>
            <p:cNvPicPr>
              <a:picLocks noChangeAspect="1"/>
            </p:cNvPicPr>
            <p:nvPr/>
          </p:nvPicPr>
          <p:blipFill rotWithShape="1">
            <a:blip r:embed="rId28" cstate="print">
              <a:extLst>
                <a:ext uri="{28A0092B-C50C-407E-A947-70E740481C1C}">
                  <a14:useLocalDpi xmlns:a14="http://schemas.microsoft.com/office/drawing/2010/main" val="0"/>
                </a:ext>
              </a:extLst>
            </a:blip>
            <a:srcRect/>
            <a:stretch/>
          </p:blipFill>
          <p:spPr>
            <a:xfrm>
              <a:off x="8381998" y="4680964"/>
              <a:ext cx="3810000" cy="2177036"/>
            </a:xfrm>
            <a:prstGeom prst="rect">
              <a:avLst/>
            </a:prstGeom>
          </p:spPr>
        </p:pic>
      </p:grpSp>
      <p:grpSp>
        <p:nvGrpSpPr>
          <p:cNvPr id="9" name="组合 8"/>
          <p:cNvGrpSpPr/>
          <p:nvPr userDrawn="1"/>
        </p:nvGrpSpPr>
        <p:grpSpPr>
          <a:xfrm>
            <a:off x="406400" y="368300"/>
            <a:ext cx="11404600" cy="6108700"/>
            <a:chOff x="406400" y="368300"/>
            <a:chExt cx="11404600" cy="6108700"/>
          </a:xfrm>
        </p:grpSpPr>
        <p:sp>
          <p:nvSpPr>
            <p:cNvPr id="7" name="圆角矩形 6"/>
            <p:cNvSpPr/>
            <p:nvPr userDrawn="1"/>
          </p:nvSpPr>
          <p:spPr>
            <a:xfrm>
              <a:off x="406400" y="368300"/>
              <a:ext cx="11404600" cy="61087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a:cs typeface="+mn-cs"/>
              </a:endParaRPr>
            </a:p>
          </p:txBody>
        </p:sp>
        <p:sp>
          <p:nvSpPr>
            <p:cNvPr id="8" name="圆角矩形 7"/>
            <p:cNvSpPr/>
            <p:nvPr userDrawn="1"/>
          </p:nvSpPr>
          <p:spPr>
            <a:xfrm>
              <a:off x="546100" y="520700"/>
              <a:ext cx="11099800" cy="5829300"/>
            </a:xfrm>
            <a:prstGeom prst="roundRect">
              <a:avLst/>
            </a:prstGeom>
            <a:solidFill>
              <a:schemeClr val="bg1"/>
            </a:solidFill>
            <a:ln w="19050">
              <a:solidFill>
                <a:srgbClr val="E9725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a:cs typeface="+mn-cs"/>
              </a:endParaRPr>
            </a:p>
          </p:txBody>
        </p:sp>
      </p:grpSp>
      <p:pic>
        <p:nvPicPr>
          <p:cNvPr id="10" name="图片 9"/>
          <p:cNvPicPr>
            <a:picLocks noChangeAspect="1"/>
          </p:cNvPicPr>
          <p:nvPr userDrawn="1"/>
        </p:nvPicPr>
        <p:blipFill rotWithShape="1">
          <a:blip r:embed="rId29" cstate="print">
            <a:extLst>
              <a:ext uri="{28A0092B-C50C-407E-A947-70E740481C1C}">
                <a14:useLocalDpi xmlns:a14="http://schemas.microsoft.com/office/drawing/2010/main" val="0"/>
              </a:ext>
            </a:extLst>
          </a:blip>
          <a:srcRect t="-1235"/>
          <a:stretch/>
        </p:blipFill>
        <p:spPr>
          <a:xfrm flipH="1">
            <a:off x="-1" y="-38100"/>
            <a:ext cx="3467544" cy="1397000"/>
          </a:xfrm>
          <a:prstGeom prst="rect">
            <a:avLst/>
          </a:prstGeom>
        </p:spPr>
      </p:pic>
      <p:pic>
        <p:nvPicPr>
          <p:cNvPr id="11" name="Picture 10">
            <a:extLst>
              <a:ext uri="{FF2B5EF4-FFF2-40B4-BE49-F238E27FC236}">
                <a16:creationId xmlns:a16="http://schemas.microsoft.com/office/drawing/2014/main" id="{6C8BAD30-7E67-46B8-881D-E1211593C23F}"/>
              </a:ext>
            </a:extLst>
          </p:cNvPr>
          <p:cNvPicPr>
            <a:picLocks noChangeAspect="1"/>
          </p:cNvPicPr>
          <p:nvPr userDrawn="1"/>
        </p:nvPicPr>
        <p:blipFill rotWithShape="1">
          <a:blip r:embed="rId30"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2" name="TextBox 11">
            <a:extLst>
              <a:ext uri="{FF2B5EF4-FFF2-40B4-BE49-F238E27FC236}">
                <a16:creationId xmlns:a16="http://schemas.microsoft.com/office/drawing/2014/main" id="{38CA3538-11A0-4213-9BD2-1860CAC0E029}"/>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微软雅黑"/>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微软雅黑"/>
                <a:cs typeface="Times New Roman" panose="02020603050405020304" pitchFamily="18" charset="0"/>
                <a:hlinkClick r:id="rId31">
                  <a:extLst>
                    <a:ext uri="{A12FA001-AC4F-418D-AE19-62706E023703}">
                      <ahyp:hlinkClr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微软雅黑"/>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微软雅黑"/>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微软雅黑"/>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微软雅黑"/>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微软雅黑"/>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微软雅黑"/>
              <a:cs typeface="Times New Roman" panose="02020603050405020304" pitchFamily="18" charset="0"/>
            </a:endParaRPr>
          </a:p>
        </p:txBody>
      </p:sp>
      <p:sp>
        <p:nvSpPr>
          <p:cNvPr id="13" name="Title 1">
            <a:extLst>
              <a:ext uri="{FF2B5EF4-FFF2-40B4-BE49-F238E27FC236}">
                <a16:creationId xmlns:a16="http://schemas.microsoft.com/office/drawing/2014/main" id="{227B72E3-2450-4E00-AA21-6B20BD1B3572}"/>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err="1">
                <a:ln>
                  <a:noFill/>
                </a:ln>
                <a:solidFill>
                  <a:srgbClr val="2C9430"/>
                </a:solidFill>
                <a:effectLst/>
                <a:uLnTx/>
                <a:uFillTx/>
                <a:latin typeface="#9Slide07 HoneyCream" pitchFamily="2" charset="0"/>
                <a:ea typeface="微软雅黑"/>
                <a:cs typeface="+mj-cs"/>
              </a:rPr>
              <a:t>Măng</a:t>
            </a:r>
            <a:r>
              <a:rPr kumimoji="0" lang="en-US" sz="3200" b="0" i="0" u="none" strike="noStrike" kern="1200" cap="none" spc="0" normalizeH="0" baseline="0" noProof="0" dirty="0">
                <a:ln>
                  <a:noFill/>
                </a:ln>
                <a:solidFill>
                  <a:srgbClr val="2C9430"/>
                </a:solidFill>
                <a:effectLst/>
                <a:uLnTx/>
                <a:uFillTx/>
                <a:latin typeface="#9Slide07 HoneyCream" pitchFamily="2" charset="0"/>
                <a:ea typeface="微软雅黑"/>
                <a:cs typeface="+mj-cs"/>
              </a:rPr>
              <a:t> Non</a:t>
            </a:r>
          </a:p>
        </p:txBody>
      </p:sp>
      <p:pic>
        <p:nvPicPr>
          <p:cNvPr id="14" name="Picture 13">
            <a:extLst>
              <a:ext uri="{FF2B5EF4-FFF2-40B4-BE49-F238E27FC236}">
                <a16:creationId xmlns:a16="http://schemas.microsoft.com/office/drawing/2014/main" id="{6C8BAD30-7E67-46B8-881D-E1211593C23F}"/>
              </a:ext>
            </a:extLst>
          </p:cNvPr>
          <p:cNvPicPr>
            <a:picLocks noChangeAspect="1"/>
          </p:cNvPicPr>
          <p:nvPr userDrawn="1"/>
        </p:nvPicPr>
        <p:blipFill rotWithShape="1">
          <a:blip r:embed="rId30" cstate="print">
            <a:extLst>
              <a:ext uri="{28A0092B-C50C-407E-A947-70E740481C1C}">
                <a14:useLocalDpi xmlns:a14="http://schemas.microsoft.com/office/drawing/2010/main" val="0"/>
              </a:ext>
            </a:extLst>
          </a:blip>
          <a:srcRect t="38142"/>
          <a:stretch/>
        </p:blipFill>
        <p:spPr>
          <a:xfrm>
            <a:off x="-6186750" y="-3242310"/>
            <a:ext cx="1824009" cy="2002485"/>
          </a:xfrm>
          <a:prstGeom prst="rect">
            <a:avLst/>
          </a:prstGeom>
        </p:spPr>
      </p:pic>
      <p:sp>
        <p:nvSpPr>
          <p:cNvPr id="15" name="Title 1">
            <a:extLst>
              <a:ext uri="{FF2B5EF4-FFF2-40B4-BE49-F238E27FC236}">
                <a16:creationId xmlns:a16="http://schemas.microsoft.com/office/drawing/2014/main" id="{227B72E3-2450-4E00-AA21-6B20BD1B3572}"/>
              </a:ext>
            </a:extLst>
          </p:cNvPr>
          <p:cNvSpPr txBox="1">
            <a:spLocks/>
          </p:cNvSpPr>
          <p:nvPr userDrawn="1"/>
        </p:nvSpPr>
        <p:spPr>
          <a:xfrm>
            <a:off x="-6367868" y="-157119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微软雅黑"/>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微软雅黑"/>
              <a:cs typeface="+mj-cs"/>
            </a:endParaRPr>
          </a:p>
        </p:txBody>
      </p:sp>
      <p:pic>
        <p:nvPicPr>
          <p:cNvPr id="16" name="Picture 15">
            <a:extLst>
              <a:ext uri="{FF2B5EF4-FFF2-40B4-BE49-F238E27FC236}">
                <a16:creationId xmlns:a16="http://schemas.microsoft.com/office/drawing/2014/main" id="{6C8BAD30-7E67-46B8-881D-E1211593C23F}"/>
              </a:ext>
            </a:extLst>
          </p:cNvPr>
          <p:cNvPicPr>
            <a:picLocks noChangeAspect="1"/>
          </p:cNvPicPr>
          <p:nvPr userDrawn="1"/>
        </p:nvPicPr>
        <p:blipFill rotWithShape="1">
          <a:blip r:embed="rId30" cstate="print">
            <a:extLst>
              <a:ext uri="{28A0092B-C50C-407E-A947-70E740481C1C}">
                <a14:useLocalDpi xmlns:a14="http://schemas.microsoft.com/office/drawing/2010/main" val="0"/>
              </a:ext>
            </a:extLst>
          </a:blip>
          <a:srcRect t="38142"/>
          <a:stretch/>
        </p:blipFill>
        <p:spPr>
          <a:xfrm>
            <a:off x="-6367870" y="9630105"/>
            <a:ext cx="1824009" cy="2002485"/>
          </a:xfrm>
          <a:prstGeom prst="rect">
            <a:avLst/>
          </a:prstGeom>
        </p:spPr>
      </p:pic>
      <p:sp>
        <p:nvSpPr>
          <p:cNvPr id="17" name="Title 1">
            <a:extLst>
              <a:ext uri="{FF2B5EF4-FFF2-40B4-BE49-F238E27FC236}">
                <a16:creationId xmlns:a16="http://schemas.microsoft.com/office/drawing/2014/main" id="{227B72E3-2450-4E00-AA21-6B20BD1B3572}"/>
              </a:ext>
            </a:extLst>
          </p:cNvPr>
          <p:cNvSpPr txBox="1">
            <a:spLocks/>
          </p:cNvSpPr>
          <p:nvPr userDrawn="1"/>
        </p:nvSpPr>
        <p:spPr>
          <a:xfrm>
            <a:off x="-6548988" y="11301216"/>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微软雅黑"/>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微软雅黑"/>
              <a:cs typeface="+mj-cs"/>
            </a:endParaRPr>
          </a:p>
        </p:txBody>
      </p:sp>
      <p:pic>
        <p:nvPicPr>
          <p:cNvPr id="18" name="Picture 17">
            <a:extLst>
              <a:ext uri="{FF2B5EF4-FFF2-40B4-BE49-F238E27FC236}">
                <a16:creationId xmlns:a16="http://schemas.microsoft.com/office/drawing/2014/main" id="{6C8BAD30-7E67-46B8-881D-E1211593C23F}"/>
              </a:ext>
            </a:extLst>
          </p:cNvPr>
          <p:cNvPicPr>
            <a:picLocks noChangeAspect="1"/>
          </p:cNvPicPr>
          <p:nvPr userDrawn="1"/>
        </p:nvPicPr>
        <p:blipFill rotWithShape="1">
          <a:blip r:embed="rId30" cstate="print">
            <a:extLst>
              <a:ext uri="{28A0092B-C50C-407E-A947-70E740481C1C}">
                <a14:useLocalDpi xmlns:a14="http://schemas.microsoft.com/office/drawing/2010/main" val="0"/>
              </a:ext>
            </a:extLst>
          </a:blip>
          <a:srcRect t="38142"/>
          <a:stretch/>
        </p:blipFill>
        <p:spPr>
          <a:xfrm>
            <a:off x="16712768" y="-3242310"/>
            <a:ext cx="1824009" cy="2002485"/>
          </a:xfrm>
          <a:prstGeom prst="rect">
            <a:avLst/>
          </a:prstGeom>
        </p:spPr>
      </p:pic>
      <p:sp>
        <p:nvSpPr>
          <p:cNvPr id="19" name="Title 1">
            <a:extLst>
              <a:ext uri="{FF2B5EF4-FFF2-40B4-BE49-F238E27FC236}">
                <a16:creationId xmlns:a16="http://schemas.microsoft.com/office/drawing/2014/main" id="{227B72E3-2450-4E00-AA21-6B20BD1B3572}"/>
              </a:ext>
            </a:extLst>
          </p:cNvPr>
          <p:cNvSpPr txBox="1">
            <a:spLocks/>
          </p:cNvSpPr>
          <p:nvPr userDrawn="1"/>
        </p:nvSpPr>
        <p:spPr>
          <a:xfrm>
            <a:off x="16531650" y="-157119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微软雅黑"/>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微软雅黑"/>
              <a:cs typeface="+mj-cs"/>
            </a:endParaRPr>
          </a:p>
        </p:txBody>
      </p:sp>
      <p:pic>
        <p:nvPicPr>
          <p:cNvPr id="20" name="Picture 19">
            <a:extLst>
              <a:ext uri="{FF2B5EF4-FFF2-40B4-BE49-F238E27FC236}">
                <a16:creationId xmlns:a16="http://schemas.microsoft.com/office/drawing/2014/main" id="{6C8BAD30-7E67-46B8-881D-E1211593C23F}"/>
              </a:ext>
            </a:extLst>
          </p:cNvPr>
          <p:cNvPicPr>
            <a:picLocks noChangeAspect="1"/>
          </p:cNvPicPr>
          <p:nvPr userDrawn="1"/>
        </p:nvPicPr>
        <p:blipFill rotWithShape="1">
          <a:blip r:embed="rId30" cstate="print">
            <a:extLst>
              <a:ext uri="{28A0092B-C50C-407E-A947-70E740481C1C}">
                <a14:useLocalDpi xmlns:a14="http://schemas.microsoft.com/office/drawing/2010/main" val="0"/>
              </a:ext>
            </a:extLst>
          </a:blip>
          <a:srcRect t="38142"/>
          <a:stretch/>
        </p:blipFill>
        <p:spPr>
          <a:xfrm>
            <a:off x="16531648" y="9630105"/>
            <a:ext cx="1824009" cy="2002485"/>
          </a:xfrm>
          <a:prstGeom prst="rect">
            <a:avLst/>
          </a:prstGeom>
        </p:spPr>
      </p:pic>
      <p:sp>
        <p:nvSpPr>
          <p:cNvPr id="21" name="Title 1">
            <a:extLst>
              <a:ext uri="{FF2B5EF4-FFF2-40B4-BE49-F238E27FC236}">
                <a16:creationId xmlns:a16="http://schemas.microsoft.com/office/drawing/2014/main" id="{227B72E3-2450-4E00-AA21-6B20BD1B3572}"/>
              </a:ext>
            </a:extLst>
          </p:cNvPr>
          <p:cNvSpPr txBox="1">
            <a:spLocks/>
          </p:cNvSpPr>
          <p:nvPr userDrawn="1"/>
        </p:nvSpPr>
        <p:spPr>
          <a:xfrm>
            <a:off x="16350530" y="11301216"/>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微软雅黑"/>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微软雅黑"/>
              <a:cs typeface="+mj-cs"/>
            </a:endParaRPr>
          </a:p>
        </p:txBody>
      </p:sp>
      <p:sp>
        <p:nvSpPr>
          <p:cNvPr id="22" name="Title 1">
            <a:extLst>
              <a:ext uri="{FF2B5EF4-FFF2-40B4-BE49-F238E27FC236}">
                <a16:creationId xmlns:a16="http://schemas.microsoft.com/office/drawing/2014/main" id="{227B72E3-2450-4E00-AA21-6B20BD1B3572}"/>
              </a:ext>
            </a:extLst>
          </p:cNvPr>
          <p:cNvSpPr txBox="1">
            <a:spLocks/>
          </p:cNvSpPr>
          <p:nvPr userDrawn="1"/>
        </p:nvSpPr>
        <p:spPr>
          <a:xfrm>
            <a:off x="10412153" y="-4191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err="1">
                <a:ln>
                  <a:noFill/>
                </a:ln>
                <a:solidFill>
                  <a:schemeClr val="bg1"/>
                </a:solidFill>
                <a:effectLst/>
                <a:uLnTx/>
                <a:uFillTx/>
                <a:latin typeface="UTM Flavour" panose="02040603050506020204" pitchFamily="18" charset="0"/>
                <a:ea typeface="微软雅黑"/>
                <a:cs typeface="+mj-cs"/>
              </a:rPr>
              <a:t>Măng</a:t>
            </a:r>
            <a:r>
              <a:rPr kumimoji="0" lang="en-US" sz="2000" b="0" i="0" u="none" strike="noStrike" kern="1200" cap="none" spc="0" normalizeH="0" baseline="0" noProof="0" dirty="0">
                <a:ln>
                  <a:noFill/>
                </a:ln>
                <a:solidFill>
                  <a:schemeClr val="bg1"/>
                </a:solidFill>
                <a:effectLst/>
                <a:uLnTx/>
                <a:uFillTx/>
                <a:latin typeface="UTM Flavour" panose="02040603050506020204" pitchFamily="18" charset="0"/>
                <a:ea typeface="微软雅黑"/>
                <a:cs typeface="+mj-cs"/>
              </a:rPr>
              <a:t> Non</a:t>
            </a:r>
          </a:p>
        </p:txBody>
      </p:sp>
      <p:pic>
        <p:nvPicPr>
          <p:cNvPr id="38" name="Picture 37">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32"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39" name="Picture 38">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30"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40"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31">
                  <a:extLst>
                    <a:ext uri="{A12FA001-AC4F-418D-AE19-62706E023703}">
                      <ahyp:hlinkClr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41"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42" name="Picture 41">
            <a:extLst>
              <a:ext uri="{FF2B5EF4-FFF2-40B4-BE49-F238E27FC236}">
                <a16:creationId xmlns:a16="http://schemas.microsoft.com/office/drawing/2014/main" id="{2C38DA38-71FB-4CEB-B777-09292390EC4A}"/>
              </a:ext>
            </a:extLst>
          </p:cNvPr>
          <p:cNvPicPr>
            <a:picLocks noChangeAspect="1"/>
          </p:cNvPicPr>
          <p:nvPr userDrawn="1"/>
        </p:nvPicPr>
        <p:blipFill>
          <a:blip r:embed="rId32"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3" name="Picture 42">
            <a:extLst>
              <a:ext uri="{FF2B5EF4-FFF2-40B4-BE49-F238E27FC236}">
                <a16:creationId xmlns:a16="http://schemas.microsoft.com/office/drawing/2014/main" id="{7B3E06E2-B8CD-4348-A929-48748D52322A}"/>
              </a:ext>
            </a:extLst>
          </p:cNvPr>
          <p:cNvPicPr>
            <a:picLocks noChangeAspect="1"/>
          </p:cNvPicPr>
          <p:nvPr userDrawn="1"/>
        </p:nvPicPr>
        <p:blipFill>
          <a:blip r:embed="rId32"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44" name="Picture 43">
            <a:extLst>
              <a:ext uri="{FF2B5EF4-FFF2-40B4-BE49-F238E27FC236}">
                <a16:creationId xmlns:a16="http://schemas.microsoft.com/office/drawing/2014/main" id="{D1A0A433-1C81-43D6-86C9-906F9D1CD5C6}"/>
              </a:ext>
            </a:extLst>
          </p:cNvPr>
          <p:cNvPicPr>
            <a:picLocks noChangeAspect="1"/>
          </p:cNvPicPr>
          <p:nvPr userDrawn="1"/>
        </p:nvPicPr>
        <p:blipFill>
          <a:blip r:embed="rId32"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45" name="Picture 44">
            <a:extLst>
              <a:ext uri="{FF2B5EF4-FFF2-40B4-BE49-F238E27FC236}">
                <a16:creationId xmlns:a16="http://schemas.microsoft.com/office/drawing/2014/main" id="{57AB7940-731C-4B6C-8537-33EBAD98DEBF}"/>
              </a:ext>
            </a:extLst>
          </p:cNvPr>
          <p:cNvPicPr>
            <a:picLocks noChangeAspect="1"/>
          </p:cNvPicPr>
          <p:nvPr userDrawn="1"/>
        </p:nvPicPr>
        <p:blipFill>
          <a:blip r:embed="rId32"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46"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rPr>
              <a:t>By Linh</a:t>
            </a:r>
          </a:p>
        </p:txBody>
      </p:sp>
      <p:sp>
        <p:nvSpPr>
          <p:cNvPr id="47"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48"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49" name="Picture 48">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33"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50" name="Picture 49">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33"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51" name="Picture 50">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33"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52" name="Picture 51">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33"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1561625963"/>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 id="2147483806" r:id="rId13"/>
    <p:sldLayoutId id="2147483827" r:id="rId14"/>
    <p:sldLayoutId id="2147483807" r:id="rId15"/>
    <p:sldLayoutId id="2147483808" r:id="rId16"/>
    <p:sldLayoutId id="2147483809" r:id="rId17"/>
    <p:sldLayoutId id="2147483810" r:id="rId18"/>
    <p:sldLayoutId id="2147483811" r:id="rId19"/>
    <p:sldLayoutId id="2147483812" r:id="rId20"/>
    <p:sldLayoutId id="2147483813" r:id="rId21"/>
    <p:sldLayoutId id="2147483814" r:id="rId22"/>
    <p:sldLayoutId id="2147483815" r:id="rId23"/>
    <p:sldLayoutId id="2147483816" r:id="rId24"/>
  </p:sldLayoutIdLst>
  <p:transition spd="slow" advTm="3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9.png"/><Relationship Id="rId7"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44.xml"/><Relationship Id="rId7" Type="http://schemas.openxmlformats.org/officeDocument/2006/relationships/image" Target="../media/image2.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jpe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0.png"/><Relationship Id="rId7" Type="http://schemas.openxmlformats.org/officeDocument/2006/relationships/diagramLayout" Target="../diagrams/layout1.xml"/><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diagramData" Target="../diagrams/data1.xml"/><Relationship Id="rId5" Type="http://schemas.microsoft.com/office/2007/relationships/hdphoto" Target="../media/hdphoto1.wdp"/><Relationship Id="rId10" Type="http://schemas.microsoft.com/office/2007/relationships/diagramDrawing" Target="../diagrams/drawing1.xml"/><Relationship Id="rId4" Type="http://schemas.openxmlformats.org/officeDocument/2006/relationships/image" Target="../media/image16.png"/><Relationship Id="rId9" Type="http://schemas.openxmlformats.org/officeDocument/2006/relationships/diagramColors" Target="../diagrams/colors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28" name="组合 27"/>
          <p:cNvGrpSpPr/>
          <p:nvPr/>
        </p:nvGrpSpPr>
        <p:grpSpPr>
          <a:xfrm>
            <a:off x="-25402" y="0"/>
            <a:ext cx="12217402" cy="6897609"/>
            <a:chOff x="-19052" y="-29707"/>
            <a:chExt cx="9163051" cy="5173207"/>
          </a:xfrm>
        </p:grpSpPr>
        <p:pic>
          <p:nvPicPr>
            <p:cNvPr id="14" name="图片 13">
              <a:extLst>
                <a:ext uri="{FF2B5EF4-FFF2-40B4-BE49-F238E27FC236}">
                  <a16:creationId xmlns:a16="http://schemas.microsoft.com/office/drawing/2014/main" id="{6874A0AB-6867-45C2-8177-127DA3DE487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58807" y="701597"/>
              <a:ext cx="7226385" cy="3740305"/>
            </a:xfrm>
            <a:prstGeom prst="rect">
              <a:avLst/>
            </a:prstGeom>
            <a:effectLst>
              <a:outerShdw blurRad="127000" sx="102000" sy="102000" algn="ctr" rotWithShape="0">
                <a:prstClr val="black">
                  <a:alpha val="25000"/>
                </a:prstClr>
              </a:outerShdw>
            </a:effectLst>
          </p:spPr>
        </p:pic>
        <p:pic>
          <p:nvPicPr>
            <p:cNvPr id="18" name="图片 17"/>
            <p:cNvPicPr>
              <a:picLocks noChangeAspect="1"/>
            </p:cNvPicPr>
            <p:nvPr/>
          </p:nvPicPr>
          <p:blipFill rotWithShape="1">
            <a:blip r:embed="rId5" cstate="print">
              <a:extLst>
                <a:ext uri="{28A0092B-C50C-407E-A947-70E740481C1C}">
                  <a14:useLocalDpi xmlns:a14="http://schemas.microsoft.com/office/drawing/2010/main" val="0"/>
                </a:ext>
              </a:extLst>
            </a:blip>
            <a:srcRect t="-1235"/>
            <a:stretch/>
          </p:blipFill>
          <p:spPr>
            <a:xfrm>
              <a:off x="6781800" y="0"/>
              <a:ext cx="2362199" cy="925725"/>
            </a:xfrm>
            <a:prstGeom prst="rect">
              <a:avLst/>
            </a:prstGeom>
          </p:spPr>
        </p:pic>
        <p:pic>
          <p:nvPicPr>
            <p:cNvPr id="21" name="图片 20"/>
            <p:cNvPicPr>
              <a:picLocks noChangeAspect="1"/>
            </p:cNvPicPr>
            <p:nvPr/>
          </p:nvPicPr>
          <p:blipFill rotWithShape="1">
            <a:blip r:embed="rId6" cstate="print">
              <a:extLst>
                <a:ext uri="{28A0092B-C50C-407E-A947-70E740481C1C}">
                  <a14:useLocalDpi xmlns:a14="http://schemas.microsoft.com/office/drawing/2010/main" val="0"/>
                </a:ext>
              </a:extLst>
            </a:blip>
            <a:srcRect l="-544" t="-605"/>
            <a:stretch/>
          </p:blipFill>
          <p:spPr>
            <a:xfrm rot="5400000" flipV="1">
              <a:off x="145863" y="-194622"/>
              <a:ext cx="1915658" cy="2245488"/>
            </a:xfrm>
            <a:prstGeom prst="rect">
              <a:avLst/>
            </a:prstGeom>
          </p:spPr>
        </p:pic>
        <p:pic>
          <p:nvPicPr>
            <p:cNvPr id="26" name="图片 25"/>
            <p:cNvPicPr>
              <a:picLocks noChangeAspect="1"/>
            </p:cNvPicPr>
            <p:nvPr/>
          </p:nvPicPr>
          <p:blipFill>
            <a:blip r:embed="rId7"/>
            <a:stretch>
              <a:fillRect/>
            </a:stretch>
          </p:blipFill>
          <p:spPr>
            <a:xfrm>
              <a:off x="-16875" y="1741637"/>
              <a:ext cx="3798137" cy="3401863"/>
            </a:xfrm>
            <a:prstGeom prst="rect">
              <a:avLst/>
            </a:prstGeom>
          </p:spPr>
        </p:pic>
        <p:pic>
          <p:nvPicPr>
            <p:cNvPr id="27" name="图片 26"/>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4267200" y="2121258"/>
              <a:ext cx="4876799" cy="3022242"/>
            </a:xfrm>
            <a:prstGeom prst="rect">
              <a:avLst/>
            </a:prstGeom>
          </p:spPr>
        </p:pic>
      </p:grpSp>
      <p:grpSp>
        <p:nvGrpSpPr>
          <p:cNvPr id="30" name="组合 29"/>
          <p:cNvGrpSpPr/>
          <p:nvPr/>
        </p:nvGrpSpPr>
        <p:grpSpPr>
          <a:xfrm>
            <a:off x="4632460" y="854112"/>
            <a:ext cx="2676710" cy="746252"/>
            <a:chOff x="3205607" y="262291"/>
            <a:chExt cx="2029262" cy="559689"/>
          </a:xfrm>
        </p:grpSpPr>
        <p:sp>
          <p:nvSpPr>
            <p:cNvPr id="31" name="圆角矩形 30"/>
            <p:cNvSpPr/>
            <p:nvPr/>
          </p:nvSpPr>
          <p:spPr>
            <a:xfrm>
              <a:off x="3205607" y="262291"/>
              <a:ext cx="2019238" cy="559689"/>
            </a:xfrm>
            <a:prstGeom prst="roundRect">
              <a:avLst>
                <a:gd name="adj" fmla="val 50000"/>
              </a:avLst>
            </a:prstGeom>
            <a:solidFill>
              <a:srgbClr val="E177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chemeClr val="bg1"/>
                </a:solidFill>
                <a:latin typeface="UTM Alberta Heavy" panose="02040603050506020204" pitchFamily="18" charset="0"/>
              </a:endParaRPr>
            </a:p>
          </p:txBody>
        </p:sp>
        <p:sp>
          <p:nvSpPr>
            <p:cNvPr id="32" name="矩形 31"/>
            <p:cNvSpPr/>
            <p:nvPr/>
          </p:nvSpPr>
          <p:spPr>
            <a:xfrm>
              <a:off x="3325956" y="290777"/>
              <a:ext cx="1908913" cy="438581"/>
            </a:xfrm>
            <a:prstGeom prst="rect">
              <a:avLst/>
            </a:prstGeom>
          </p:spPr>
          <p:txBody>
            <a:bodyPr wrap="square">
              <a:spAutoFit/>
            </a:bodyPr>
            <a:lstStyle/>
            <a:p>
              <a:pPr algn="dist"/>
              <a:r>
                <a:rPr lang="en-US" altLang="zh-CN" sz="3200" spc="400" dirty="0" err="1">
                  <a:ln>
                    <a:solidFill>
                      <a:schemeClr val="tx1"/>
                    </a:solidFill>
                  </a:ln>
                  <a:solidFill>
                    <a:schemeClr val="bg1"/>
                  </a:solidFill>
                  <a:effectLst>
                    <a:outerShdw blurRad="38100" dist="38100" dir="2700000" algn="tl">
                      <a:srgbClr val="000000">
                        <a:alpha val="43137"/>
                      </a:srgbClr>
                    </a:outerShdw>
                  </a:effectLst>
                  <a:latin typeface="UTM Alberta Heavy" panose="02040603050506020204" pitchFamily="18" charset="0"/>
                  <a:ea typeface="字魂131号-酷乐潮玩体" panose="00000500000000000000" pitchFamily="2" charset="-122"/>
                  <a:sym typeface="思源黑体 CN" panose="020B0500000000000000" pitchFamily="34" charset="-122"/>
                </a:rPr>
                <a:t>Tập</a:t>
              </a:r>
              <a:r>
                <a:rPr lang="en-US" altLang="zh-CN" sz="3200" spc="400" dirty="0">
                  <a:ln>
                    <a:solidFill>
                      <a:schemeClr val="tx1"/>
                    </a:solidFill>
                  </a:ln>
                  <a:solidFill>
                    <a:schemeClr val="bg1"/>
                  </a:solidFill>
                  <a:effectLst>
                    <a:outerShdw blurRad="38100" dist="38100" dir="2700000" algn="tl">
                      <a:srgbClr val="000000">
                        <a:alpha val="43137"/>
                      </a:srgbClr>
                    </a:outerShdw>
                  </a:effectLst>
                  <a:latin typeface="UTM Alberta Heavy" panose="02040603050506020204" pitchFamily="18" charset="0"/>
                  <a:ea typeface="字魂131号-酷乐潮玩体" panose="00000500000000000000" pitchFamily="2" charset="-122"/>
                  <a:sym typeface="思源黑体 CN" panose="020B0500000000000000" pitchFamily="34" charset="-122"/>
                </a:rPr>
                <a:t> </a:t>
              </a:r>
              <a:r>
                <a:rPr lang="en-US" altLang="zh-CN" sz="3200" spc="400" dirty="0" err="1">
                  <a:ln>
                    <a:solidFill>
                      <a:schemeClr val="tx1"/>
                    </a:solidFill>
                  </a:ln>
                  <a:solidFill>
                    <a:schemeClr val="bg1"/>
                  </a:solidFill>
                  <a:effectLst>
                    <a:outerShdw blurRad="38100" dist="38100" dir="2700000" algn="tl">
                      <a:srgbClr val="000000">
                        <a:alpha val="43137"/>
                      </a:srgbClr>
                    </a:outerShdw>
                  </a:effectLst>
                  <a:latin typeface="UTM Alberta Heavy" panose="02040603050506020204" pitchFamily="18" charset="0"/>
                  <a:ea typeface="字魂131号-酷乐潮玩体" panose="00000500000000000000" pitchFamily="2" charset="-122"/>
                  <a:sym typeface="思源黑体 CN" panose="020B0500000000000000" pitchFamily="34" charset="-122"/>
                </a:rPr>
                <a:t>đọc</a:t>
              </a:r>
              <a:r>
                <a:rPr lang="en-US" altLang="zh-CN" sz="3200" spc="400" dirty="0">
                  <a:ln>
                    <a:solidFill>
                      <a:schemeClr val="tx1"/>
                    </a:solidFill>
                  </a:ln>
                  <a:solidFill>
                    <a:schemeClr val="bg1"/>
                  </a:solidFill>
                  <a:effectLst>
                    <a:outerShdw blurRad="38100" dist="38100" dir="2700000" algn="tl">
                      <a:srgbClr val="000000">
                        <a:alpha val="43137"/>
                      </a:srgbClr>
                    </a:outerShdw>
                  </a:effectLst>
                  <a:latin typeface="UTM Alberta Heavy" panose="02040603050506020204" pitchFamily="18" charset="0"/>
                  <a:ea typeface="字魂131号-酷乐潮玩体" panose="00000500000000000000" pitchFamily="2" charset="-122"/>
                  <a:sym typeface="思源黑体 CN" panose="020B0500000000000000" pitchFamily="34" charset="-122"/>
                </a:rPr>
                <a:t> 4</a:t>
              </a:r>
              <a:endParaRPr lang="zh-CN" altLang="en-US" sz="3200" spc="400" dirty="0">
                <a:ln>
                  <a:solidFill>
                    <a:schemeClr val="tx1"/>
                  </a:solidFill>
                </a:ln>
                <a:solidFill>
                  <a:schemeClr val="bg1"/>
                </a:solidFill>
                <a:effectLst>
                  <a:outerShdw blurRad="38100" dist="38100" dir="2700000" algn="tl">
                    <a:srgbClr val="000000">
                      <a:alpha val="43137"/>
                    </a:srgbClr>
                  </a:outerShdw>
                </a:effectLst>
                <a:latin typeface="UTM Alberta Heavy" panose="02040603050506020204" pitchFamily="18" charset="0"/>
                <a:ea typeface="字魂131号-酷乐潮玩体" panose="00000500000000000000" pitchFamily="2" charset="-122"/>
                <a:sym typeface="思源黑体 CN" panose="020B0500000000000000" pitchFamily="34" charset="-122"/>
              </a:endParaRPr>
            </a:p>
          </p:txBody>
        </p:sp>
      </p:grpSp>
      <p:grpSp>
        <p:nvGrpSpPr>
          <p:cNvPr id="34" name="组合 33"/>
          <p:cNvGrpSpPr/>
          <p:nvPr/>
        </p:nvGrpSpPr>
        <p:grpSpPr>
          <a:xfrm>
            <a:off x="5103114" y="4849788"/>
            <a:ext cx="2128154" cy="735053"/>
            <a:chOff x="2956824" y="2712257"/>
            <a:chExt cx="1596116" cy="551290"/>
          </a:xfrm>
          <a:solidFill>
            <a:srgbClr val="E97257"/>
          </a:solidFill>
        </p:grpSpPr>
        <p:sp>
          <p:nvSpPr>
            <p:cNvPr id="35" name="圆角矩形 34"/>
            <p:cNvSpPr/>
            <p:nvPr/>
          </p:nvSpPr>
          <p:spPr>
            <a:xfrm>
              <a:off x="2956824" y="2868219"/>
              <a:ext cx="1596116" cy="395328"/>
            </a:xfrm>
            <a:prstGeom prst="roundRect">
              <a:avLst>
                <a:gd name="adj" fmla="val 3093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400">
                <a:latin typeface="UTM Alberta Heavy" panose="02040603050506020204" pitchFamily="18" charset="0"/>
              </a:endParaRPr>
            </a:p>
          </p:txBody>
        </p:sp>
        <p:sp>
          <p:nvSpPr>
            <p:cNvPr id="37" name="PA-文本框 88">
              <a:extLst>
                <a:ext uri="{FF2B5EF4-FFF2-40B4-BE49-F238E27FC236}">
                  <a16:creationId xmlns:a16="http://schemas.microsoft.com/office/drawing/2014/main" id="{968276D9-B57A-45C2-B2D1-514AA5493EE9}"/>
                </a:ext>
              </a:extLst>
            </p:cNvPr>
            <p:cNvSpPr txBox="1"/>
            <p:nvPr>
              <p:custDataLst>
                <p:tags r:id="rId1"/>
              </p:custDataLst>
            </p:nvPr>
          </p:nvSpPr>
          <p:spPr>
            <a:xfrm>
              <a:off x="3018366" y="2712257"/>
              <a:ext cx="1473032" cy="537215"/>
            </a:xfrm>
            <a:prstGeom prst="rect">
              <a:avLst/>
            </a:prstGeom>
            <a:noFill/>
          </p:spPr>
          <p:txBody>
            <a:bodyPr wrap="square" lIns="0" tIns="0" rIns="0" bIns="0" rtlCol="0">
              <a:spAutoFit/>
            </a:bodyPr>
            <a:lstStyle/>
            <a:p>
              <a:pPr algn="ctr" hangingPunct="0">
                <a:lnSpc>
                  <a:spcPct val="150000"/>
                </a:lnSpc>
              </a:pPr>
              <a:r>
                <a:rPr lang="en-US" altLang="zh-CN" sz="3600" dirty="0" err="1">
                  <a:ln>
                    <a:solidFill>
                      <a:schemeClr val="tx1"/>
                    </a:solidFill>
                  </a:ln>
                  <a:solidFill>
                    <a:schemeClr val="bg1"/>
                  </a:solidFill>
                  <a:latin typeface="UTM Alberta Heavy" panose="02040603050506020204" pitchFamily="18" charset="0"/>
                  <a:ea typeface="思源黑体 CN" panose="020B0500000000000000" pitchFamily="34" charset="-122"/>
                  <a:cs typeface="+mn-ea"/>
                  <a:sym typeface="+mn-lt"/>
                </a:rPr>
                <a:t>Trang</a:t>
              </a:r>
              <a:r>
                <a:rPr lang="en-US" altLang="zh-CN" sz="3600" dirty="0">
                  <a:ln>
                    <a:solidFill>
                      <a:schemeClr val="tx1"/>
                    </a:solidFill>
                  </a:ln>
                  <a:solidFill>
                    <a:schemeClr val="bg1"/>
                  </a:solidFill>
                  <a:latin typeface="UTM Alberta Heavy" panose="02040603050506020204" pitchFamily="18" charset="0"/>
                  <a:ea typeface="思源黑体 CN" panose="020B0500000000000000" pitchFamily="34" charset="-122"/>
                  <a:cs typeface="+mn-ea"/>
                  <a:sym typeface="+mn-lt"/>
                </a:rPr>
                <a:t> 85</a:t>
              </a:r>
            </a:p>
          </p:txBody>
        </p:sp>
      </p:grpSp>
      <p:pic>
        <p:nvPicPr>
          <p:cNvPr id="39" name="图片 38"/>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329911" y="2322183"/>
            <a:ext cx="3277876" cy="4354633"/>
          </a:xfrm>
          <a:prstGeom prst="rect">
            <a:avLst/>
          </a:prstGeom>
          <a:effectLst>
            <a:outerShdw blurRad="63500" sx="102000" sy="102000" algn="ctr" rotWithShape="0">
              <a:prstClr val="black">
                <a:alpha val="25000"/>
              </a:prstClr>
            </a:outerShdw>
          </a:effectLst>
        </p:spPr>
      </p:pic>
      <p:grpSp>
        <p:nvGrpSpPr>
          <p:cNvPr id="2" name="Group 1"/>
          <p:cNvGrpSpPr/>
          <p:nvPr/>
        </p:nvGrpSpPr>
        <p:grpSpPr>
          <a:xfrm>
            <a:off x="2509591" y="1803732"/>
            <a:ext cx="7420874" cy="3060712"/>
            <a:chOff x="2509591" y="1803732"/>
            <a:chExt cx="7420874" cy="3060712"/>
          </a:xfrm>
        </p:grpSpPr>
        <p:sp>
          <p:nvSpPr>
            <p:cNvPr id="29" name="TextBox 4">
              <a:extLst>
                <a:ext uri="{FF2B5EF4-FFF2-40B4-BE49-F238E27FC236}">
                  <a16:creationId xmlns:a16="http://schemas.microsoft.com/office/drawing/2014/main" id="{D5EED0B1-5278-428F-9845-EA290F429A74}"/>
                </a:ext>
              </a:extLst>
            </p:cNvPr>
            <p:cNvSpPr txBox="1"/>
            <p:nvPr/>
          </p:nvSpPr>
          <p:spPr>
            <a:xfrm>
              <a:off x="2509591" y="1803732"/>
              <a:ext cx="7315200" cy="3046917"/>
            </a:xfrm>
            <a:prstGeom prst="rect">
              <a:avLst/>
            </a:prstGeom>
            <a:noFill/>
          </p:spPr>
          <p:txBody>
            <a:bodyPr wrap="square" lIns="91375" tIns="45685" rIns="91375" bIns="45685" rtlCol="0">
              <a:spAutoFit/>
              <a:scene3d>
                <a:camera prst="orthographicFront"/>
                <a:lightRig rig="flat" dir="t"/>
              </a:scene3d>
              <a:sp3d extrusionH="38100">
                <a:extrusionClr>
                  <a:srgbClr val="FBD04E"/>
                </a:extrusionClr>
              </a:sp3d>
            </a:bodyPr>
            <a:lstStyle>
              <a:defPPr>
                <a:defRPr lang="zh-CN"/>
              </a:defPPr>
              <a:lvl1pPr algn="ctr">
                <a:defRPr sz="4000" b="1">
                  <a:gradFill flip="none" rotWithShape="1">
                    <a:gsLst>
                      <a:gs pos="0">
                        <a:srgbClr val="FBD04E">
                          <a:lumMod val="65000"/>
                          <a:lumOff val="35000"/>
                        </a:srgbClr>
                      </a:gs>
                      <a:gs pos="51000">
                        <a:srgbClr val="B87600">
                          <a:lumMod val="98000"/>
                          <a:lumOff val="2000"/>
                        </a:srgbClr>
                      </a:gs>
                      <a:gs pos="78000">
                        <a:srgbClr val="F4CF68">
                          <a:lumMod val="90000"/>
                          <a:lumOff val="10000"/>
                        </a:srgbClr>
                      </a:gs>
                      <a:gs pos="28000">
                        <a:srgbClr val="F4CF68">
                          <a:lumMod val="93000"/>
                          <a:lumOff val="7000"/>
                        </a:srgbClr>
                      </a:gs>
                      <a:gs pos="100000">
                        <a:srgbClr val="FBD04E">
                          <a:lumMod val="64000"/>
                          <a:lumOff val="36000"/>
                        </a:srgbClr>
                      </a:gs>
                    </a:gsLst>
                    <a:lin ang="2700000" scaled="1"/>
                    <a:tileRect/>
                  </a:gradFill>
                  <a:effectLst>
                    <a:outerShdw blurRad="317500" dist="38100" dir="2700000" algn="tl" rotWithShape="0">
                      <a:prstClr val="black">
                        <a:alpha val="59000"/>
                      </a:prstClr>
                    </a:outerShdw>
                  </a:effectLst>
                  <a:latin typeface="微软雅黑" pitchFamily="34" charset="-122"/>
                  <a:ea typeface="微软雅黑" pitchFamily="34" charset="-122"/>
                </a:defRPr>
              </a:lvl1pPr>
            </a:lstStyle>
            <a:p>
              <a:pPr defTabSz="913736">
                <a:defRPr/>
              </a:pPr>
              <a:r>
                <a:rPr lang="en-US" altLang="zh-CN" sz="9600" b="0" kern="0" spc="-150" dirty="0" err="1">
                  <a:ln>
                    <a:solidFill>
                      <a:schemeClr val="tx1"/>
                    </a:solidFill>
                    <a:prstDash val="dash"/>
                  </a:ln>
                  <a:solidFill>
                    <a:srgbClr val="4C2D0D"/>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Thưa</a:t>
              </a:r>
              <a:r>
                <a:rPr lang="en-US" altLang="zh-CN" sz="9600" b="0" kern="0" spc="-150" dirty="0">
                  <a:ln>
                    <a:solidFill>
                      <a:schemeClr val="tx1"/>
                    </a:solidFill>
                    <a:prstDash val="dash"/>
                  </a:ln>
                  <a:solidFill>
                    <a:srgbClr val="4C2D0D"/>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 </a:t>
              </a:r>
              <a:r>
                <a:rPr lang="en-US" altLang="zh-CN" sz="9600" b="0" kern="0" spc="-150" dirty="0" err="1">
                  <a:ln>
                    <a:solidFill>
                      <a:schemeClr val="tx1"/>
                    </a:solidFill>
                    <a:prstDash val="dash"/>
                  </a:ln>
                  <a:solidFill>
                    <a:srgbClr val="4C2D0D"/>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chuyện</a:t>
              </a:r>
              <a:r>
                <a:rPr lang="en-US" altLang="zh-CN" sz="9600" b="0" kern="0" spc="-150" dirty="0">
                  <a:ln>
                    <a:solidFill>
                      <a:schemeClr val="tx1"/>
                    </a:solidFill>
                    <a:prstDash val="dash"/>
                  </a:ln>
                  <a:solidFill>
                    <a:srgbClr val="4C2D0D"/>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 </a:t>
              </a:r>
              <a:r>
                <a:rPr lang="en-US" altLang="zh-CN" sz="9600" b="0" kern="0" spc="-150" dirty="0" err="1">
                  <a:ln>
                    <a:solidFill>
                      <a:schemeClr val="tx1"/>
                    </a:solidFill>
                    <a:prstDash val="dash"/>
                  </a:ln>
                  <a:solidFill>
                    <a:srgbClr val="4C2D0D"/>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với</a:t>
              </a:r>
              <a:r>
                <a:rPr lang="en-US" altLang="zh-CN" sz="9600" b="0" kern="0" spc="-150" dirty="0">
                  <a:ln>
                    <a:solidFill>
                      <a:schemeClr val="tx1"/>
                    </a:solidFill>
                    <a:prstDash val="dash"/>
                  </a:ln>
                  <a:solidFill>
                    <a:srgbClr val="4C2D0D"/>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 </a:t>
              </a:r>
              <a:r>
                <a:rPr lang="en-US" altLang="zh-CN" sz="9600" b="0" kern="0" spc="-150" dirty="0" err="1">
                  <a:ln>
                    <a:solidFill>
                      <a:schemeClr val="tx1"/>
                    </a:solidFill>
                    <a:prstDash val="dash"/>
                  </a:ln>
                  <a:solidFill>
                    <a:srgbClr val="4C2D0D"/>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mẹ</a:t>
              </a:r>
              <a:endParaRPr lang="zh-CN" altLang="en-US" sz="6600" b="0" kern="0" spc="-150" dirty="0">
                <a:ln>
                  <a:solidFill>
                    <a:schemeClr val="tx1"/>
                  </a:solidFill>
                  <a:prstDash val="dash"/>
                </a:ln>
                <a:solidFill>
                  <a:srgbClr val="4C2D0D"/>
                </a:solidFill>
                <a:effectLst/>
                <a:latin typeface="SVN-Hole Hearted" panose="020B0A06020104020203" pitchFamily="34" charset="0"/>
                <a:ea typeface="字魂64号-萌趣软糖体" panose="00000500000000000000" pitchFamily="2" charset="-122"/>
                <a:sym typeface="思源黑体 CN" panose="020B0500000000000000" pitchFamily="34" charset="-122"/>
              </a:endParaRPr>
            </a:p>
          </p:txBody>
        </p:sp>
        <p:sp>
          <p:nvSpPr>
            <p:cNvPr id="22" name="TextBox 4">
              <a:extLst>
                <a:ext uri="{FF2B5EF4-FFF2-40B4-BE49-F238E27FC236}">
                  <a16:creationId xmlns:a16="http://schemas.microsoft.com/office/drawing/2014/main" id="{D5EED0B1-5278-428F-9845-EA290F429A74}"/>
                </a:ext>
              </a:extLst>
            </p:cNvPr>
            <p:cNvSpPr txBox="1"/>
            <p:nvPr/>
          </p:nvSpPr>
          <p:spPr>
            <a:xfrm>
              <a:off x="2615265" y="1817527"/>
              <a:ext cx="7315200" cy="3046917"/>
            </a:xfrm>
            <a:prstGeom prst="rect">
              <a:avLst/>
            </a:prstGeom>
            <a:noFill/>
          </p:spPr>
          <p:txBody>
            <a:bodyPr wrap="square" lIns="91375" tIns="45685" rIns="91375" bIns="45685" rtlCol="0">
              <a:spAutoFit/>
              <a:scene3d>
                <a:camera prst="orthographicFront"/>
                <a:lightRig rig="flat" dir="t"/>
              </a:scene3d>
              <a:sp3d extrusionH="38100">
                <a:extrusionClr>
                  <a:srgbClr val="FBD04E"/>
                </a:extrusionClr>
              </a:sp3d>
            </a:bodyPr>
            <a:lstStyle>
              <a:defPPr>
                <a:defRPr lang="zh-CN"/>
              </a:defPPr>
              <a:lvl1pPr algn="ctr">
                <a:defRPr sz="4000" b="1">
                  <a:gradFill flip="none" rotWithShape="1">
                    <a:gsLst>
                      <a:gs pos="0">
                        <a:srgbClr val="FBD04E">
                          <a:lumMod val="65000"/>
                          <a:lumOff val="35000"/>
                        </a:srgbClr>
                      </a:gs>
                      <a:gs pos="51000">
                        <a:srgbClr val="B87600">
                          <a:lumMod val="98000"/>
                          <a:lumOff val="2000"/>
                        </a:srgbClr>
                      </a:gs>
                      <a:gs pos="78000">
                        <a:srgbClr val="F4CF68">
                          <a:lumMod val="90000"/>
                          <a:lumOff val="10000"/>
                        </a:srgbClr>
                      </a:gs>
                      <a:gs pos="28000">
                        <a:srgbClr val="F4CF68">
                          <a:lumMod val="93000"/>
                          <a:lumOff val="7000"/>
                        </a:srgbClr>
                      </a:gs>
                      <a:gs pos="100000">
                        <a:srgbClr val="FBD04E">
                          <a:lumMod val="64000"/>
                          <a:lumOff val="36000"/>
                        </a:srgbClr>
                      </a:gs>
                    </a:gsLst>
                    <a:lin ang="2700000" scaled="1"/>
                    <a:tileRect/>
                  </a:gradFill>
                  <a:effectLst>
                    <a:outerShdw blurRad="317500" dist="38100" dir="2700000" algn="tl" rotWithShape="0">
                      <a:prstClr val="black">
                        <a:alpha val="59000"/>
                      </a:prstClr>
                    </a:outerShdw>
                  </a:effectLst>
                  <a:latin typeface="微软雅黑" pitchFamily="34" charset="-122"/>
                  <a:ea typeface="微软雅黑" pitchFamily="34" charset="-122"/>
                </a:defRPr>
              </a:lvl1pPr>
            </a:lstStyle>
            <a:p>
              <a:pPr defTabSz="913736">
                <a:defRPr/>
              </a:pPr>
              <a:r>
                <a:rPr lang="en-US" altLang="zh-CN" sz="9600" b="0" kern="0" spc="-150" dirty="0" err="1">
                  <a:ln w="28575">
                    <a:solidFill>
                      <a:schemeClr val="tx1"/>
                    </a:solidFill>
                    <a:prstDash val="solid"/>
                  </a:ln>
                  <a:solidFill>
                    <a:srgbClr val="EE8B94"/>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Thưa</a:t>
              </a:r>
              <a:r>
                <a:rPr lang="en-US" altLang="zh-CN" sz="9600" b="0" kern="0" spc="-150" dirty="0">
                  <a:ln w="28575">
                    <a:solidFill>
                      <a:schemeClr val="tx1"/>
                    </a:solidFill>
                    <a:prstDash val="solid"/>
                  </a:ln>
                  <a:solidFill>
                    <a:srgbClr val="EE8B94"/>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 </a:t>
              </a:r>
              <a:r>
                <a:rPr lang="en-US" altLang="zh-CN" sz="9600" b="0" kern="0" spc="-150" dirty="0" err="1">
                  <a:ln w="28575">
                    <a:solidFill>
                      <a:schemeClr val="tx1"/>
                    </a:solidFill>
                    <a:prstDash val="solid"/>
                  </a:ln>
                  <a:solidFill>
                    <a:srgbClr val="EE8B94"/>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chuyện</a:t>
              </a:r>
              <a:r>
                <a:rPr lang="en-US" altLang="zh-CN" sz="9600" b="0" kern="0" spc="-150" dirty="0">
                  <a:ln w="28575">
                    <a:solidFill>
                      <a:schemeClr val="tx1"/>
                    </a:solidFill>
                    <a:prstDash val="solid"/>
                  </a:ln>
                  <a:solidFill>
                    <a:srgbClr val="EE8B94"/>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 </a:t>
              </a:r>
              <a:r>
                <a:rPr lang="en-US" altLang="zh-CN" sz="9600" b="0" kern="0" spc="-150" dirty="0" err="1">
                  <a:ln w="28575">
                    <a:solidFill>
                      <a:schemeClr val="tx1"/>
                    </a:solidFill>
                    <a:prstDash val="solid"/>
                  </a:ln>
                  <a:solidFill>
                    <a:srgbClr val="EE8B94"/>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với</a:t>
              </a:r>
              <a:r>
                <a:rPr lang="en-US" altLang="zh-CN" sz="9600" b="0" kern="0" spc="-150" dirty="0">
                  <a:ln w="28575">
                    <a:solidFill>
                      <a:schemeClr val="tx1"/>
                    </a:solidFill>
                    <a:prstDash val="solid"/>
                  </a:ln>
                  <a:solidFill>
                    <a:srgbClr val="EE8B94"/>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 </a:t>
              </a:r>
              <a:r>
                <a:rPr lang="en-US" altLang="zh-CN" sz="9600" b="0" kern="0" spc="-150" dirty="0" err="1">
                  <a:ln w="28575">
                    <a:solidFill>
                      <a:schemeClr val="tx1"/>
                    </a:solidFill>
                    <a:prstDash val="solid"/>
                  </a:ln>
                  <a:solidFill>
                    <a:srgbClr val="EE8B94"/>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mẹ</a:t>
              </a:r>
              <a:endParaRPr lang="zh-CN" altLang="en-US" sz="6600" b="0" kern="0" spc="-150" dirty="0">
                <a:ln w="28575">
                  <a:solidFill>
                    <a:schemeClr val="tx1"/>
                  </a:solidFill>
                  <a:prstDash val="solid"/>
                </a:ln>
                <a:solidFill>
                  <a:srgbClr val="344C73"/>
                </a:solidFill>
                <a:effectLst/>
                <a:latin typeface="SVN-Hole Hearted" panose="020B0A06020104020203" pitchFamily="34" charset="0"/>
                <a:ea typeface="字魂64号-萌趣软糖体" panose="00000500000000000000" pitchFamily="2" charset="-122"/>
                <a:sym typeface="思源黑体 CN" panose="020B0500000000000000" pitchFamily="34" charset="-122"/>
              </a:endParaRPr>
            </a:p>
          </p:txBody>
        </p:sp>
      </p:grpSp>
    </p:spTree>
    <p:extLst>
      <p:ext uri="{BB962C8B-B14F-4D97-AF65-F5344CB8AC3E}">
        <p14:creationId xmlns:p14="http://schemas.microsoft.com/office/powerpoint/2010/main" val="1546403426"/>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par>
                                <p:cTn id="10" presetID="14" presetClass="entr" presetSubtype="10"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randombar(horizontal)">
                                      <p:cBhvr>
                                        <p:cTn id="12" dur="500"/>
                                        <p:tgtEl>
                                          <p:spTgt spid="34"/>
                                        </p:tgtEl>
                                      </p:cBhvr>
                                    </p:animEffect>
                                  </p:childTnLst>
                                </p:cTn>
                              </p:par>
                              <p:par>
                                <p:cTn id="13" presetID="14" presetClass="entr" presetSubtype="1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rotWithShape="1">
          <a:blip r:embed="rId2" cstate="print">
            <a:extLst>
              <a:ext uri="{28A0092B-C50C-407E-A947-70E740481C1C}">
                <a14:useLocalDpi xmlns:a14="http://schemas.microsoft.com/office/drawing/2010/main" val="0"/>
              </a:ext>
            </a:extLst>
          </a:blip>
          <a:srcRect t="-1235"/>
          <a:stretch/>
        </p:blipFill>
        <p:spPr>
          <a:xfrm>
            <a:off x="8294686" y="-24065"/>
            <a:ext cx="3897314" cy="1527323"/>
          </a:xfrm>
          <a:prstGeom prst="rect">
            <a:avLst/>
          </a:prstGeom>
        </p:spPr>
      </p:pic>
      <p:pic>
        <p:nvPicPr>
          <p:cNvPr id="43" name="图片 42">
            <a:extLst>
              <a:ext uri="{FF2B5EF4-FFF2-40B4-BE49-F238E27FC236}">
                <a16:creationId xmlns:a16="http://schemas.microsoft.com/office/drawing/2014/main" id="{6874A0AB-6867-45C2-8177-127DA3DE487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7555" y="142405"/>
            <a:ext cx="5115320" cy="1563399"/>
          </a:xfrm>
          <a:prstGeom prst="rect">
            <a:avLst/>
          </a:prstGeom>
          <a:effectLst>
            <a:outerShdw blurRad="127000" sx="102000" sy="102000" algn="ctr" rotWithShape="0">
              <a:prstClr val="black">
                <a:alpha val="25000"/>
              </a:prstClr>
            </a:outerShdw>
          </a:effectLst>
        </p:spPr>
      </p:pic>
      <p:sp>
        <p:nvSpPr>
          <p:cNvPr id="19" name="Rectangle 18"/>
          <p:cNvSpPr/>
          <p:nvPr/>
        </p:nvSpPr>
        <p:spPr>
          <a:xfrm>
            <a:off x="946636" y="409779"/>
            <a:ext cx="3437159"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6000" dirty="0" err="1">
                <a:ln w="19050">
                  <a:solidFill>
                    <a:schemeClr val="tx1">
                      <a:lumMod val="65000"/>
                      <a:lumOff val="35000"/>
                    </a:schemeClr>
                  </a:solidFill>
                </a:ln>
                <a:solidFill>
                  <a:schemeClr val="accent1">
                    <a:lumMod val="60000"/>
                    <a:lumOff val="40000"/>
                  </a:schemeClr>
                </a:solidFill>
                <a:latin typeface="SVN-Hole Hearted" panose="020B0A06020104020203" pitchFamily="34" charset="0"/>
              </a:rPr>
              <a:t>Giọng</a:t>
            </a:r>
            <a:r>
              <a:rPr lang="en-US" sz="6000" dirty="0">
                <a:ln w="19050">
                  <a:solidFill>
                    <a:schemeClr val="tx1">
                      <a:lumMod val="65000"/>
                      <a:lumOff val="35000"/>
                    </a:schemeClr>
                  </a:solidFill>
                </a:ln>
                <a:solidFill>
                  <a:schemeClr val="accent1">
                    <a:lumMod val="60000"/>
                    <a:lumOff val="40000"/>
                  </a:schemeClr>
                </a:solidFill>
                <a:latin typeface="SVN-Hole Hearted" panose="020B0A06020104020203" pitchFamily="34" charset="0"/>
              </a:rPr>
              <a:t> </a:t>
            </a:r>
            <a:r>
              <a:rPr lang="en-US" sz="6000" dirty="0" err="1">
                <a:ln w="19050">
                  <a:solidFill>
                    <a:schemeClr val="tx1">
                      <a:lumMod val="65000"/>
                      <a:lumOff val="35000"/>
                    </a:schemeClr>
                  </a:solidFill>
                </a:ln>
                <a:solidFill>
                  <a:schemeClr val="accent1">
                    <a:lumMod val="60000"/>
                    <a:lumOff val="40000"/>
                  </a:schemeClr>
                </a:solidFill>
                <a:latin typeface="SVN-Hole Hearted" panose="020B0A06020104020203" pitchFamily="34" charset="0"/>
              </a:rPr>
              <a:t>đọc</a:t>
            </a:r>
            <a:endParaRPr kumimoji="0" lang="en-US" sz="6000" b="0" i="0" u="none" strike="noStrike" kern="1200" cap="none" spc="0" normalizeH="0" baseline="0" noProof="0" dirty="0">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endParaRPr>
          </a:p>
        </p:txBody>
      </p:sp>
      <p:pic>
        <p:nvPicPr>
          <p:cNvPr id="3074" name="Picture 2" descr="Lý thuyết tập đọc: thưa chuyện với mẹ tiếng việ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6743" y="3634881"/>
            <a:ext cx="6362140" cy="25448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Line Callout 2 3"/>
          <p:cNvSpPr/>
          <p:nvPr/>
        </p:nvSpPr>
        <p:spPr>
          <a:xfrm>
            <a:off x="1125415" y="1973178"/>
            <a:ext cx="3406392" cy="1965776"/>
          </a:xfrm>
          <a:prstGeom prst="borderCallout2">
            <a:avLst>
              <a:gd name="adj1" fmla="val 52590"/>
              <a:gd name="adj2" fmla="val -2336"/>
              <a:gd name="adj3" fmla="val 113080"/>
              <a:gd name="adj4" fmla="val -16652"/>
              <a:gd name="adj5" fmla="val 141867"/>
              <a:gd name="adj6" fmla="val 95617"/>
            </a:avLst>
          </a:prstGeom>
          <a:solidFill>
            <a:schemeClr val="accent4">
              <a:lumMod val="75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accent4">
                    <a:lumMod val="60000"/>
                    <a:lumOff val="40000"/>
                  </a:schemeClr>
                </a:solidFill>
                <a:latin typeface="Arial" panose="020B0604020202020204" pitchFamily="34" charset="0"/>
                <a:cs typeface="Arial" panose="020B0604020202020204" pitchFamily="34" charset="0"/>
              </a:rPr>
              <a:t>Người</a:t>
            </a:r>
            <a:r>
              <a:rPr lang="en-US" sz="2800" dirty="0">
                <a:solidFill>
                  <a:schemeClr val="accent4">
                    <a:lumMod val="60000"/>
                    <a:lumOff val="40000"/>
                  </a:schemeClr>
                </a:solidFill>
                <a:latin typeface="Arial" panose="020B0604020202020204" pitchFamily="34" charset="0"/>
                <a:cs typeface="Arial" panose="020B0604020202020204" pitchFamily="34" charset="0"/>
              </a:rPr>
              <a:t> </a:t>
            </a:r>
            <a:r>
              <a:rPr lang="en-US" sz="2800" dirty="0" err="1">
                <a:solidFill>
                  <a:schemeClr val="accent4">
                    <a:lumMod val="60000"/>
                    <a:lumOff val="40000"/>
                  </a:schemeClr>
                </a:solidFill>
                <a:latin typeface="Arial" panose="020B0604020202020204" pitchFamily="34" charset="0"/>
                <a:cs typeface="Arial" panose="020B0604020202020204" pitchFamily="34" charset="0"/>
              </a:rPr>
              <a:t>mẹ</a:t>
            </a:r>
            <a:r>
              <a:rPr lang="en-US" sz="2800" dirty="0">
                <a:solidFill>
                  <a:schemeClr val="accent4">
                    <a:lumMod val="60000"/>
                    <a:lumOff val="40000"/>
                  </a:schemeClr>
                </a:solidFill>
                <a:latin typeface="Arial" panose="020B0604020202020204" pitchFamily="34" charset="0"/>
                <a:cs typeface="Arial" panose="020B0604020202020204" pitchFamily="34" charset="0"/>
              </a:rPr>
              <a:t>:</a:t>
            </a:r>
          </a:p>
          <a:p>
            <a:pPr algn="ctr"/>
            <a:r>
              <a:rPr lang="en-US" sz="2400" dirty="0" err="1">
                <a:latin typeface="Arial" panose="020B0604020202020204" pitchFamily="34" charset="0"/>
                <a:cs typeface="Arial" panose="020B0604020202020204" pitchFamily="34" charset="0"/>
              </a:rPr>
              <a:t>Giọng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nhiên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khi</a:t>
            </a:r>
            <a:r>
              <a:rPr lang="en-US" sz="2400" dirty="0">
                <a:latin typeface="Arial" panose="020B0604020202020204" pitchFamily="34" charset="0"/>
                <a:cs typeface="Arial" panose="020B0604020202020204" pitchFamily="34" charset="0"/>
              </a:rPr>
              <a:t> con </a:t>
            </a:r>
            <a:r>
              <a:rPr lang="en-US" sz="2400" dirty="0" err="1">
                <a:latin typeface="Arial" panose="020B0604020202020204" pitchFamily="34" charset="0"/>
                <a:cs typeface="Arial" panose="020B0604020202020204" pitchFamily="34" charset="0"/>
              </a:rPr>
              <a:t>hỏi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ôn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tồn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nhẹ</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nhàng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cảm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động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giải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thích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cho</a:t>
            </a:r>
            <a:r>
              <a:rPr lang="en-US" sz="2400" dirty="0">
                <a:latin typeface="Arial" panose="020B0604020202020204" pitchFamily="34" charset="0"/>
                <a:cs typeface="Arial" panose="020B0604020202020204" pitchFamily="34" charset="0"/>
              </a:rPr>
              <a:t> con </a:t>
            </a:r>
          </a:p>
        </p:txBody>
      </p:sp>
      <p:sp>
        <p:nvSpPr>
          <p:cNvPr id="10" name="Line Callout 2 9"/>
          <p:cNvSpPr/>
          <p:nvPr/>
        </p:nvSpPr>
        <p:spPr>
          <a:xfrm>
            <a:off x="6693876" y="1393838"/>
            <a:ext cx="2842010" cy="1965776"/>
          </a:xfrm>
          <a:prstGeom prst="borderCallout2">
            <a:avLst>
              <a:gd name="adj1" fmla="val 52590"/>
              <a:gd name="adj2" fmla="val -2336"/>
              <a:gd name="adj3" fmla="val 94678"/>
              <a:gd name="adj4" fmla="val -21955"/>
              <a:gd name="adj5" fmla="val 173560"/>
              <a:gd name="adj6" fmla="val -16819"/>
            </a:avLst>
          </a:prstGeom>
          <a:solidFill>
            <a:schemeClr val="accent1">
              <a:lumMod val="75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accent1">
                    <a:lumMod val="60000"/>
                    <a:lumOff val="40000"/>
                  </a:schemeClr>
                </a:solidFill>
                <a:latin typeface="Arial" panose="020B0604020202020204" pitchFamily="34" charset="0"/>
                <a:cs typeface="Arial" panose="020B0604020202020204" pitchFamily="34" charset="0"/>
              </a:rPr>
              <a:t>Người</a:t>
            </a:r>
            <a:r>
              <a:rPr lang="en-US" sz="3200" dirty="0">
                <a:solidFill>
                  <a:schemeClr val="accent1">
                    <a:lumMod val="60000"/>
                    <a:lumOff val="40000"/>
                  </a:schemeClr>
                </a:solidFill>
                <a:latin typeface="Arial" panose="020B0604020202020204" pitchFamily="34" charset="0"/>
                <a:cs typeface="Arial" panose="020B0604020202020204" pitchFamily="34" charset="0"/>
              </a:rPr>
              <a:t> con</a:t>
            </a:r>
          </a:p>
          <a:p>
            <a:pPr algn="ctr"/>
            <a:r>
              <a:rPr lang="en-US" sz="2400" dirty="0" err="1">
                <a:latin typeface="Arial" panose="020B0604020202020204" pitchFamily="34" charset="0"/>
                <a:cs typeface="Arial" panose="020B0604020202020204" pitchFamily="34" charset="0"/>
              </a:rPr>
              <a:t>Giọng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khẩn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khoản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thiết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lễ</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phép</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2288047"/>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14" presetClass="entr" presetSubtype="10" fill="hold" nodeType="with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randombar(horizontal)">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barn(inVertical)">
                                      <p:cBhvr>
                                        <p:cTn id="17" dur="500"/>
                                        <p:tgtEl>
                                          <p:spTgt spid="307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randombar(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4"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E8B94"/>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 Placeholder 11"/>
          <p:cNvSpPr txBox="1"/>
          <p:nvPr/>
        </p:nvSpPr>
        <p:spPr>
          <a:xfrm>
            <a:off x="1262120" y="4253535"/>
            <a:ext cx="3005080" cy="111359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zh-CN" altLang="en-US" sz="1867" b="0" i="0" u="none" strike="noStrike" kern="1200" cap="none" spc="0" normalizeH="0" baseline="0" noProof="0" dirty="0">
              <a:ln>
                <a:noFill/>
              </a:ln>
              <a:solidFill>
                <a:srgbClr val="000000"/>
              </a:solidFill>
              <a:effectLst/>
              <a:uLnTx/>
              <a:uFillTx/>
              <a:latin typeface="思源黑体 CN" panose="020B0500000000000000" pitchFamily="34" charset="-122"/>
              <a:ea typeface="思源黑体 CN" panose="020B0500000000000000" pitchFamily="34" charset="-122"/>
              <a:cs typeface="+mn-ea"/>
              <a:sym typeface="思源黑体 CN" panose="020B0500000000000000" pitchFamily="34" charset="-122"/>
            </a:endParaRPr>
          </a:p>
        </p:txBody>
      </p:sp>
      <p:sp>
        <p:nvSpPr>
          <p:cNvPr id="6" name="Text Placeholder 11"/>
          <p:cNvSpPr txBox="1"/>
          <p:nvPr/>
        </p:nvSpPr>
        <p:spPr>
          <a:xfrm>
            <a:off x="7794491" y="2592879"/>
            <a:ext cx="2771909" cy="111359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zh-CN" altLang="en-US" sz="1867" b="0" i="0" u="none" strike="noStrike" kern="1200" cap="none" spc="0" normalizeH="0" baseline="0" noProof="0" dirty="0">
              <a:ln>
                <a:noFill/>
              </a:ln>
              <a:solidFill>
                <a:srgbClr val="000000"/>
              </a:solidFill>
              <a:effectLst/>
              <a:uLnTx/>
              <a:uFillTx/>
              <a:latin typeface="思源黑体 CN" panose="020B0500000000000000" pitchFamily="34" charset="-122"/>
              <a:ea typeface="思源黑体 CN" panose="020B0500000000000000" pitchFamily="34" charset="-122"/>
              <a:cs typeface="+mn-ea"/>
              <a:sym typeface="思源黑体 CN" panose="020B0500000000000000" pitchFamily="34" charset="-122"/>
            </a:endParaRPr>
          </a:p>
        </p:txBody>
      </p:sp>
      <p:sp>
        <p:nvSpPr>
          <p:cNvPr id="7" name="Text Placeholder 11"/>
          <p:cNvSpPr txBox="1"/>
          <p:nvPr/>
        </p:nvSpPr>
        <p:spPr>
          <a:xfrm>
            <a:off x="7837075" y="4445000"/>
            <a:ext cx="2932525" cy="111359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zh-CN" altLang="en-US" sz="1867" b="0" i="0" u="none" strike="noStrike" kern="1200" cap="none" spc="0" normalizeH="0" baseline="0" noProof="0" dirty="0">
              <a:ln>
                <a:noFill/>
              </a:ln>
              <a:solidFill>
                <a:srgbClr val="000000"/>
              </a:solidFill>
              <a:effectLst/>
              <a:uLnTx/>
              <a:uFillTx/>
              <a:latin typeface="思源黑体 CN" panose="020B0500000000000000" pitchFamily="34" charset="-122"/>
              <a:ea typeface="思源黑体 CN" panose="020B0500000000000000" pitchFamily="34" charset="-122"/>
              <a:cs typeface="+mn-ea"/>
              <a:sym typeface="思源黑体 CN" panose="020B0500000000000000" pitchFamily="34" charset="-122"/>
            </a:endParaRPr>
          </a:p>
        </p:txBody>
      </p:sp>
      <p:pic>
        <p:nvPicPr>
          <p:cNvPr id="17" name="图片 17"/>
          <p:cNvPicPr>
            <a:picLocks noChangeAspect="1"/>
          </p:cNvPicPr>
          <p:nvPr/>
        </p:nvPicPr>
        <p:blipFill rotWithShape="1">
          <a:blip r:embed="rId3" cstate="print">
            <a:extLst>
              <a:ext uri="{28A0092B-C50C-407E-A947-70E740481C1C}">
                <a14:useLocalDpi xmlns:a14="http://schemas.microsoft.com/office/drawing/2010/main" val="0"/>
              </a:ext>
            </a:extLst>
          </a:blip>
          <a:srcRect t="-1235"/>
          <a:stretch/>
        </p:blipFill>
        <p:spPr>
          <a:xfrm>
            <a:off x="8294686" y="-24065"/>
            <a:ext cx="3897314" cy="1527323"/>
          </a:xfrm>
          <a:prstGeom prst="rect">
            <a:avLst/>
          </a:prstGeom>
        </p:spPr>
      </p:pic>
      <p:grpSp>
        <p:nvGrpSpPr>
          <p:cNvPr id="11" name="组合 8"/>
          <p:cNvGrpSpPr/>
          <p:nvPr/>
        </p:nvGrpSpPr>
        <p:grpSpPr>
          <a:xfrm>
            <a:off x="-22498" y="4360985"/>
            <a:ext cx="12214499" cy="2497015"/>
            <a:chOff x="-22500" y="2322183"/>
            <a:chExt cx="12214499" cy="4535817"/>
          </a:xfrm>
        </p:grpSpPr>
        <p:pic>
          <p:nvPicPr>
            <p:cNvPr id="12" name="图片 24"/>
            <p:cNvPicPr>
              <a:picLocks noChangeAspect="1"/>
            </p:cNvPicPr>
            <p:nvPr/>
          </p:nvPicPr>
          <p:blipFill>
            <a:blip r:embed="rId4"/>
            <a:stretch>
              <a:fillRect/>
            </a:stretch>
          </p:blipFill>
          <p:spPr>
            <a:xfrm>
              <a:off x="-22500" y="2322183"/>
              <a:ext cx="5064183" cy="4535817"/>
            </a:xfrm>
            <a:prstGeom prst="rect">
              <a:avLst/>
            </a:prstGeom>
          </p:spPr>
        </p:pic>
        <p:pic>
          <p:nvPicPr>
            <p:cNvPr id="13" name="图片 40"/>
            <p:cNvPicPr>
              <a:picLocks noChangeAspect="1"/>
            </p:cNvPicPr>
            <p:nvPr/>
          </p:nvPicPr>
          <p:blipFill rotWithShape="1">
            <a:blip r:embed="rId4"/>
            <a:srcRect l="55357" t="75841"/>
            <a:stretch/>
          </p:blipFill>
          <p:spPr>
            <a:xfrm flipH="1">
              <a:off x="5010821" y="5762171"/>
              <a:ext cx="2260835" cy="1095829"/>
            </a:xfrm>
            <a:prstGeom prst="rect">
              <a:avLst/>
            </a:prstGeom>
          </p:spPr>
        </p:pic>
        <p:pic>
          <p:nvPicPr>
            <p:cNvPr id="16" name="图片 39"/>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6781799" y="3766609"/>
              <a:ext cx="5410200" cy="3091391"/>
            </a:xfrm>
            <a:prstGeom prst="rect">
              <a:avLst/>
            </a:prstGeom>
          </p:spPr>
        </p:pic>
      </p:grpSp>
      <p:pic>
        <p:nvPicPr>
          <p:cNvPr id="18" name="图片 20"/>
          <p:cNvPicPr>
            <a:picLocks noChangeAspect="1"/>
          </p:cNvPicPr>
          <p:nvPr/>
        </p:nvPicPr>
        <p:blipFill rotWithShape="1">
          <a:blip r:embed="rId6" cstate="print">
            <a:extLst>
              <a:ext uri="{28A0092B-C50C-407E-A947-70E740481C1C}">
                <a14:useLocalDpi xmlns:a14="http://schemas.microsoft.com/office/drawing/2010/main" val="0"/>
              </a:ext>
            </a:extLst>
          </a:blip>
          <a:srcRect l="-544" t="-605"/>
          <a:stretch/>
        </p:blipFill>
        <p:spPr>
          <a:xfrm rot="5400000" flipV="1">
            <a:off x="135130" y="-200141"/>
            <a:ext cx="1864738" cy="2185801"/>
          </a:xfrm>
          <a:prstGeom prst="rect">
            <a:avLst/>
          </a:prstGeom>
        </p:spPr>
      </p:pic>
      <p:sp>
        <p:nvSpPr>
          <p:cNvPr id="9" name="Rectangle 8"/>
          <p:cNvSpPr/>
          <p:nvPr/>
        </p:nvSpPr>
        <p:spPr>
          <a:xfrm>
            <a:off x="192594" y="242274"/>
            <a:ext cx="11806812" cy="6417141"/>
          </a:xfrm>
          <a:prstGeom prst="rect">
            <a:avLst/>
          </a:prstGeom>
          <a:solidFill>
            <a:schemeClr val="accent5">
              <a:lumMod val="20000"/>
              <a:lumOff val="80000"/>
              <a:alpha val="67000"/>
            </a:schemeClr>
          </a:solidFill>
          <a:ln w="28575">
            <a:solidFill>
              <a:srgbClr val="C00000"/>
            </a:solidFill>
            <a:prstDash val="dash"/>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BD582C">
                    <a:lumMod val="60000"/>
                    <a:lumOff val="40000"/>
                  </a:srgbClr>
                </a:solidFill>
                <a:effectLst/>
                <a:uLnTx/>
                <a:uFillTx/>
                <a:latin typeface="Arial" panose="020B0604020202020204" pitchFamily="34" charset="0"/>
                <a:ea typeface="+mn-ea"/>
                <a:cs typeface="Arial" panose="020B0604020202020204" pitchFamily="34" charset="0"/>
              </a:rPr>
              <a:t>THƯA CHUYỆN VỚI MẸ</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vi-VN"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Từ ngày phải nghỉ học, Cương đâm ra nhớ cái lò rèn cạnh trường. Một hôm, em ngỏ ý với mẹ:</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a:t>
            </a:r>
            <a:r>
              <a:rPr kumimoji="0" lang="vi-VN"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Mẹ nói với thầy cho con đi học nghề rèn.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a:t>
            </a:r>
            <a:r>
              <a:rPr kumimoji="0" lang="vi-VN"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Mẹ Cương đã nghe rõ mồn một lời con, nhưng bà vẫn hỏi lại:</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a:t>
            </a:r>
            <a:r>
              <a:rPr kumimoji="0" lang="vi-VN"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Con vừa bảo gì?</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a:t>
            </a:r>
            <a:r>
              <a:rPr kumimoji="0" lang="vi-VN"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Mẹ xin thầy cho con đi làm thợ rèn.</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a:t>
            </a:r>
            <a:r>
              <a:rPr kumimoji="0" lang="vi-VN"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Ai xui con thế?</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a:t>
            </a:r>
            <a:r>
              <a:rPr kumimoji="0" lang="vi-VN"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Cương cố cắt nghĩa cho mẹ hiểu:</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a:t>
            </a:r>
            <a:r>
              <a:rPr kumimoji="0" lang="vi-VN"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Thưa mẹ, tự ý con muốn thế. Con thương mẹ vất vả, đã phải nuôi bằng ấy đứa em còn phải nuôi con... Con muốn học một nghề để kiếm sống...</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a:t>
            </a:r>
            <a:r>
              <a:rPr kumimoji="0" lang="vi-VN"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Mẹ Cương như đã hiểu lòng con. Bà cảm động, xoa đầu Cương và bảo:</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a:t>
            </a:r>
            <a:r>
              <a:rPr kumimoji="0" lang="vi-VN"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Con muốn giúp mẹ như thế là phải. Nhưng biết thầy có chịu nghe không? Nhà ta tuy nghèo nhưng dòng dõi quan sang. Không lẽ bây giờ mẹ để con phải làm đầy tớ anh thợ rèn.</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a:t>
            </a:r>
            <a:r>
              <a:rPr kumimoji="0" lang="vi-VN"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Cương thấy nghèn nghẹn ở cổ. Em nắm lấy tay mẹ, thiết tha:</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a:t>
            </a:r>
            <a:r>
              <a:rPr kumimoji="0" lang="vi-VN"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Mẹ ơi! Người ta ai cũng phải có một nghề. Làm ruộng hay buôn bán, làm thầy hay làm thợ đều đáng trọng như nhau. Chỉ những ai trộm cắp hay ăn bám mới đáng bị coi thường.</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a:t>
            </a:r>
            <a:r>
              <a:rPr kumimoji="0" lang="vi-VN"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Bất giác, em lại nhớ đến ba người thợ nhễ nhại mồ hôi mà vui vẻ bên tiếng bễ thổi </a:t>
            </a:r>
            <a:r>
              <a:rPr kumimoji="0" lang="en-US"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a:t>
            </a:r>
            <a:r>
              <a:rPr kumimoji="0" lang="vi-VN"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phì phào</a:t>
            </a:r>
            <a:r>
              <a:rPr kumimoji="0" lang="en-US"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a:t>
            </a:r>
            <a:r>
              <a:rPr kumimoji="0" lang="vi-VN"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tiếng búa con, búa lớn theo nhau đập </a:t>
            </a:r>
            <a:r>
              <a:rPr kumimoji="0" lang="en-US"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a:t>
            </a:r>
            <a:r>
              <a:rPr kumimoji="0" lang="vi-VN"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cúc cắc</a:t>
            </a:r>
            <a:r>
              <a:rPr kumimoji="0" lang="en-US"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a:t>
            </a:r>
            <a:r>
              <a:rPr kumimoji="0" lang="vi-VN" sz="2000" b="0"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và những tàn lửa đỏ hồng, bắn tóe lên như khi đốt cây bông.</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vi-VN" sz="1900" b="0" i="1"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Theo</a:t>
            </a:r>
            <a:r>
              <a:rPr kumimoji="0" lang="vi-VN" sz="1900" b="1" i="0" u="none" strike="noStrike" kern="1200" cap="none" spc="0" normalizeH="0" baseline="0" noProof="0" dirty="0">
                <a:ln>
                  <a:noFill/>
                </a:ln>
                <a:solidFill>
                  <a:srgbClr val="E48312">
                    <a:lumMod val="75000"/>
                  </a:srgbClr>
                </a:solidFill>
                <a:effectLst/>
                <a:uLnTx/>
                <a:uFillTx/>
                <a:latin typeface="Arial" panose="020B0604020202020204" pitchFamily="34" charset="0"/>
                <a:ea typeface="+mn-ea"/>
                <a:cs typeface="Arial" panose="020B0604020202020204" pitchFamily="34" charset="0"/>
              </a:rPr>
              <a:t> NAM CAO</a:t>
            </a:r>
          </a:p>
        </p:txBody>
      </p:sp>
      <p:pic>
        <p:nvPicPr>
          <p:cNvPr id="15" name="图片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38960" y="1046297"/>
            <a:ext cx="1155791" cy="1498315"/>
          </a:xfrm>
          <a:prstGeom prst="rect">
            <a:avLst/>
          </a:prstGeom>
        </p:spPr>
      </p:pic>
    </p:spTree>
    <p:extLst>
      <p:ext uri="{BB962C8B-B14F-4D97-AF65-F5344CB8AC3E}">
        <p14:creationId xmlns:p14="http://schemas.microsoft.com/office/powerpoint/2010/main" val="4069680128"/>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nodePh="1">
                                  <p:stCondLst>
                                    <p:cond delay="0"/>
                                  </p:stCondLst>
                                  <p:endCondLst>
                                    <p:cond evt="begin" delay="0">
                                      <p:tn val="10"/>
                                    </p:cond>
                                  </p:end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nodePh="1">
                                  <p:stCondLst>
                                    <p:cond delay="0"/>
                                  </p:stCondLst>
                                  <p:endCondLst>
                                    <p:cond evt="begin" delay="0">
                                      <p:tn val="15"/>
                                    </p:cond>
                                  </p:end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图片 17"/>
          <p:cNvPicPr>
            <a:picLocks noChangeAspect="1"/>
          </p:cNvPicPr>
          <p:nvPr/>
        </p:nvPicPr>
        <p:blipFill rotWithShape="1">
          <a:blip r:embed="rId3" cstate="print">
            <a:extLst>
              <a:ext uri="{28A0092B-C50C-407E-A947-70E740481C1C}">
                <a14:useLocalDpi xmlns:a14="http://schemas.microsoft.com/office/drawing/2010/main" val="0"/>
              </a:ext>
            </a:extLst>
          </a:blip>
          <a:srcRect t="-1235"/>
          <a:stretch/>
        </p:blipFill>
        <p:spPr>
          <a:xfrm>
            <a:off x="8294686" y="-24065"/>
            <a:ext cx="3897314" cy="1527323"/>
          </a:xfrm>
          <a:prstGeom prst="rect">
            <a:avLst/>
          </a:prstGeom>
        </p:spPr>
      </p:pic>
      <p:pic>
        <p:nvPicPr>
          <p:cNvPr id="21" name="图片 20"/>
          <p:cNvPicPr>
            <a:picLocks noChangeAspect="1"/>
          </p:cNvPicPr>
          <p:nvPr/>
        </p:nvPicPr>
        <p:blipFill rotWithShape="1">
          <a:blip r:embed="rId4" cstate="print">
            <a:extLst>
              <a:ext uri="{28A0092B-C50C-407E-A947-70E740481C1C}">
                <a14:useLocalDpi xmlns:a14="http://schemas.microsoft.com/office/drawing/2010/main" val="0"/>
              </a:ext>
            </a:extLst>
          </a:blip>
          <a:srcRect l="-544" t="-605"/>
          <a:stretch/>
        </p:blipFill>
        <p:spPr>
          <a:xfrm rot="5400000" flipV="1">
            <a:off x="194484" y="-259496"/>
            <a:ext cx="2554211" cy="2993984"/>
          </a:xfrm>
          <a:prstGeom prst="rect">
            <a:avLst/>
          </a:prstGeom>
        </p:spPr>
      </p:pic>
      <p:grpSp>
        <p:nvGrpSpPr>
          <p:cNvPr id="9" name="组合 8"/>
          <p:cNvGrpSpPr/>
          <p:nvPr/>
        </p:nvGrpSpPr>
        <p:grpSpPr>
          <a:xfrm>
            <a:off x="-22498" y="2322183"/>
            <a:ext cx="12214499" cy="4535817"/>
            <a:chOff x="-22500" y="2322183"/>
            <a:chExt cx="12214499" cy="4535817"/>
          </a:xfrm>
        </p:grpSpPr>
        <p:pic>
          <p:nvPicPr>
            <p:cNvPr id="25" name="图片 24"/>
            <p:cNvPicPr>
              <a:picLocks noChangeAspect="1"/>
            </p:cNvPicPr>
            <p:nvPr/>
          </p:nvPicPr>
          <p:blipFill>
            <a:blip r:embed="rId5"/>
            <a:stretch>
              <a:fillRect/>
            </a:stretch>
          </p:blipFill>
          <p:spPr>
            <a:xfrm>
              <a:off x="-22500" y="2322183"/>
              <a:ext cx="5064183" cy="4535817"/>
            </a:xfrm>
            <a:prstGeom prst="rect">
              <a:avLst/>
            </a:prstGeom>
          </p:spPr>
        </p:pic>
        <p:pic>
          <p:nvPicPr>
            <p:cNvPr id="41" name="图片 40"/>
            <p:cNvPicPr>
              <a:picLocks noChangeAspect="1"/>
            </p:cNvPicPr>
            <p:nvPr/>
          </p:nvPicPr>
          <p:blipFill rotWithShape="1">
            <a:blip r:embed="rId5"/>
            <a:srcRect l="55357" t="75841"/>
            <a:stretch/>
          </p:blipFill>
          <p:spPr>
            <a:xfrm flipH="1">
              <a:off x="5010821" y="5762171"/>
              <a:ext cx="2260835" cy="1095829"/>
            </a:xfrm>
            <a:prstGeom prst="rect">
              <a:avLst/>
            </a:prstGeom>
          </p:spPr>
        </p:pic>
        <p:pic>
          <p:nvPicPr>
            <p:cNvPr id="40" name="图片 39"/>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781799" y="3766609"/>
              <a:ext cx="5410200" cy="3091391"/>
            </a:xfrm>
            <a:prstGeom prst="rect">
              <a:avLst/>
            </a:prstGeom>
          </p:spPr>
        </p:pic>
      </p:grpSp>
      <p:pic>
        <p:nvPicPr>
          <p:cNvPr id="43" name="图片 42">
            <a:extLst>
              <a:ext uri="{FF2B5EF4-FFF2-40B4-BE49-F238E27FC236}">
                <a16:creationId xmlns:a16="http://schemas.microsoft.com/office/drawing/2014/main" id="{6874A0AB-6867-45C2-8177-127DA3DE487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286744" y="1734370"/>
            <a:ext cx="7560471" cy="3787225"/>
          </a:xfrm>
          <a:prstGeom prst="rect">
            <a:avLst/>
          </a:prstGeom>
          <a:effectLst>
            <a:outerShdw blurRad="127000" sx="102000" sy="102000" algn="ctr" rotWithShape="0">
              <a:prstClr val="black">
                <a:alpha val="25000"/>
              </a:prstClr>
            </a:outerShdw>
          </a:effectLst>
        </p:spPr>
      </p:pic>
      <p:grpSp>
        <p:nvGrpSpPr>
          <p:cNvPr id="16" name="组合 15"/>
          <p:cNvGrpSpPr/>
          <p:nvPr/>
        </p:nvGrpSpPr>
        <p:grpSpPr>
          <a:xfrm>
            <a:off x="3687341" y="2316607"/>
            <a:ext cx="6858425" cy="2493381"/>
            <a:chOff x="1926402" y="2547846"/>
            <a:chExt cx="6858425" cy="2493381"/>
          </a:xfrm>
        </p:grpSpPr>
        <p:sp>
          <p:nvSpPr>
            <p:cNvPr id="44" name="TextBox 4">
              <a:extLst>
                <a:ext uri="{FF2B5EF4-FFF2-40B4-BE49-F238E27FC236}">
                  <a16:creationId xmlns:a16="http://schemas.microsoft.com/office/drawing/2014/main" id="{D5EED0B1-5278-428F-9845-EA290F429A74}"/>
                </a:ext>
              </a:extLst>
            </p:cNvPr>
            <p:cNvSpPr txBox="1"/>
            <p:nvPr/>
          </p:nvSpPr>
          <p:spPr>
            <a:xfrm>
              <a:off x="1926402" y="3594748"/>
              <a:ext cx="6858425" cy="1446479"/>
            </a:xfrm>
            <a:prstGeom prst="rect">
              <a:avLst/>
            </a:prstGeom>
            <a:noFill/>
          </p:spPr>
          <p:txBody>
            <a:bodyPr wrap="square" lIns="91375" tIns="45685" rIns="91375" bIns="45685" rtlCol="0">
              <a:spAutoFit/>
              <a:scene3d>
                <a:camera prst="orthographicFront"/>
                <a:lightRig rig="flat" dir="t"/>
              </a:scene3d>
              <a:sp3d extrusionH="38100">
                <a:extrusionClr>
                  <a:srgbClr val="FBD04E"/>
                </a:extrusionClr>
              </a:sp3d>
            </a:bodyPr>
            <a:lstStyle>
              <a:defPPr>
                <a:defRPr lang="zh-CN"/>
              </a:defPPr>
              <a:lvl1pPr algn="ctr">
                <a:defRPr sz="4000" b="1">
                  <a:gradFill flip="none" rotWithShape="1">
                    <a:gsLst>
                      <a:gs pos="0">
                        <a:srgbClr val="FBD04E">
                          <a:lumMod val="65000"/>
                          <a:lumOff val="35000"/>
                        </a:srgbClr>
                      </a:gs>
                      <a:gs pos="51000">
                        <a:srgbClr val="B87600">
                          <a:lumMod val="98000"/>
                          <a:lumOff val="2000"/>
                        </a:srgbClr>
                      </a:gs>
                      <a:gs pos="78000">
                        <a:srgbClr val="F4CF68">
                          <a:lumMod val="90000"/>
                          <a:lumOff val="10000"/>
                        </a:srgbClr>
                      </a:gs>
                      <a:gs pos="28000">
                        <a:srgbClr val="F4CF68">
                          <a:lumMod val="93000"/>
                          <a:lumOff val="7000"/>
                        </a:srgbClr>
                      </a:gs>
                      <a:gs pos="100000">
                        <a:srgbClr val="FBD04E">
                          <a:lumMod val="64000"/>
                          <a:lumOff val="36000"/>
                        </a:srgbClr>
                      </a:gs>
                    </a:gsLst>
                    <a:lin ang="2700000" scaled="1"/>
                    <a:tileRect/>
                  </a:gradFill>
                  <a:effectLst>
                    <a:outerShdw blurRad="317500" dist="38100" dir="2700000" algn="tl" rotWithShape="0">
                      <a:prstClr val="black">
                        <a:alpha val="59000"/>
                      </a:prstClr>
                    </a:outerShdw>
                  </a:effectLst>
                  <a:latin typeface="微软雅黑" pitchFamily="34" charset="-122"/>
                  <a:ea typeface="微软雅黑" pitchFamily="34" charset="-122"/>
                </a:defRPr>
              </a:lvl1pPr>
            </a:lstStyle>
            <a:p>
              <a:pPr defTabSz="913736">
                <a:defRPr/>
              </a:pPr>
              <a:r>
                <a:rPr lang="en-US" altLang="zh-CN" sz="8800" b="0" kern="0" dirty="0">
                  <a:ln w="28575">
                    <a:solidFill>
                      <a:srgbClr val="4C2D0D"/>
                    </a:solidFill>
                  </a:ln>
                  <a:solidFill>
                    <a:srgbClr val="EE8B94"/>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TÌM HIỂU BÀI</a:t>
              </a:r>
              <a:endParaRPr lang="zh-CN" altLang="en-US" sz="6600" b="0" kern="0" dirty="0">
                <a:ln w="28575">
                  <a:solidFill>
                    <a:srgbClr val="4C2D0D"/>
                  </a:solidFill>
                </a:ln>
                <a:solidFill>
                  <a:srgbClr val="EE8B94"/>
                </a:solidFill>
                <a:effectLst/>
                <a:latin typeface="SVN-Hole Hearted" panose="020B0A06020104020203" pitchFamily="34" charset="0"/>
                <a:ea typeface="字魂64号-萌趣软糖体" panose="00000500000000000000" pitchFamily="2" charset="-122"/>
                <a:sym typeface="思源黑体 CN" panose="020B0500000000000000" pitchFamily="34" charset="-122"/>
              </a:endParaRPr>
            </a:p>
          </p:txBody>
        </p:sp>
        <p:grpSp>
          <p:nvGrpSpPr>
            <p:cNvPr id="45" name="组合 44"/>
            <p:cNvGrpSpPr/>
            <p:nvPr/>
          </p:nvGrpSpPr>
          <p:grpSpPr>
            <a:xfrm>
              <a:off x="2298692" y="2547846"/>
              <a:ext cx="2949000" cy="923330"/>
              <a:chOff x="2514601" y="755136"/>
              <a:chExt cx="2267597" cy="692497"/>
            </a:xfrm>
          </p:grpSpPr>
          <p:sp>
            <p:nvSpPr>
              <p:cNvPr id="47" name="圆角矩形 46"/>
              <p:cNvSpPr/>
              <p:nvPr/>
            </p:nvSpPr>
            <p:spPr>
              <a:xfrm>
                <a:off x="2514601" y="902977"/>
                <a:ext cx="2267597" cy="470402"/>
              </a:xfrm>
              <a:prstGeom prst="roundRect">
                <a:avLst>
                  <a:gd name="adj" fmla="val 50000"/>
                </a:avLst>
              </a:prstGeom>
              <a:solidFill>
                <a:srgbClr val="EE8B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48" name="矩形 47"/>
              <p:cNvSpPr/>
              <p:nvPr/>
            </p:nvSpPr>
            <p:spPr>
              <a:xfrm>
                <a:off x="2748224" y="755136"/>
                <a:ext cx="774721" cy="692497"/>
              </a:xfrm>
              <a:prstGeom prst="rect">
                <a:avLst/>
              </a:prstGeom>
            </p:spPr>
            <p:txBody>
              <a:bodyPr wrap="square">
                <a:spAutoFit/>
              </a:bodyPr>
              <a:lstStyle/>
              <a:p>
                <a:pPr algn="dist"/>
                <a:r>
                  <a:rPr lang="en-US" altLang="zh-CN" sz="5400" spc="-300" dirty="0">
                    <a:solidFill>
                      <a:schemeClr val="bg1"/>
                    </a:solidFill>
                    <a:effectLst>
                      <a:outerShdw blurRad="38100" dist="38100" dir="2700000" algn="tl">
                        <a:srgbClr val="000000">
                          <a:alpha val="43137"/>
                        </a:srgbClr>
                      </a:outerShdw>
                    </a:effectLst>
                    <a:latin typeface="UTM Alberta Heavy" panose="02040603050506020204" pitchFamily="18" charset="0"/>
                    <a:ea typeface="字魂131号-酷乐潮玩体" panose="00000500000000000000" pitchFamily="2" charset="-122"/>
                    <a:sym typeface="思源黑体 CN" panose="020B0500000000000000" pitchFamily="34" charset="-122"/>
                  </a:rPr>
                  <a:t>02</a:t>
                </a:r>
                <a:endParaRPr lang="zh-CN" altLang="en-US" sz="5400" spc="-300" dirty="0">
                  <a:solidFill>
                    <a:schemeClr val="bg1"/>
                  </a:solidFill>
                  <a:effectLst>
                    <a:outerShdw blurRad="38100" dist="38100" dir="2700000" algn="tl">
                      <a:srgbClr val="000000">
                        <a:alpha val="43137"/>
                      </a:srgbClr>
                    </a:outerShdw>
                  </a:effectLst>
                  <a:latin typeface="UTM Alberta Heavy" panose="02040603050506020204" pitchFamily="18" charset="0"/>
                  <a:ea typeface="字魂131号-酷乐潮玩体" panose="00000500000000000000" pitchFamily="2" charset="-122"/>
                  <a:sym typeface="思源黑体 CN" panose="020B0500000000000000" pitchFamily="34" charset="-122"/>
                </a:endParaRPr>
              </a:p>
            </p:txBody>
          </p:sp>
        </p:grpSp>
      </p:grpSp>
      <p:pic>
        <p:nvPicPr>
          <p:cNvPr id="17" name="图片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2125" y="1503258"/>
            <a:ext cx="3833079" cy="4415450"/>
          </a:xfrm>
          <a:prstGeom prst="rect">
            <a:avLst/>
          </a:prstGeom>
        </p:spPr>
      </p:pic>
    </p:spTree>
    <p:extLst>
      <p:ext uri="{BB962C8B-B14F-4D97-AF65-F5344CB8AC3E}">
        <p14:creationId xmlns:p14="http://schemas.microsoft.com/office/powerpoint/2010/main" val="2204308890"/>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08427" y="3289786"/>
            <a:ext cx="10252878" cy="667657"/>
          </a:xfrm>
          <a:prstGeom prst="rect">
            <a:avLst/>
          </a:prstGeom>
          <a:solidFill>
            <a:schemeClr val="accent1">
              <a:lumMod val="40000"/>
              <a:lumOff val="60000"/>
              <a:alpha val="62000"/>
            </a:schemeClr>
          </a:solidFill>
          <a:ln>
            <a:solidFill>
              <a:schemeClr val="tx1">
                <a:lumMod val="75000"/>
                <a:lumOff val="25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p:cNvSpPr/>
          <p:nvPr/>
        </p:nvSpPr>
        <p:spPr>
          <a:xfrm>
            <a:off x="1002828" y="542967"/>
            <a:ext cx="9778093" cy="375487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C00000"/>
                </a:solidFill>
                <a:effectLst/>
                <a:uLnTx/>
                <a:uFillTx/>
                <a:ea typeface="+mn-ea"/>
                <a:cs typeface="+mn-cs"/>
              </a:rPr>
              <a:t>THƯA CHUYỆN VỚI MẸ</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ea typeface="+mn-ea"/>
                <a:cs typeface="+mn-cs"/>
              </a:rPr>
              <a:t>	</a:t>
            </a:r>
            <a:r>
              <a:rPr kumimoji="0" lang="vi-VN" sz="2000" b="1" i="0" u="none" strike="noStrike" kern="1200" cap="none" spc="0" normalizeH="0" baseline="0" noProof="0" dirty="0">
                <a:ln>
                  <a:noFill/>
                </a:ln>
                <a:solidFill>
                  <a:srgbClr val="002060"/>
                </a:solidFill>
                <a:effectLst/>
                <a:uLnTx/>
                <a:uFillTx/>
                <a:ea typeface="+mn-ea"/>
                <a:cs typeface="+mn-cs"/>
              </a:rPr>
              <a:t>Từ ngày phải nghỉ học, Cương đâm ra nhớ cái lò rèn cạnh trường. Một hôm, em ngỏ ý với mẹ:</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ea typeface="+mn-ea"/>
                <a:cs typeface="+mn-cs"/>
              </a:rPr>
              <a:t>	</a:t>
            </a:r>
            <a:r>
              <a:rPr kumimoji="0" lang="vi-VN" sz="2000" b="1" i="0" u="none" strike="noStrike" kern="1200" cap="none" spc="0" normalizeH="0" baseline="0" noProof="0" dirty="0">
                <a:ln>
                  <a:noFill/>
                </a:ln>
                <a:solidFill>
                  <a:srgbClr val="002060"/>
                </a:solidFill>
                <a:effectLst/>
                <a:uLnTx/>
                <a:uFillTx/>
                <a:ea typeface="+mn-ea"/>
                <a:cs typeface="+mn-cs"/>
              </a:rPr>
              <a:t>- Mẹ nói với thầy cho con đi học nghề rèn.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ea typeface="+mn-ea"/>
                <a:cs typeface="+mn-cs"/>
              </a:rPr>
              <a:t>	</a:t>
            </a:r>
            <a:r>
              <a:rPr kumimoji="0" lang="vi-VN" sz="2000" b="1" i="0" u="none" strike="noStrike" kern="1200" cap="none" spc="0" normalizeH="0" baseline="0" noProof="0" dirty="0">
                <a:ln>
                  <a:noFill/>
                </a:ln>
                <a:solidFill>
                  <a:srgbClr val="002060"/>
                </a:solidFill>
                <a:effectLst/>
                <a:uLnTx/>
                <a:uFillTx/>
                <a:ea typeface="+mn-ea"/>
                <a:cs typeface="+mn-cs"/>
              </a:rPr>
              <a:t>Mẹ Cương đã nghe rõ mồn một lời con, nhưng bà vẫn hỏi lại:</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ea typeface="+mn-ea"/>
                <a:cs typeface="+mn-cs"/>
              </a:rPr>
              <a:t>	</a:t>
            </a:r>
            <a:r>
              <a:rPr kumimoji="0" lang="vi-VN" sz="2000" b="1" i="0" u="none" strike="noStrike" kern="1200" cap="none" spc="0" normalizeH="0" baseline="0" noProof="0" dirty="0">
                <a:ln>
                  <a:noFill/>
                </a:ln>
                <a:solidFill>
                  <a:srgbClr val="002060"/>
                </a:solidFill>
                <a:effectLst/>
                <a:uLnTx/>
                <a:uFillTx/>
                <a:ea typeface="+mn-ea"/>
                <a:cs typeface="+mn-cs"/>
              </a:rPr>
              <a:t>- Con vừa bảo gì?</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ea typeface="+mn-ea"/>
                <a:cs typeface="+mn-cs"/>
              </a:rPr>
              <a:t>	</a:t>
            </a:r>
            <a:r>
              <a:rPr kumimoji="0" lang="vi-VN" sz="2000" b="1" i="0" u="none" strike="noStrike" kern="1200" cap="none" spc="0" normalizeH="0" baseline="0" noProof="0" dirty="0">
                <a:ln>
                  <a:noFill/>
                </a:ln>
                <a:solidFill>
                  <a:srgbClr val="002060"/>
                </a:solidFill>
                <a:effectLst/>
                <a:uLnTx/>
                <a:uFillTx/>
                <a:ea typeface="+mn-ea"/>
                <a:cs typeface="+mn-cs"/>
              </a:rPr>
              <a:t>- Mẹ xin thầy cho con đi làm thợ rèn.</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ea typeface="+mn-ea"/>
                <a:cs typeface="+mn-cs"/>
              </a:rPr>
              <a:t>	</a:t>
            </a:r>
            <a:r>
              <a:rPr kumimoji="0" lang="vi-VN" sz="2000" b="1" i="0" u="none" strike="noStrike" kern="1200" cap="none" spc="0" normalizeH="0" baseline="0" noProof="0" dirty="0">
                <a:ln>
                  <a:noFill/>
                </a:ln>
                <a:solidFill>
                  <a:srgbClr val="002060"/>
                </a:solidFill>
                <a:effectLst/>
                <a:uLnTx/>
                <a:uFillTx/>
                <a:ea typeface="+mn-ea"/>
                <a:cs typeface="+mn-cs"/>
              </a:rPr>
              <a:t>- Ai xui con thế?</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ea typeface="+mn-ea"/>
                <a:cs typeface="+mn-cs"/>
              </a:rPr>
              <a:t>	</a:t>
            </a:r>
            <a:r>
              <a:rPr kumimoji="0" lang="vi-VN" sz="2000" b="1" i="0" u="none" strike="noStrike" kern="1200" cap="none" spc="0" normalizeH="0" baseline="0" noProof="0" dirty="0">
                <a:ln>
                  <a:noFill/>
                </a:ln>
                <a:solidFill>
                  <a:srgbClr val="002060"/>
                </a:solidFill>
                <a:effectLst/>
                <a:uLnTx/>
                <a:uFillTx/>
                <a:ea typeface="+mn-ea"/>
                <a:cs typeface="+mn-cs"/>
              </a:rPr>
              <a:t>Cương cố cắt nghĩa cho mẹ hiểu:</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ea typeface="+mn-ea"/>
                <a:cs typeface="+mn-cs"/>
              </a:rPr>
              <a:t>	</a:t>
            </a:r>
            <a:r>
              <a:rPr kumimoji="0" lang="vi-VN" sz="2000" b="1" i="0" u="none" strike="noStrike" kern="1200" cap="none" spc="0" normalizeH="0" baseline="0" noProof="0" dirty="0">
                <a:ln>
                  <a:noFill/>
                </a:ln>
                <a:solidFill>
                  <a:srgbClr val="002060"/>
                </a:solidFill>
                <a:effectLst/>
                <a:uLnTx/>
                <a:uFillTx/>
                <a:ea typeface="+mn-ea"/>
                <a:cs typeface="+mn-cs"/>
              </a:rPr>
              <a:t>- Thưa mẹ, tự ý con muốn thế. Con thương mẹ vất vả, đã phải nuôi bằng ấy đứa em còn phải nuôi con... Con muốn học một nghề để kiếm sống...</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ea typeface="+mn-ea"/>
                <a:cs typeface="+mn-cs"/>
              </a:rPr>
              <a:t>	</a:t>
            </a:r>
            <a:endParaRPr kumimoji="0" lang="vi-VN" sz="2000" b="1" i="0" u="none" strike="noStrike" kern="1200" cap="none" spc="0" normalizeH="0" baseline="0" noProof="0" dirty="0">
              <a:ln>
                <a:noFill/>
              </a:ln>
              <a:solidFill>
                <a:srgbClr val="002060"/>
              </a:solidFill>
              <a:effectLst/>
              <a:uLnTx/>
              <a:uFillTx/>
              <a:ea typeface="+mn-ea"/>
              <a:cs typeface="+mn-cs"/>
            </a:endParaRPr>
          </a:p>
        </p:txBody>
      </p:sp>
      <p:sp>
        <p:nvSpPr>
          <p:cNvPr id="7" name="Rectangle 6"/>
          <p:cNvSpPr/>
          <p:nvPr/>
        </p:nvSpPr>
        <p:spPr>
          <a:xfrm>
            <a:off x="1114840" y="4206914"/>
            <a:ext cx="8169837" cy="584775"/>
          </a:xfrm>
          <a:prstGeom prst="rect">
            <a:avLst/>
          </a:prstGeom>
          <a:solidFill>
            <a:schemeClr val="accent1">
              <a:lumMod val="60000"/>
              <a:lumOff val="40000"/>
            </a:scheme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solidFill>
                    <a:sysClr val="windowText" lastClr="000000"/>
                  </a:solidFill>
                </a:ln>
                <a:solidFill>
                  <a:schemeClr val="bg1"/>
                </a:solidFill>
                <a:effectLst/>
                <a:uLnTx/>
                <a:uFillTx/>
                <a:ea typeface="+mn-ea"/>
              </a:rPr>
              <a:t>1</a:t>
            </a:r>
            <a:r>
              <a:rPr kumimoji="0" lang="en-US" sz="3200" b="1" i="0" u="none" strike="noStrike" kern="1200" cap="none" spc="0" normalizeH="0" baseline="0" noProof="0" dirty="0">
                <a:ln>
                  <a:solidFill>
                    <a:sysClr val="windowText" lastClr="000000"/>
                  </a:solidFill>
                </a:ln>
                <a:solidFill>
                  <a:schemeClr val="bg1"/>
                </a:solidFill>
                <a:effectLst/>
                <a:uLnTx/>
                <a:uFillTx/>
                <a:ea typeface="+mn-ea"/>
              </a:rPr>
              <a:t>. </a:t>
            </a:r>
            <a:r>
              <a:rPr kumimoji="0" lang="vi-VN" sz="3200" b="1" i="0" u="none" strike="noStrike" kern="1200" cap="none" spc="0" normalizeH="0" baseline="0" noProof="0" dirty="0">
                <a:ln>
                  <a:solidFill>
                    <a:sysClr val="windowText" lastClr="000000"/>
                  </a:solidFill>
                </a:ln>
                <a:solidFill>
                  <a:schemeClr val="bg1"/>
                </a:solidFill>
                <a:effectLst/>
                <a:uLnTx/>
                <a:uFillTx/>
                <a:ea typeface="+mn-ea"/>
              </a:rPr>
              <a:t>Cương xin</a:t>
            </a:r>
            <a:r>
              <a:rPr kumimoji="0" lang="en-US" sz="3200" b="1" i="0" u="none" strike="noStrike" kern="1200" cap="none" spc="0" normalizeH="0" baseline="0" noProof="0" dirty="0">
                <a:ln>
                  <a:solidFill>
                    <a:sysClr val="windowText" lastClr="000000"/>
                  </a:solidFill>
                </a:ln>
                <a:solidFill>
                  <a:schemeClr val="bg1"/>
                </a:solidFill>
                <a:effectLst/>
                <a:uLnTx/>
                <a:uFillTx/>
                <a:ea typeface="+mn-ea"/>
              </a:rPr>
              <a:t> </a:t>
            </a:r>
            <a:r>
              <a:rPr kumimoji="0" lang="en-US" sz="3200" b="1" i="0" u="none" strike="noStrike" kern="1200" cap="none" spc="0" normalizeH="0" baseline="0" noProof="0" dirty="0" err="1">
                <a:ln>
                  <a:solidFill>
                    <a:sysClr val="windowText" lastClr="000000"/>
                  </a:solidFill>
                </a:ln>
                <a:solidFill>
                  <a:schemeClr val="bg1"/>
                </a:solidFill>
                <a:effectLst/>
                <a:uLnTx/>
                <a:uFillTx/>
                <a:ea typeface="+mn-ea"/>
                <a:cs typeface="Times New Roman" panose="02020603050405020304" pitchFamily="18" charset="0"/>
              </a:rPr>
              <a:t>mẹ</a:t>
            </a:r>
            <a:r>
              <a:rPr kumimoji="0" lang="vi-VN" sz="3200" b="1" i="0" u="none" strike="noStrike" kern="1200" cap="none" spc="0" normalizeH="0" baseline="0" noProof="0" dirty="0">
                <a:ln>
                  <a:solidFill>
                    <a:sysClr val="windowText" lastClr="000000"/>
                  </a:solidFill>
                </a:ln>
                <a:solidFill>
                  <a:schemeClr val="bg1"/>
                </a:solidFill>
                <a:effectLst/>
                <a:uLnTx/>
                <a:uFillTx/>
                <a:ea typeface="+mn-ea"/>
              </a:rPr>
              <a:t> học nghề rèn để làm gì?</a:t>
            </a:r>
          </a:p>
        </p:txBody>
      </p:sp>
      <p:sp>
        <p:nvSpPr>
          <p:cNvPr id="11" name="Rectangle 10"/>
          <p:cNvSpPr/>
          <p:nvPr/>
        </p:nvSpPr>
        <p:spPr>
          <a:xfrm>
            <a:off x="1114840" y="4902221"/>
            <a:ext cx="9554071" cy="1077218"/>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chemeClr val="bg2">
                    <a:lumMod val="25000"/>
                  </a:schemeClr>
                </a:solidFill>
                <a:effectLst/>
                <a:uLnTx/>
                <a:uFillTx/>
                <a:ea typeface="+mn-ea"/>
                <a:cs typeface="+mn-cs"/>
              </a:rPr>
              <a:t>Cương xin mẹ học nghề rèn để kiếm sống cũng là đỡ đần cho mẹ vì thương mẹ quá vất vả.</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51346" y="4499301"/>
            <a:ext cx="2559046" cy="2559046"/>
          </a:xfrm>
          <a:prstGeom prst="rect">
            <a:avLst/>
          </a:prstGeom>
        </p:spPr>
      </p:pic>
    </p:spTree>
    <p:extLst>
      <p:ext uri="{BB962C8B-B14F-4D97-AF65-F5344CB8AC3E}">
        <p14:creationId xmlns:p14="http://schemas.microsoft.com/office/powerpoint/2010/main" val="4029167393"/>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grpId="0" nodeType="clickEffect">
                                  <p:stCondLst>
                                    <p:cond delay="0"/>
                                  </p:stCondLst>
                                  <p:iterate type="wd">
                                    <p:tmPct val="10000"/>
                                  </p:iterate>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strVal val="#ppt_w+.3"/>
                                          </p:val>
                                        </p:tav>
                                        <p:tav tm="100000">
                                          <p:val>
                                            <p:strVal val="#ppt_w"/>
                                          </p:val>
                                        </p:tav>
                                      </p:tavLst>
                                    </p:anim>
                                    <p:anim calcmode="lin" valueType="num">
                                      <p:cBhvr>
                                        <p:cTn id="13" dur="500" fill="hold"/>
                                        <p:tgtEl>
                                          <p:spTgt spid="7"/>
                                        </p:tgtEl>
                                        <p:attrNameLst>
                                          <p:attrName>ppt_h</p:attrName>
                                        </p:attrNameLst>
                                      </p:cBhvr>
                                      <p:tavLst>
                                        <p:tav tm="0">
                                          <p:val>
                                            <p:strVal val="#ppt_h"/>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iterate type="wd">
                                    <p:tmPct val="10000"/>
                                  </p:iterate>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wd">
                                    <p:tmPct val="10000"/>
                                  </p:iterate>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922122" y="1128493"/>
            <a:ext cx="10384309" cy="667657"/>
          </a:xfrm>
          <a:prstGeom prst="rect">
            <a:avLst/>
          </a:prstGeom>
          <a:solidFill>
            <a:schemeClr val="tx2">
              <a:lumMod val="40000"/>
              <a:lumOff val="60000"/>
              <a:alpha val="84000"/>
            </a:schemeClr>
          </a:solidFill>
          <a:ln>
            <a:solidFill>
              <a:schemeClr val="tx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639" y="4318981"/>
            <a:ext cx="2204138" cy="2539019"/>
          </a:xfrm>
          <a:prstGeom prst="rect">
            <a:avLst/>
          </a:prstGeom>
        </p:spPr>
      </p:pic>
      <p:sp>
        <p:nvSpPr>
          <p:cNvPr id="6" name="Rectangle 5"/>
          <p:cNvSpPr/>
          <p:nvPr/>
        </p:nvSpPr>
        <p:spPr>
          <a:xfrm>
            <a:off x="922123" y="166513"/>
            <a:ext cx="10271554" cy="397031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2100" b="1" i="0" u="none" strike="noStrike" kern="1200" cap="none" spc="0" normalizeH="0" baseline="0" noProof="0" dirty="0">
                <a:ln>
                  <a:noFill/>
                </a:ln>
                <a:solidFill>
                  <a:schemeClr val="accent1">
                    <a:lumMod val="75000"/>
                  </a:schemeClr>
                </a:solidFill>
                <a:effectLst/>
                <a:uLnTx/>
                <a:uFillTx/>
                <a:ea typeface="+mn-ea"/>
              </a:rPr>
              <a:t>THƯA CHUYỆN VỚI MẸ</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chemeClr val="bg2">
                    <a:lumMod val="25000"/>
                  </a:schemeClr>
                </a:solidFill>
                <a:effectLst/>
                <a:uLnTx/>
                <a:uFillTx/>
                <a:ea typeface="+mn-ea"/>
              </a:rPr>
              <a:t>		</a:t>
            </a:r>
            <a:r>
              <a:rPr kumimoji="0" lang="vi-VN" sz="2100" b="1" i="0" u="none" strike="noStrike" kern="1200" cap="none" spc="0" normalizeH="0" baseline="0" noProof="0" dirty="0">
                <a:ln>
                  <a:noFill/>
                </a:ln>
                <a:solidFill>
                  <a:schemeClr val="bg2">
                    <a:lumMod val="25000"/>
                  </a:schemeClr>
                </a:solidFill>
                <a:effectLst/>
                <a:uLnTx/>
                <a:uFillTx/>
                <a:ea typeface="+mn-ea"/>
              </a:rPr>
              <a:t>Mẹ Cương như đã hiểu lòng con. Bà cảm động, xoa đầu Cương và bảo:</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chemeClr val="bg2">
                    <a:lumMod val="25000"/>
                  </a:schemeClr>
                </a:solidFill>
                <a:effectLst/>
                <a:uLnTx/>
                <a:uFillTx/>
                <a:ea typeface="+mn-ea"/>
              </a:rPr>
              <a:t>	</a:t>
            </a:r>
            <a:r>
              <a:rPr kumimoji="0" lang="vi-VN" sz="2100" b="1" i="0" u="none" strike="noStrike" kern="1200" cap="none" spc="0" normalizeH="0" baseline="0" noProof="0" dirty="0">
                <a:ln>
                  <a:noFill/>
                </a:ln>
                <a:solidFill>
                  <a:schemeClr val="bg2">
                    <a:lumMod val="25000"/>
                  </a:schemeClr>
                </a:solidFill>
                <a:effectLst/>
                <a:uLnTx/>
                <a:uFillTx/>
                <a:ea typeface="+mn-ea"/>
              </a:rPr>
              <a:t>- Con muốn giúp mẹ như thế là phải. Nhưng biết thầy có chịu nghe không? Nhà ta tuy nghèo nhưng dòng dõi quan sang. Không lẽ bây giờ mẹ để con phải làm đầy tớ anh thợ rèn.</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chemeClr val="bg2">
                    <a:lumMod val="25000"/>
                  </a:schemeClr>
                </a:solidFill>
                <a:effectLst/>
                <a:uLnTx/>
                <a:uFillTx/>
                <a:ea typeface="+mn-ea"/>
              </a:rPr>
              <a:t>	</a:t>
            </a:r>
            <a:r>
              <a:rPr kumimoji="0" lang="vi-VN" sz="2100" b="1" i="0" u="none" strike="noStrike" kern="1200" cap="none" spc="0" normalizeH="0" baseline="0" noProof="0" dirty="0">
                <a:ln>
                  <a:noFill/>
                </a:ln>
                <a:solidFill>
                  <a:schemeClr val="bg2">
                    <a:lumMod val="25000"/>
                  </a:schemeClr>
                </a:solidFill>
                <a:effectLst/>
                <a:uLnTx/>
                <a:uFillTx/>
                <a:ea typeface="+mn-ea"/>
              </a:rPr>
              <a:t>Cương thấy nghèn nghẹn ở cổ. Em nắm lấy tay mẹ, thiết tha:</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chemeClr val="bg2">
                    <a:lumMod val="25000"/>
                  </a:schemeClr>
                </a:solidFill>
                <a:effectLst/>
                <a:uLnTx/>
                <a:uFillTx/>
                <a:ea typeface="+mn-ea"/>
              </a:rPr>
              <a:t>	</a:t>
            </a:r>
            <a:r>
              <a:rPr kumimoji="0" lang="vi-VN" sz="2100" b="1" i="0" u="none" strike="noStrike" kern="1200" cap="none" spc="0" normalizeH="0" baseline="0" noProof="0" dirty="0">
                <a:ln>
                  <a:noFill/>
                </a:ln>
                <a:solidFill>
                  <a:schemeClr val="bg2">
                    <a:lumMod val="25000"/>
                  </a:schemeClr>
                </a:solidFill>
                <a:effectLst/>
                <a:uLnTx/>
                <a:uFillTx/>
                <a:ea typeface="+mn-ea"/>
              </a:rPr>
              <a:t>- Mẹ ơi! Người ta ai cũng phải có một nghề. Làm ruộng hay buôn bán, làm thầy hay làm thợ đều đáng trọng như nhau. Chỉ những ai trộm cắp hay ăn bám mới đáng bị coi thường.</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chemeClr val="bg2">
                    <a:lumMod val="25000"/>
                  </a:schemeClr>
                </a:solidFill>
                <a:effectLst/>
                <a:uLnTx/>
                <a:uFillTx/>
                <a:ea typeface="+mn-ea"/>
              </a:rPr>
              <a:t>	</a:t>
            </a:r>
            <a:r>
              <a:rPr kumimoji="0" lang="vi-VN" sz="2100" b="1" i="0" u="none" strike="noStrike" kern="1200" cap="none" spc="0" normalizeH="0" baseline="0" noProof="0" dirty="0">
                <a:ln>
                  <a:noFill/>
                </a:ln>
                <a:solidFill>
                  <a:schemeClr val="bg2">
                    <a:lumMod val="25000"/>
                  </a:schemeClr>
                </a:solidFill>
                <a:effectLst/>
                <a:uLnTx/>
                <a:uFillTx/>
                <a:ea typeface="+mn-ea"/>
              </a:rPr>
              <a:t>Bất giác, em lại nhớ đến ba người thợ nhễ nhại mồ hôi mà vui vẻ bên tiếng bễ thổi </a:t>
            </a:r>
            <a:r>
              <a:rPr kumimoji="0" lang="en-US" sz="2100" b="1" i="0" u="none" strike="noStrike" kern="1200" cap="none" spc="0" normalizeH="0" baseline="0" noProof="0" dirty="0">
                <a:ln>
                  <a:noFill/>
                </a:ln>
                <a:solidFill>
                  <a:schemeClr val="bg2">
                    <a:lumMod val="25000"/>
                  </a:schemeClr>
                </a:solidFill>
                <a:effectLst/>
                <a:uLnTx/>
                <a:uFillTx/>
                <a:ea typeface="+mn-ea"/>
                <a:cs typeface="Times New Roman" panose="02020603050405020304" pitchFamily="18" charset="0"/>
              </a:rPr>
              <a:t>“</a:t>
            </a:r>
            <a:r>
              <a:rPr kumimoji="0" lang="vi-VN" sz="2100" b="1" i="0" u="none" strike="noStrike" kern="1200" cap="none" spc="0" normalizeH="0" baseline="0" noProof="0" dirty="0">
                <a:ln>
                  <a:noFill/>
                </a:ln>
                <a:solidFill>
                  <a:schemeClr val="bg2">
                    <a:lumMod val="25000"/>
                  </a:schemeClr>
                </a:solidFill>
                <a:effectLst/>
                <a:uLnTx/>
                <a:uFillTx/>
                <a:ea typeface="+mn-ea"/>
              </a:rPr>
              <a:t>phì phào</a:t>
            </a:r>
            <a:r>
              <a:rPr kumimoji="0" lang="en-US" sz="2100" b="1" i="0" u="none" strike="noStrike" kern="1200" cap="none" spc="0" normalizeH="0" baseline="0" noProof="0" dirty="0">
                <a:ln>
                  <a:noFill/>
                </a:ln>
                <a:solidFill>
                  <a:schemeClr val="bg2">
                    <a:lumMod val="25000"/>
                  </a:schemeClr>
                </a:solidFill>
                <a:effectLst/>
                <a:uLnTx/>
                <a:uFillTx/>
                <a:ea typeface="+mn-ea"/>
                <a:cs typeface="Times New Roman" panose="02020603050405020304" pitchFamily="18" charset="0"/>
              </a:rPr>
              <a:t>”</a:t>
            </a:r>
            <a:r>
              <a:rPr kumimoji="0" lang="vi-VN" sz="2100" b="1" i="0" u="none" strike="noStrike" kern="1200" cap="none" spc="0" normalizeH="0" baseline="0" noProof="0" dirty="0">
                <a:ln>
                  <a:noFill/>
                </a:ln>
                <a:solidFill>
                  <a:schemeClr val="bg2">
                    <a:lumMod val="25000"/>
                  </a:schemeClr>
                </a:solidFill>
                <a:effectLst/>
                <a:uLnTx/>
                <a:uFillTx/>
                <a:ea typeface="+mn-ea"/>
              </a:rPr>
              <a:t>, tiếng búa con, búa lớn theo nhau đập </a:t>
            </a:r>
            <a:r>
              <a:rPr kumimoji="0" lang="en-US" sz="2100" b="1" i="0" u="none" strike="noStrike" kern="1200" cap="none" spc="0" normalizeH="0" baseline="0" noProof="0" dirty="0">
                <a:ln>
                  <a:noFill/>
                </a:ln>
                <a:solidFill>
                  <a:schemeClr val="bg2">
                    <a:lumMod val="25000"/>
                  </a:schemeClr>
                </a:solidFill>
                <a:effectLst/>
                <a:uLnTx/>
                <a:uFillTx/>
                <a:ea typeface="+mn-ea"/>
                <a:cs typeface="Times New Roman" panose="02020603050405020304" pitchFamily="18" charset="0"/>
              </a:rPr>
              <a:t>“</a:t>
            </a:r>
            <a:r>
              <a:rPr kumimoji="0" lang="vi-VN" sz="2100" b="1" i="0" u="none" strike="noStrike" kern="1200" cap="none" spc="0" normalizeH="0" baseline="0" noProof="0" dirty="0">
                <a:ln>
                  <a:noFill/>
                </a:ln>
                <a:solidFill>
                  <a:schemeClr val="bg2">
                    <a:lumMod val="25000"/>
                  </a:schemeClr>
                </a:solidFill>
                <a:effectLst/>
                <a:uLnTx/>
                <a:uFillTx/>
                <a:ea typeface="+mn-ea"/>
              </a:rPr>
              <a:t>cúc cắc</a:t>
            </a:r>
            <a:r>
              <a:rPr kumimoji="0" lang="en-US" sz="2100" b="1" i="0" u="none" strike="noStrike" kern="1200" cap="none" spc="0" normalizeH="0" baseline="0" noProof="0" dirty="0">
                <a:ln>
                  <a:noFill/>
                </a:ln>
                <a:solidFill>
                  <a:schemeClr val="bg2">
                    <a:lumMod val="25000"/>
                  </a:schemeClr>
                </a:solidFill>
                <a:effectLst/>
                <a:uLnTx/>
                <a:uFillTx/>
                <a:ea typeface="+mn-ea"/>
                <a:cs typeface="Times New Roman" panose="02020603050405020304" pitchFamily="18" charset="0"/>
              </a:rPr>
              <a:t>”</a:t>
            </a:r>
            <a:r>
              <a:rPr kumimoji="0" lang="vi-VN" sz="2100" b="1" i="0" u="none" strike="noStrike" kern="1200" cap="none" spc="0" normalizeH="0" baseline="0" noProof="0" dirty="0">
                <a:ln>
                  <a:noFill/>
                </a:ln>
                <a:solidFill>
                  <a:schemeClr val="bg2">
                    <a:lumMod val="25000"/>
                  </a:schemeClr>
                </a:solidFill>
                <a:effectLst/>
                <a:uLnTx/>
                <a:uFillTx/>
                <a:ea typeface="+mn-ea"/>
              </a:rPr>
              <a:t> và những tàn lửa đỏ hồng, bắn tóe lên như khi đốt cây bông.</a:t>
            </a:r>
          </a:p>
        </p:txBody>
      </p:sp>
      <p:sp>
        <p:nvSpPr>
          <p:cNvPr id="8" name="Rectangle 7"/>
          <p:cNvSpPr/>
          <p:nvPr/>
        </p:nvSpPr>
        <p:spPr>
          <a:xfrm>
            <a:off x="2104863" y="4093443"/>
            <a:ext cx="9088814" cy="584775"/>
          </a:xfrm>
          <a:prstGeom prst="rect">
            <a:avLst/>
          </a:prstGeom>
          <a:solidFill>
            <a:schemeClr val="accent2">
              <a:lumMod val="75000"/>
            </a:scheme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chemeClr val="bg1"/>
                </a:solidFill>
                <a:effectLst/>
                <a:uLnTx/>
                <a:uFillTx/>
                <a:ea typeface="+mn-ea"/>
                <a:cs typeface="+mn-cs"/>
              </a:rPr>
              <a:t>2</a:t>
            </a:r>
            <a:r>
              <a:rPr kumimoji="0" lang="en-US" sz="3200" b="1" i="0" u="none" strike="noStrike" kern="1200" cap="none" spc="0" normalizeH="0" baseline="0" noProof="0" dirty="0">
                <a:ln>
                  <a:noFill/>
                </a:ln>
                <a:solidFill>
                  <a:schemeClr val="bg1"/>
                </a:solidFill>
                <a:effectLst/>
                <a:uLnTx/>
                <a:uFillTx/>
                <a:ea typeface="+mn-ea"/>
                <a:cs typeface="+mn-cs"/>
              </a:rPr>
              <a:t>. </a:t>
            </a:r>
            <a:r>
              <a:rPr kumimoji="0" lang="vi-VN" sz="3200" b="1" i="0" u="none" strike="noStrike" kern="1200" cap="none" spc="0" normalizeH="0" baseline="0" noProof="0" dirty="0">
                <a:ln>
                  <a:noFill/>
                </a:ln>
                <a:solidFill>
                  <a:schemeClr val="bg1"/>
                </a:solidFill>
                <a:effectLst/>
                <a:uLnTx/>
                <a:uFillTx/>
                <a:ea typeface="+mn-ea"/>
                <a:cs typeface="+mn-cs"/>
              </a:rPr>
              <a:t>Mẹ Cương nêu lí do phản đối như thế nào?</a:t>
            </a:r>
          </a:p>
        </p:txBody>
      </p:sp>
      <p:sp>
        <p:nvSpPr>
          <p:cNvPr id="9" name="Rectangle 8"/>
          <p:cNvSpPr/>
          <p:nvPr/>
        </p:nvSpPr>
        <p:spPr>
          <a:xfrm>
            <a:off x="2104863" y="4803660"/>
            <a:ext cx="9763287" cy="1569660"/>
          </a:xfrm>
          <a:prstGeom prst="rect">
            <a:avLst/>
          </a:prstGeom>
          <a:solidFill>
            <a:schemeClr val="accent1">
              <a:lumMod val="60000"/>
              <a:lumOff val="40000"/>
            </a:schemeClr>
          </a:solid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200" i="0" u="none" strike="noStrike" kern="1200" cap="none" spc="0" normalizeH="0" baseline="0" noProof="0" dirty="0">
                <a:ln>
                  <a:noFill/>
                </a:ln>
                <a:effectLst/>
                <a:uLnTx/>
                <a:uFillTx/>
              </a:rPr>
              <a:t>Bà cho là Cương bị ai xui. Bà bảo </a:t>
            </a:r>
            <a:r>
              <a:rPr kumimoji="0" lang="vi-VN" sz="3200" i="0" u="none" strike="noStrike" kern="1200" cap="none" spc="0" normalizeH="0" baseline="0" noProof="0" dirty="0">
                <a:ln>
                  <a:noFill/>
                </a:ln>
                <a:effectLst/>
                <a:uLnTx/>
                <a:uFillTx/>
                <a:latin typeface="Arial" panose="020B0604020202020204" pitchFamily="34" charset="0"/>
                <a:cs typeface="Arial" panose="020B0604020202020204" pitchFamily="34" charset="0"/>
              </a:rPr>
              <a:t>nhà</a:t>
            </a:r>
            <a:r>
              <a:rPr kumimoji="0" lang="en-US" sz="3200"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kumimoji="0" lang="en-US" sz="3200" i="0" u="none" strike="noStrike" kern="1200" cap="none" spc="0" normalizeH="0" baseline="0" noProof="0" dirty="0" err="1">
                <a:ln>
                  <a:noFill/>
                </a:ln>
                <a:effectLst/>
                <a:uLnTx/>
                <a:uFillTx/>
                <a:latin typeface="Arial" panose="020B0604020202020204" pitchFamily="34" charset="0"/>
                <a:cs typeface="Arial" panose="020B0604020202020204" pitchFamily="34" charset="0"/>
              </a:rPr>
              <a:t>Cương</a:t>
            </a:r>
            <a:r>
              <a:rPr kumimoji="0" lang="vi-VN" sz="3200"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kumimoji="0" lang="vi-VN" sz="3200" i="0" u="none" strike="noStrike" kern="1200" cap="none" spc="0" normalizeH="0" baseline="0" noProof="0" dirty="0">
                <a:ln>
                  <a:noFill/>
                </a:ln>
                <a:effectLst/>
                <a:uLnTx/>
                <a:uFillTx/>
              </a:rPr>
              <a:t>tuy nghèo nhưng dòng dõi quan sang, không thể đi làm thợ rèn được, </a:t>
            </a:r>
            <a:r>
              <a:rPr kumimoji="0" lang="en-US" sz="3200" i="0" u="none" strike="noStrike" kern="1200" cap="none" spc="0" normalizeH="0" baseline="0" noProof="0" dirty="0" err="1">
                <a:ln>
                  <a:noFill/>
                </a:ln>
                <a:effectLst/>
                <a:uLnTx/>
                <a:uFillTx/>
                <a:latin typeface="Arial" panose="020B0604020202020204" pitchFamily="34" charset="0"/>
                <a:cs typeface="Arial" panose="020B0604020202020204" pitchFamily="34" charset="0"/>
              </a:rPr>
              <a:t>sợ</a:t>
            </a:r>
            <a:r>
              <a:rPr kumimoji="0" lang="vi-VN" sz="3200"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kumimoji="0" lang="vi-VN" sz="3200" i="0" u="none" strike="noStrike" kern="1200" cap="none" spc="0" normalizeH="0" baseline="0" noProof="0" dirty="0">
                <a:ln>
                  <a:noFill/>
                </a:ln>
                <a:effectLst/>
                <a:uLnTx/>
                <a:uFillTx/>
              </a:rPr>
              <a:t>gia đình mất thể diện.</a:t>
            </a:r>
          </a:p>
        </p:txBody>
      </p:sp>
    </p:spTree>
    <p:extLst>
      <p:ext uri="{BB962C8B-B14F-4D97-AF65-F5344CB8AC3E}">
        <p14:creationId xmlns:p14="http://schemas.microsoft.com/office/powerpoint/2010/main" val="1628931442"/>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iterate type="wd">
                                    <p:tmPct val="10000"/>
                                  </p:iterate>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iterate type="wd">
                                    <p:tmPct val="10000"/>
                                  </p:iterate>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iterate type="wd">
                                    <p:tmPct val="10000"/>
                                  </p:iterate>
                                  <p:childTnLst>
                                    <p:set>
                                      <p:cBhvr>
                                        <p:cTn id="25" dur="1" fill="hold">
                                          <p:stCondLst>
                                            <p:cond delay="0"/>
                                          </p:stCondLst>
                                        </p:cTn>
                                        <p:tgtEl>
                                          <p:spTgt spid="9"/>
                                        </p:tgtEl>
                                        <p:attrNameLst>
                                          <p:attrName>style.visibility</p:attrName>
                                        </p:attrNameLst>
                                      </p:cBhvr>
                                      <p:to>
                                        <p:strVal val="visible"/>
                                      </p:to>
                                    </p:set>
                                    <p:animEffect transition="in" filter="randombar(horizontal)">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63196" y="211277"/>
            <a:ext cx="10564512" cy="397031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21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THƯA CHUYỆN VỚI MẸ</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vi-VN" sz="2100" b="1"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Mẹ Cương như đã hiểu lòng con. Bà cảm động, xoa đầu Cương và bảo:</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	</a:t>
            </a:r>
            <a:r>
              <a:rPr kumimoji="0" lang="vi-VN" sz="2100" b="1"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 Con muốn giúp mẹ như thế là phải. Nhưng biết thầy có chịu nghe không? Nhà ta tuy nghèo nhưng dòng dõi quan sang. Không lẽ bây giờ mẹ để con phải làm đầy tớ anh thợ rèn.</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	</a:t>
            </a:r>
            <a:r>
              <a:rPr kumimoji="0" lang="vi-VN" sz="2100" b="1"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Cương thấy nghèn nghẹn ở cổ. Em nắm lấy tay mẹ, thiết tha:</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	</a:t>
            </a:r>
            <a:r>
              <a:rPr kumimoji="0" lang="vi-VN" sz="2100" b="1"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 Mẹ ơi! Người ta ai cũng phải có một nghề. Làm ruộng hay buôn bán, làm thầy hay làm thợ đều đáng trọng như nhau. Chỉ những ai trộm cắp hay ăn bám mới đáng bị coi thường.</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	</a:t>
            </a:r>
            <a:r>
              <a:rPr kumimoji="0" lang="vi-VN" sz="2100" b="1"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Bất giác, em lại nhớ đến ba người thợ nhễ nhại mồ hôi mà vui vẻ bên tiếng bễ thổi </a:t>
            </a:r>
            <a:r>
              <a:rPr kumimoji="0" lang="en-US" sz="2100" b="1"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a:t>
            </a:r>
            <a:r>
              <a:rPr kumimoji="0" lang="vi-VN" sz="2100" b="1"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phì phào</a:t>
            </a:r>
            <a:r>
              <a:rPr kumimoji="0" lang="en-US" sz="2100" b="1"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a:t>
            </a:r>
            <a:r>
              <a:rPr kumimoji="0" lang="vi-VN" sz="2100" b="1"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 tiếng búa con, búa lớn theo nhau đập </a:t>
            </a:r>
            <a:r>
              <a:rPr kumimoji="0" lang="en-US" sz="2100" b="1"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a:t>
            </a:r>
            <a:r>
              <a:rPr kumimoji="0" lang="vi-VN" sz="2100" b="1"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cúc cắc</a:t>
            </a:r>
            <a:r>
              <a:rPr kumimoji="0" lang="en-US" sz="2100" b="1"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a:t>
            </a:r>
            <a:r>
              <a:rPr kumimoji="0" lang="vi-VN" sz="2100" b="1" i="0" u="none" strike="noStrike" kern="1200" cap="none" spc="0" normalizeH="0" baseline="0" noProof="0" dirty="0">
                <a:ln>
                  <a:noFill/>
                </a:ln>
                <a:solidFill>
                  <a:schemeClr val="accent3">
                    <a:lumMod val="50000"/>
                  </a:schemeClr>
                </a:solidFill>
                <a:effectLst/>
                <a:uLnTx/>
                <a:uFillTx/>
                <a:latin typeface="Arial" panose="020B0604020202020204" pitchFamily="34" charset="0"/>
                <a:cs typeface="Arial" panose="020B0604020202020204" pitchFamily="34" charset="0"/>
              </a:rPr>
              <a:t> và những tàn lửa đỏ hồng, bắn tóe lên như khi đốt cây bông.</a:t>
            </a:r>
          </a:p>
        </p:txBody>
      </p:sp>
      <p:sp>
        <p:nvSpPr>
          <p:cNvPr id="8" name="Rectangle 7"/>
          <p:cNvSpPr/>
          <p:nvPr/>
        </p:nvSpPr>
        <p:spPr>
          <a:xfrm>
            <a:off x="633063" y="4169238"/>
            <a:ext cx="8394751" cy="584775"/>
          </a:xfrm>
          <a:prstGeom prst="rect">
            <a:avLst/>
          </a:prstGeom>
          <a:solidFill>
            <a:schemeClr val="accent2">
              <a:lumMod val="40000"/>
              <a:lumOff val="60000"/>
            </a:schemeClr>
          </a:solidFill>
          <a:ln>
            <a:solidFill>
              <a:schemeClr val="tx1"/>
            </a:solidFill>
            <a:prstDash val="dash"/>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3</a:t>
            </a:r>
            <a:r>
              <a:rPr kumimoji="0" lang="en-US" sz="3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kumimoji="0" lang="vi-VN" sz="3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Cương thuyết phục mẹ bằng cách nào?</a:t>
            </a:r>
          </a:p>
        </p:txBody>
      </p:sp>
      <p:sp>
        <p:nvSpPr>
          <p:cNvPr id="9" name="Rectangle 8"/>
          <p:cNvSpPr/>
          <p:nvPr/>
        </p:nvSpPr>
        <p:spPr>
          <a:xfrm>
            <a:off x="915305" y="4754013"/>
            <a:ext cx="10551765" cy="1569660"/>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200" i="1"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cs typeface="Arial" panose="020B0604020202020204" pitchFamily="34" charset="0"/>
              </a:rPr>
              <a:t>Cương nắm tay mẹ khẩn khoản nói với mẹ những lời tha thiết: nghề nào cũng đáng trọng, chỉ những ai trộm cắp hay ăn bám mới đáng bị coi thường.</a:t>
            </a:r>
          </a:p>
        </p:txBody>
      </p:sp>
    </p:spTree>
    <p:extLst>
      <p:ext uri="{BB962C8B-B14F-4D97-AF65-F5344CB8AC3E}">
        <p14:creationId xmlns:p14="http://schemas.microsoft.com/office/powerpoint/2010/main" val="4224875621"/>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circle(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549730" y="295599"/>
            <a:ext cx="11213902" cy="1736646"/>
          </a:xfrm>
          <a:prstGeom prst="roundRect">
            <a:avLst/>
          </a:prstGeom>
          <a:solidFill>
            <a:schemeClr val="accent1">
              <a:lumMod val="60000"/>
              <a:lumOff val="40000"/>
            </a:scheme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solidFill>
                    <a:srgbClr val="C00000"/>
                  </a:solidFill>
                </a:ln>
                <a:solidFill>
                  <a:schemeClr val="bg1"/>
                </a:solidFill>
                <a:effectLst/>
                <a:uLnTx/>
                <a:uFillTx/>
                <a:latin typeface="Arial" panose="020B0604020202020204" pitchFamily="34" charset="0"/>
                <a:cs typeface="Arial" panose="020B0604020202020204" pitchFamily="34" charset="0"/>
              </a:rPr>
              <a:t>Câu</a:t>
            </a:r>
            <a:r>
              <a:rPr kumimoji="0" lang="en-US" sz="3200" b="1" i="0" u="none" strike="noStrike" kern="1200" cap="none" spc="0" normalizeH="0" baseline="0" noProof="0" dirty="0">
                <a:ln>
                  <a:solidFill>
                    <a:srgbClr val="C00000"/>
                  </a:solidFill>
                </a:ln>
                <a:solidFill>
                  <a:schemeClr val="bg1"/>
                </a:solidFill>
                <a:effectLst/>
                <a:uLnTx/>
                <a:uFillTx/>
                <a:latin typeface="Arial" panose="020B0604020202020204" pitchFamily="34" charset="0"/>
                <a:cs typeface="Arial" panose="020B0604020202020204" pitchFamily="34" charset="0"/>
              </a:rPr>
              <a:t> 4. </a:t>
            </a:r>
            <a:r>
              <a:rPr kumimoji="0" lang="en-US" sz="3200" b="1" i="0" u="none" strike="noStrike" kern="1200" cap="none" spc="0" normalizeH="0" baseline="0" noProof="0" dirty="0" err="1">
                <a:ln>
                  <a:solidFill>
                    <a:srgbClr val="C00000"/>
                  </a:solidFill>
                </a:ln>
                <a:solidFill>
                  <a:schemeClr val="bg1"/>
                </a:solidFill>
                <a:effectLst/>
                <a:uLnTx/>
                <a:uFillTx/>
                <a:latin typeface="Arial" panose="020B0604020202020204" pitchFamily="34" charset="0"/>
                <a:cs typeface="Arial" panose="020B0604020202020204" pitchFamily="34" charset="0"/>
              </a:rPr>
              <a:t>Nhận</a:t>
            </a:r>
            <a:r>
              <a:rPr kumimoji="0" lang="en-US" sz="3200" b="1" i="0" u="none" strike="noStrike" kern="1200" cap="none" spc="0" normalizeH="0" baseline="0" noProof="0" dirty="0">
                <a:ln>
                  <a:solidFill>
                    <a:srgbClr val="C00000"/>
                  </a:solidFill>
                </a:ln>
                <a:solidFill>
                  <a:schemeClr val="bg1"/>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solidFill>
                    <a:srgbClr val="C00000"/>
                  </a:solidFill>
                </a:ln>
                <a:solidFill>
                  <a:schemeClr val="bg1"/>
                </a:solidFill>
                <a:effectLst/>
                <a:uLnTx/>
                <a:uFillTx/>
                <a:latin typeface="Arial" panose="020B0604020202020204" pitchFamily="34" charset="0"/>
                <a:cs typeface="Arial" panose="020B0604020202020204" pitchFamily="34" charset="0"/>
              </a:rPr>
              <a:t>xét</a:t>
            </a:r>
            <a:r>
              <a:rPr kumimoji="0" lang="en-US" sz="3200" b="1" i="0" u="none" strike="noStrike" kern="1200" cap="none" spc="0" normalizeH="0" baseline="0" noProof="0" dirty="0">
                <a:ln>
                  <a:solidFill>
                    <a:srgbClr val="C00000"/>
                  </a:solidFill>
                </a:ln>
                <a:solidFill>
                  <a:schemeClr val="bg1"/>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solidFill>
                    <a:srgbClr val="C00000"/>
                  </a:solidFill>
                </a:ln>
                <a:solidFill>
                  <a:schemeClr val="bg1"/>
                </a:solidFill>
                <a:effectLst/>
                <a:uLnTx/>
                <a:uFillTx/>
                <a:latin typeface="Arial" panose="020B0604020202020204" pitchFamily="34" charset="0"/>
                <a:cs typeface="Arial" panose="020B0604020202020204" pitchFamily="34" charset="0"/>
              </a:rPr>
              <a:t>cách</a:t>
            </a:r>
            <a:r>
              <a:rPr kumimoji="0" lang="en-US" sz="3200" b="1" i="0" u="none" strike="noStrike" kern="1200" cap="none" spc="0" normalizeH="0" baseline="0" noProof="0" dirty="0">
                <a:ln>
                  <a:solidFill>
                    <a:srgbClr val="C00000"/>
                  </a:solidFill>
                </a:ln>
                <a:solidFill>
                  <a:schemeClr val="bg1"/>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solidFill>
                    <a:srgbClr val="C00000"/>
                  </a:solidFill>
                </a:ln>
                <a:solidFill>
                  <a:schemeClr val="bg1"/>
                </a:solidFill>
                <a:effectLst/>
                <a:uLnTx/>
                <a:uFillTx/>
                <a:latin typeface="Arial" panose="020B0604020202020204" pitchFamily="34" charset="0"/>
                <a:cs typeface="Arial" panose="020B0604020202020204" pitchFamily="34" charset="0"/>
              </a:rPr>
              <a:t>trò</a:t>
            </a:r>
            <a:r>
              <a:rPr kumimoji="0" lang="en-US" sz="3200" b="1" i="0" u="none" strike="noStrike" kern="1200" cap="none" spc="0" normalizeH="0" baseline="0" noProof="0" dirty="0">
                <a:ln>
                  <a:solidFill>
                    <a:srgbClr val="C00000"/>
                  </a:solidFill>
                </a:ln>
                <a:solidFill>
                  <a:schemeClr val="bg1"/>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solidFill>
                    <a:srgbClr val="C00000"/>
                  </a:solidFill>
                </a:ln>
                <a:solidFill>
                  <a:schemeClr val="bg1"/>
                </a:solidFill>
                <a:effectLst/>
                <a:uLnTx/>
                <a:uFillTx/>
                <a:latin typeface="Arial" panose="020B0604020202020204" pitchFamily="34" charset="0"/>
                <a:cs typeface="Arial" panose="020B0604020202020204" pitchFamily="34" charset="0"/>
              </a:rPr>
              <a:t>chuyện</a:t>
            </a:r>
            <a:r>
              <a:rPr kumimoji="0" lang="en-US" sz="3200" b="1" i="0" u="none" strike="noStrike" kern="1200" cap="none" spc="0" normalizeH="0" baseline="0" noProof="0" dirty="0">
                <a:ln>
                  <a:solidFill>
                    <a:srgbClr val="C00000"/>
                  </a:solidFill>
                </a:ln>
                <a:solidFill>
                  <a:schemeClr val="bg1"/>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solidFill>
                    <a:srgbClr val="C00000"/>
                  </a:solidFill>
                </a:ln>
                <a:solidFill>
                  <a:schemeClr val="bg1"/>
                </a:solidFill>
                <a:effectLst/>
                <a:uLnTx/>
                <a:uFillTx/>
                <a:latin typeface="Arial" panose="020B0604020202020204" pitchFamily="34" charset="0"/>
                <a:cs typeface="Arial" panose="020B0604020202020204" pitchFamily="34" charset="0"/>
              </a:rPr>
              <a:t>của</a:t>
            </a:r>
            <a:r>
              <a:rPr kumimoji="0" lang="en-US" sz="3200" b="1" i="0" u="none" strike="noStrike" kern="1200" cap="none" spc="0" normalizeH="0" baseline="0" noProof="0" dirty="0">
                <a:ln>
                  <a:solidFill>
                    <a:srgbClr val="C00000"/>
                  </a:solidFill>
                </a:ln>
                <a:solidFill>
                  <a:schemeClr val="bg1"/>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solidFill>
                    <a:srgbClr val="C00000"/>
                  </a:solidFill>
                </a:ln>
                <a:solidFill>
                  <a:schemeClr val="bg1"/>
                </a:solidFill>
                <a:effectLst/>
                <a:uLnTx/>
                <a:uFillTx/>
                <a:latin typeface="Arial" panose="020B0604020202020204" pitchFamily="34" charset="0"/>
                <a:cs typeface="Arial" panose="020B0604020202020204" pitchFamily="34" charset="0"/>
              </a:rPr>
              <a:t>hai</a:t>
            </a:r>
            <a:r>
              <a:rPr kumimoji="0" lang="en-US" sz="3200" b="1" i="0" u="none" strike="noStrike" kern="1200" cap="none" spc="0" normalizeH="0" baseline="0" noProof="0" dirty="0">
                <a:ln>
                  <a:solidFill>
                    <a:srgbClr val="C00000"/>
                  </a:solidFill>
                </a:ln>
                <a:solidFill>
                  <a:schemeClr val="bg1"/>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solidFill>
                    <a:srgbClr val="C00000"/>
                  </a:solidFill>
                </a:ln>
                <a:solidFill>
                  <a:schemeClr val="bg1"/>
                </a:solidFill>
                <a:effectLst/>
                <a:uLnTx/>
                <a:uFillTx/>
                <a:latin typeface="Arial" panose="020B0604020202020204" pitchFamily="34" charset="0"/>
                <a:cs typeface="Arial" panose="020B0604020202020204" pitchFamily="34" charset="0"/>
              </a:rPr>
              <a:t>mẹ</a:t>
            </a:r>
            <a:r>
              <a:rPr kumimoji="0" lang="en-US" sz="3200" b="1" i="0" u="none" strike="noStrike" kern="1200" cap="none" spc="0" normalizeH="0" baseline="0" noProof="0" dirty="0">
                <a:ln>
                  <a:solidFill>
                    <a:srgbClr val="C00000"/>
                  </a:solidFill>
                </a:ln>
                <a:solidFill>
                  <a:schemeClr val="bg1"/>
                </a:solidFill>
                <a:effectLst/>
                <a:uLnTx/>
                <a:uFillTx/>
                <a:latin typeface="Arial" panose="020B0604020202020204" pitchFamily="34" charset="0"/>
                <a:cs typeface="Arial" panose="020B0604020202020204" pitchFamily="34" charset="0"/>
              </a:rPr>
              <a:t> con.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solidFill>
                    <a:srgbClr val="C00000"/>
                  </a:solidFill>
                </a:ln>
                <a:solidFill>
                  <a:schemeClr val="bg1"/>
                </a:solidFill>
                <a:effectLst/>
                <a:uLnTx/>
                <a:uFillTx/>
                <a:latin typeface="Arial" panose="020B0604020202020204" pitchFamily="34" charset="0"/>
                <a:cs typeface="Arial" panose="020B0604020202020204" pitchFamily="34" charset="0"/>
              </a:rPr>
              <a:t>a) Cách xưng hô.</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solidFill>
                    <a:srgbClr val="C00000"/>
                  </a:solidFill>
                </a:ln>
                <a:solidFill>
                  <a:schemeClr val="bg1"/>
                </a:solidFill>
                <a:effectLst/>
                <a:uLnTx/>
                <a:uFillTx/>
                <a:latin typeface="Arial" panose="020B0604020202020204" pitchFamily="34" charset="0"/>
                <a:cs typeface="Arial" panose="020B0604020202020204" pitchFamily="34" charset="0"/>
              </a:rPr>
              <a:t>b) Cử chỉ trong lúc trò chuyện.</a:t>
            </a:r>
          </a:p>
        </p:txBody>
      </p:sp>
      <p:sp>
        <p:nvSpPr>
          <p:cNvPr id="8" name="Rectangle 7"/>
          <p:cNvSpPr/>
          <p:nvPr/>
        </p:nvSpPr>
        <p:spPr>
          <a:xfrm>
            <a:off x="753616" y="2197760"/>
            <a:ext cx="10806129" cy="452431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200" i="1" u="none" strike="noStrike" kern="1200" cap="none" spc="0" normalizeH="0" baseline="0" noProof="0" dirty="0">
                <a:ln>
                  <a:noFill/>
                </a:ln>
                <a:solidFill>
                  <a:schemeClr val="bg2">
                    <a:lumMod val="10000"/>
                  </a:schemeClr>
                </a:solidFill>
                <a:effectLst/>
                <a:uLnTx/>
                <a:uFillTx/>
                <a:latin typeface="Arial" panose="020B0604020202020204" pitchFamily="34" charset="0"/>
                <a:cs typeface="Arial" panose="020B0604020202020204" pitchFamily="34" charset="0"/>
              </a:rPr>
              <a:t>a) </a:t>
            </a:r>
            <a:r>
              <a:rPr kumimoji="0" lang="vi-VN" sz="3200" b="1" i="1" u="none" strike="noStrike" kern="1200" cap="none" spc="0" normalizeH="0" baseline="0" noProof="0" dirty="0">
                <a:ln>
                  <a:noFill/>
                </a:ln>
                <a:solidFill>
                  <a:schemeClr val="accent1">
                    <a:lumMod val="60000"/>
                    <a:lumOff val="40000"/>
                  </a:schemeClr>
                </a:solidFill>
                <a:effectLst/>
                <a:uLnTx/>
                <a:uFillTx/>
                <a:latin typeface="Arial" panose="020B0604020202020204" pitchFamily="34" charset="0"/>
                <a:cs typeface="Arial" panose="020B0604020202020204" pitchFamily="34" charset="0"/>
              </a:rPr>
              <a:t>Cách xưng hô: </a:t>
            </a:r>
            <a:r>
              <a:rPr kumimoji="0" lang="vi-VN" sz="3200" i="1"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đầy tình cảm</a:t>
            </a:r>
            <a:r>
              <a:rPr kumimoji="0" lang="en-US" sz="3200" i="1"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a:t>
            </a:r>
            <a:r>
              <a:rPr kumimoji="0" lang="vi-VN" sz="3200" i="1"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 thân ái.</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200" i="1" u="none" strike="noStrike" kern="1200" cap="none" spc="0" normalizeH="0" baseline="0" noProof="0" dirty="0">
                <a:ln>
                  <a:noFill/>
                </a:ln>
                <a:solidFill>
                  <a:schemeClr val="bg2">
                    <a:lumMod val="10000"/>
                  </a:schemeClr>
                </a:solidFill>
                <a:effectLst/>
                <a:uLnTx/>
                <a:uFillTx/>
                <a:latin typeface="Arial" panose="020B0604020202020204" pitchFamily="34" charset="0"/>
                <a:cs typeface="Arial" panose="020B0604020202020204" pitchFamily="34" charset="0"/>
              </a:rPr>
              <a:t>Cương xưng hô với mẹ lễ phép, kính yêu. Mẹ Cương trao đổi</a:t>
            </a:r>
            <a:r>
              <a:rPr kumimoji="0" lang="en-US" sz="3200" i="1" u="none" strike="noStrike" kern="1200" cap="none" spc="0" normalizeH="0" baseline="0" noProof="0" dirty="0">
                <a:ln>
                  <a:noFill/>
                </a:ln>
                <a:solidFill>
                  <a:schemeClr val="bg2">
                    <a:lumMod val="10000"/>
                  </a:schemeClr>
                </a:solidFill>
                <a:effectLst/>
                <a:uLnTx/>
                <a:uFillTx/>
                <a:latin typeface="Arial" panose="020B0604020202020204" pitchFamily="34" charset="0"/>
                <a:cs typeface="Arial" panose="020B0604020202020204" pitchFamily="34" charset="0"/>
              </a:rPr>
              <a:t> </a:t>
            </a:r>
            <a:r>
              <a:rPr kumimoji="0" lang="vi-VN" sz="3200" i="1" u="none" strike="noStrike" kern="1200" cap="none" spc="0" normalizeH="0" baseline="0" noProof="0" dirty="0">
                <a:ln>
                  <a:noFill/>
                </a:ln>
                <a:solidFill>
                  <a:schemeClr val="bg2">
                    <a:lumMod val="10000"/>
                  </a:schemeClr>
                </a:solidFill>
                <a:effectLst/>
                <a:uLnTx/>
                <a:uFillTx/>
                <a:latin typeface="Arial" panose="020B0604020202020204" pitchFamily="34" charset="0"/>
                <a:cs typeface="Arial" panose="020B0604020202020204" pitchFamily="34" charset="0"/>
              </a:rPr>
              <a:t>chuyện trò với con dịu dàng, âu yếm.</a:t>
            </a:r>
            <a:endParaRPr kumimoji="0" lang="en-US" sz="3200" i="1" u="none" strike="noStrike" kern="1200" cap="none" spc="0" normalizeH="0" baseline="0" noProof="0" dirty="0">
              <a:ln>
                <a:noFill/>
              </a:ln>
              <a:solidFill>
                <a:schemeClr val="bg2">
                  <a:lumMod val="10000"/>
                </a:schemeClr>
              </a:solidFill>
              <a:effectLst/>
              <a:uLnTx/>
              <a:uFillTx/>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200" i="0" u="none" strike="noStrike" kern="1200" cap="none" spc="0" normalizeH="0" baseline="0" noProof="0" dirty="0">
                <a:ln>
                  <a:noFill/>
                </a:ln>
                <a:solidFill>
                  <a:schemeClr val="tx2">
                    <a:lumMod val="75000"/>
                  </a:schemeClr>
                </a:solidFill>
                <a:effectLst/>
                <a:uLnTx/>
                <a:uFillTx/>
                <a:latin typeface="Arial" panose="020B0604020202020204" pitchFamily="34" charset="0"/>
                <a:cs typeface="Arial" panose="020B0604020202020204" pitchFamily="34" charset="0"/>
              </a:rPr>
              <a:t>b) </a:t>
            </a:r>
            <a:r>
              <a:rPr kumimoji="0" lang="vi-VN" sz="3200" b="1" i="1" u="none" strike="noStrike" kern="1200" cap="none" spc="0" normalizeH="0" baseline="0" noProof="0" dirty="0">
                <a:ln>
                  <a:noFill/>
                </a:ln>
                <a:solidFill>
                  <a:schemeClr val="accent1">
                    <a:lumMod val="60000"/>
                    <a:lumOff val="40000"/>
                  </a:schemeClr>
                </a:solidFill>
                <a:effectLst/>
                <a:uLnTx/>
                <a:uFillTx/>
                <a:latin typeface="Arial" panose="020B0604020202020204" pitchFamily="34" charset="0"/>
                <a:cs typeface="Arial" panose="020B0604020202020204" pitchFamily="34" charset="0"/>
              </a:rPr>
              <a:t>Cử chỉ trong lúc trò chuyện: </a:t>
            </a:r>
            <a:r>
              <a:rPr kumimoji="0" lang="vi-VN" sz="3200"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đầy tình cảm, thân ái.</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200" i="0" u="none" strike="noStrike" kern="1200" cap="none" spc="0" normalizeH="0" baseline="0" noProof="0" dirty="0">
                <a:ln>
                  <a:noFill/>
                </a:ln>
                <a:solidFill>
                  <a:schemeClr val="tx2">
                    <a:lumMod val="75000"/>
                  </a:schemeClr>
                </a:solidFill>
                <a:effectLst/>
                <a:uLnTx/>
                <a:uFillTx/>
                <a:latin typeface="Arial" panose="020B0604020202020204" pitchFamily="34" charset="0"/>
                <a:cs typeface="Arial" panose="020B0604020202020204" pitchFamily="34" charset="0"/>
              </a:rPr>
              <a:t>Cử chỉ của mẹ Cương: </a:t>
            </a:r>
            <a:r>
              <a:rPr kumimoji="0" lang="vi-VN" sz="3200" i="1" u="none" strike="noStrike" kern="1200" cap="none" spc="0" normalizeH="0" baseline="0" noProof="0" dirty="0">
                <a:ln>
                  <a:noFill/>
                </a:ln>
                <a:solidFill>
                  <a:schemeClr val="tx2">
                    <a:lumMod val="75000"/>
                  </a:schemeClr>
                </a:solidFill>
                <a:effectLst/>
                <a:uLnTx/>
                <a:uFillTx/>
                <a:latin typeface="Arial" panose="020B0604020202020204" pitchFamily="34" charset="0"/>
                <a:cs typeface="Arial" panose="020B0604020202020204" pitchFamily="34" charset="0"/>
              </a:rPr>
              <a:t>Bà cảm động xoa đầu Cương và bảo.</a:t>
            </a:r>
            <a:r>
              <a:rPr kumimoji="0" lang="en-US" sz="3200" i="1" u="none" strike="noStrike" kern="1200" cap="none" spc="0" normalizeH="0" baseline="0" noProof="0" dirty="0">
                <a:ln>
                  <a:noFill/>
                </a:ln>
                <a:solidFill>
                  <a:schemeClr val="tx2">
                    <a:lumMod val="75000"/>
                  </a:schemeClr>
                </a:solidFill>
                <a:effectLst/>
                <a:uLnTx/>
                <a:uFillTx/>
                <a:latin typeface="Arial" panose="020B0604020202020204" pitchFamily="34" charset="0"/>
                <a:cs typeface="Arial" panose="020B0604020202020204" pitchFamily="34" charset="0"/>
              </a:rPr>
              <a:t>.</a:t>
            </a:r>
            <a:r>
              <a:rPr kumimoji="0" lang="vi-VN" sz="3200" i="1" u="none" strike="noStrike" kern="1200" cap="none" spc="0" normalizeH="0" baseline="0" noProof="0" dirty="0">
                <a:ln>
                  <a:noFill/>
                </a:ln>
                <a:solidFill>
                  <a:schemeClr val="tx2">
                    <a:lumMod val="75000"/>
                  </a:schemeClr>
                </a:solidFill>
                <a:effectLst/>
                <a:uLnTx/>
                <a:uFillTx/>
                <a:latin typeface="Arial" panose="020B0604020202020204" pitchFamily="34" charset="0"/>
                <a:cs typeface="Arial" panose="020B0604020202020204" pitchFamily="34"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200" i="0" u="none" strike="noStrike" kern="1200" cap="none" spc="0" normalizeH="0" baseline="0" noProof="0" dirty="0">
                <a:ln>
                  <a:noFill/>
                </a:ln>
                <a:solidFill>
                  <a:schemeClr val="tx2">
                    <a:lumMod val="75000"/>
                  </a:schemeClr>
                </a:solidFill>
                <a:effectLst/>
                <a:uLnTx/>
                <a:uFillTx/>
                <a:latin typeface="Arial" panose="020B0604020202020204" pitchFamily="34" charset="0"/>
                <a:cs typeface="Arial" panose="020B0604020202020204" pitchFamily="34" charset="0"/>
              </a:rPr>
              <a:t>Cử chỉ của Cương: </a:t>
            </a:r>
            <a:r>
              <a:rPr kumimoji="0" lang="vi-VN" sz="3200" i="1" u="none" strike="noStrike" kern="1200" cap="none" spc="0" normalizeH="0" baseline="0" noProof="0" dirty="0">
                <a:ln>
                  <a:noFill/>
                </a:ln>
                <a:solidFill>
                  <a:schemeClr val="tx2">
                    <a:lumMod val="75000"/>
                  </a:schemeClr>
                </a:solidFill>
                <a:effectLst/>
                <a:uLnTx/>
                <a:uFillTx/>
                <a:latin typeface="Arial" panose="020B0604020202020204" pitchFamily="34" charset="0"/>
                <a:cs typeface="Arial" panose="020B0604020202020204" pitchFamily="34" charset="0"/>
              </a:rPr>
              <a:t>Em nắm lấy tay mẹ thiết tha.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vi-VN" sz="3200" i="0" u="none" strike="noStrike" kern="1200" cap="none" spc="0" normalizeH="0" baseline="0" noProof="0" dirty="0">
              <a:ln>
                <a:noFill/>
              </a:ln>
              <a:solidFill>
                <a:schemeClr val="tx2">
                  <a:lumMod val="75000"/>
                </a:scheme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4981037"/>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1000"/>
                                        <p:tgtEl>
                                          <p:spTgt spid="8">
                                            <p:txEl>
                                              <p:pRg st="0" end="0"/>
                                            </p:txEl>
                                          </p:spTgt>
                                        </p:tgtEl>
                                      </p:cBhvr>
                                    </p:animEffect>
                                    <p:anim calcmode="lin" valueType="num">
                                      <p:cBhvr>
                                        <p:cTn id="1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fade">
                                      <p:cBhvr>
                                        <p:cTn id="17" dur="1000"/>
                                        <p:tgtEl>
                                          <p:spTgt spid="8">
                                            <p:txEl>
                                              <p:pRg st="1" end="1"/>
                                            </p:txEl>
                                          </p:spTgt>
                                        </p:tgtEl>
                                      </p:cBhvr>
                                    </p:animEffect>
                                    <p:anim calcmode="lin" valueType="num">
                                      <p:cBhvr>
                                        <p:cTn id="18"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8">
                                            <p:txEl>
                                              <p:pRg st="3" end="3"/>
                                            </p:txEl>
                                          </p:spTgt>
                                        </p:tgtEl>
                                        <p:attrNameLst>
                                          <p:attrName>style.visibility</p:attrName>
                                        </p:attrNameLst>
                                      </p:cBhvr>
                                      <p:to>
                                        <p:strVal val="visible"/>
                                      </p:to>
                                    </p:set>
                                    <p:animEffect transition="in" filter="randombar(horizontal)">
                                      <p:cBhvr>
                                        <p:cTn id="24" dur="500"/>
                                        <p:tgtEl>
                                          <p:spTgt spid="8">
                                            <p:txEl>
                                              <p:pRg st="3" end="3"/>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randombar(horizontal)">
                                      <p:cBhvr>
                                        <p:cTn id="27" dur="500"/>
                                        <p:tgtEl>
                                          <p:spTgt spid="8">
                                            <p:txEl>
                                              <p:pRg st="4" end="4"/>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8">
                                            <p:txEl>
                                              <p:pRg st="5" end="5"/>
                                            </p:txEl>
                                          </p:spTgt>
                                        </p:tgtEl>
                                        <p:attrNameLst>
                                          <p:attrName>style.visibility</p:attrName>
                                        </p:attrNameLst>
                                      </p:cBhvr>
                                      <p:to>
                                        <p:strVal val="visible"/>
                                      </p:to>
                                    </p:set>
                                    <p:animEffect transition="in" filter="randombar(horizontal)">
                                      <p:cBhvr>
                                        <p:cTn id="30"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图片 17"/>
          <p:cNvPicPr>
            <a:picLocks noChangeAspect="1"/>
          </p:cNvPicPr>
          <p:nvPr/>
        </p:nvPicPr>
        <p:blipFill rotWithShape="1">
          <a:blip r:embed="rId3" cstate="print">
            <a:extLst>
              <a:ext uri="{28A0092B-C50C-407E-A947-70E740481C1C}">
                <a14:useLocalDpi xmlns:a14="http://schemas.microsoft.com/office/drawing/2010/main" val="0"/>
              </a:ext>
            </a:extLst>
          </a:blip>
          <a:srcRect t="-1235"/>
          <a:stretch/>
        </p:blipFill>
        <p:spPr>
          <a:xfrm>
            <a:off x="8294686" y="-24065"/>
            <a:ext cx="3897314" cy="1527323"/>
          </a:xfrm>
          <a:prstGeom prst="rect">
            <a:avLst/>
          </a:prstGeom>
        </p:spPr>
      </p:pic>
      <p:pic>
        <p:nvPicPr>
          <p:cNvPr id="21" name="图片 20"/>
          <p:cNvPicPr>
            <a:picLocks noChangeAspect="1"/>
          </p:cNvPicPr>
          <p:nvPr/>
        </p:nvPicPr>
        <p:blipFill rotWithShape="1">
          <a:blip r:embed="rId4" cstate="print">
            <a:extLst>
              <a:ext uri="{28A0092B-C50C-407E-A947-70E740481C1C}">
                <a14:useLocalDpi xmlns:a14="http://schemas.microsoft.com/office/drawing/2010/main" val="0"/>
              </a:ext>
            </a:extLst>
          </a:blip>
          <a:srcRect l="-544" t="-605"/>
          <a:stretch/>
        </p:blipFill>
        <p:spPr>
          <a:xfrm rot="5400000" flipV="1">
            <a:off x="194484" y="-259496"/>
            <a:ext cx="2554211" cy="2993984"/>
          </a:xfrm>
          <a:prstGeom prst="rect">
            <a:avLst/>
          </a:prstGeom>
        </p:spPr>
      </p:pic>
      <p:grpSp>
        <p:nvGrpSpPr>
          <p:cNvPr id="9" name="组合 8"/>
          <p:cNvGrpSpPr/>
          <p:nvPr/>
        </p:nvGrpSpPr>
        <p:grpSpPr>
          <a:xfrm>
            <a:off x="-22498" y="2322183"/>
            <a:ext cx="12214499" cy="4535817"/>
            <a:chOff x="-22500" y="2322183"/>
            <a:chExt cx="12214499" cy="4535817"/>
          </a:xfrm>
        </p:grpSpPr>
        <p:pic>
          <p:nvPicPr>
            <p:cNvPr id="25" name="图片 24"/>
            <p:cNvPicPr>
              <a:picLocks noChangeAspect="1"/>
            </p:cNvPicPr>
            <p:nvPr/>
          </p:nvPicPr>
          <p:blipFill>
            <a:blip r:embed="rId5"/>
            <a:stretch>
              <a:fillRect/>
            </a:stretch>
          </p:blipFill>
          <p:spPr>
            <a:xfrm>
              <a:off x="-22500" y="2322183"/>
              <a:ext cx="5064183" cy="4535817"/>
            </a:xfrm>
            <a:prstGeom prst="rect">
              <a:avLst/>
            </a:prstGeom>
          </p:spPr>
        </p:pic>
        <p:pic>
          <p:nvPicPr>
            <p:cNvPr id="41" name="图片 40"/>
            <p:cNvPicPr>
              <a:picLocks noChangeAspect="1"/>
            </p:cNvPicPr>
            <p:nvPr/>
          </p:nvPicPr>
          <p:blipFill rotWithShape="1">
            <a:blip r:embed="rId5"/>
            <a:srcRect l="55357" t="75841"/>
            <a:stretch/>
          </p:blipFill>
          <p:spPr>
            <a:xfrm flipH="1">
              <a:off x="5010821" y="5762171"/>
              <a:ext cx="2260835" cy="1095829"/>
            </a:xfrm>
            <a:prstGeom prst="rect">
              <a:avLst/>
            </a:prstGeom>
          </p:spPr>
        </p:pic>
        <p:pic>
          <p:nvPicPr>
            <p:cNvPr id="40" name="图片 39"/>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781799" y="3766609"/>
              <a:ext cx="5410200" cy="3091391"/>
            </a:xfrm>
            <a:prstGeom prst="rect">
              <a:avLst/>
            </a:prstGeom>
          </p:spPr>
        </p:pic>
      </p:grpSp>
      <p:pic>
        <p:nvPicPr>
          <p:cNvPr id="43" name="图片 42">
            <a:extLst>
              <a:ext uri="{FF2B5EF4-FFF2-40B4-BE49-F238E27FC236}">
                <a16:creationId xmlns:a16="http://schemas.microsoft.com/office/drawing/2014/main" id="{6874A0AB-6867-45C2-8177-127DA3DE487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375792" y="1574653"/>
            <a:ext cx="8452175" cy="4570188"/>
          </a:xfrm>
          <a:prstGeom prst="rect">
            <a:avLst/>
          </a:prstGeom>
          <a:effectLst>
            <a:outerShdw blurRad="127000" sx="102000" sy="102000" algn="ctr" rotWithShape="0">
              <a:prstClr val="black">
                <a:alpha val="25000"/>
              </a:prstClr>
            </a:outerShdw>
          </a:effectLst>
        </p:spPr>
      </p:pic>
      <p:grpSp>
        <p:nvGrpSpPr>
          <p:cNvPr id="45" name="组合 44"/>
          <p:cNvGrpSpPr/>
          <p:nvPr/>
        </p:nvGrpSpPr>
        <p:grpSpPr>
          <a:xfrm>
            <a:off x="5550405" y="507355"/>
            <a:ext cx="3725126" cy="923330"/>
            <a:chOff x="3394869" y="-564662"/>
            <a:chExt cx="2864389" cy="692497"/>
          </a:xfrm>
        </p:grpSpPr>
        <p:sp>
          <p:nvSpPr>
            <p:cNvPr id="47" name="圆角矩形 46"/>
            <p:cNvSpPr/>
            <p:nvPr/>
          </p:nvSpPr>
          <p:spPr>
            <a:xfrm>
              <a:off x="3394869" y="-396169"/>
              <a:ext cx="2864389" cy="470402"/>
            </a:xfrm>
            <a:prstGeom prst="roundRect">
              <a:avLst>
                <a:gd name="adj" fmla="val 50000"/>
              </a:avLst>
            </a:prstGeom>
            <a:solidFill>
              <a:srgbClr val="EE8B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48" name="矩形 47"/>
            <p:cNvSpPr/>
            <p:nvPr/>
          </p:nvSpPr>
          <p:spPr>
            <a:xfrm>
              <a:off x="3656059" y="-564662"/>
              <a:ext cx="2342008" cy="692497"/>
            </a:xfrm>
            <a:prstGeom prst="rect">
              <a:avLst/>
            </a:prstGeom>
          </p:spPr>
          <p:txBody>
            <a:bodyPr wrap="square">
              <a:spAutoFit/>
            </a:bodyPr>
            <a:lstStyle/>
            <a:p>
              <a:pPr algn="dist"/>
              <a:r>
                <a:rPr lang="en-US" altLang="zh-CN" sz="5400" spc="-300" dirty="0" err="1">
                  <a:solidFill>
                    <a:schemeClr val="bg1"/>
                  </a:solidFill>
                  <a:effectLst>
                    <a:outerShdw blurRad="38100" dist="38100" dir="2700000" algn="tl">
                      <a:srgbClr val="000000">
                        <a:alpha val="43137"/>
                      </a:srgbClr>
                    </a:outerShdw>
                  </a:effectLst>
                  <a:latin typeface="UTM Alberta Heavy" panose="02040603050506020204" pitchFamily="18" charset="0"/>
                  <a:ea typeface="字魂131号-酷乐潮玩体" panose="00000500000000000000" pitchFamily="2" charset="-122"/>
                  <a:sym typeface="思源黑体 CN" panose="020B0500000000000000" pitchFamily="34" charset="-122"/>
                </a:rPr>
                <a:t>Nội</a:t>
              </a:r>
              <a:r>
                <a:rPr lang="en-US" altLang="zh-CN" sz="5400" spc="-300" dirty="0">
                  <a:solidFill>
                    <a:schemeClr val="bg1"/>
                  </a:solidFill>
                  <a:effectLst>
                    <a:outerShdw blurRad="38100" dist="38100" dir="2700000" algn="tl">
                      <a:srgbClr val="000000">
                        <a:alpha val="43137"/>
                      </a:srgbClr>
                    </a:outerShdw>
                  </a:effectLst>
                  <a:latin typeface="UTM Alberta Heavy" panose="02040603050506020204" pitchFamily="18" charset="0"/>
                  <a:ea typeface="字魂131号-酷乐潮玩体" panose="00000500000000000000" pitchFamily="2" charset="-122"/>
                  <a:sym typeface="思源黑体 CN" panose="020B0500000000000000" pitchFamily="34" charset="-122"/>
                </a:rPr>
                <a:t> dung</a:t>
              </a:r>
              <a:endParaRPr lang="zh-CN" altLang="en-US" sz="5400" spc="-300" dirty="0">
                <a:solidFill>
                  <a:schemeClr val="bg1"/>
                </a:solidFill>
                <a:effectLst>
                  <a:outerShdw blurRad="38100" dist="38100" dir="2700000" algn="tl">
                    <a:srgbClr val="000000">
                      <a:alpha val="43137"/>
                    </a:srgbClr>
                  </a:outerShdw>
                </a:effectLst>
                <a:latin typeface="UTM Alberta Heavy" panose="02040603050506020204" pitchFamily="18" charset="0"/>
                <a:ea typeface="字魂131号-酷乐潮玩体" panose="00000500000000000000" pitchFamily="2" charset="-122"/>
                <a:sym typeface="思源黑体 CN" panose="020B0500000000000000" pitchFamily="34" charset="-122"/>
              </a:endParaRPr>
            </a:p>
          </p:txBody>
        </p:sp>
      </p:grpSp>
      <p:pic>
        <p:nvPicPr>
          <p:cNvPr id="17" name="图片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2125" y="1503258"/>
            <a:ext cx="3833079" cy="4415450"/>
          </a:xfrm>
          <a:prstGeom prst="rect">
            <a:avLst/>
          </a:prstGeom>
        </p:spPr>
      </p:pic>
      <p:sp>
        <p:nvSpPr>
          <p:cNvPr id="19" name="Rounded Rectangle 18"/>
          <p:cNvSpPr/>
          <p:nvPr/>
        </p:nvSpPr>
        <p:spPr>
          <a:xfrm>
            <a:off x="3817106" y="2096050"/>
            <a:ext cx="7391449" cy="3538002"/>
          </a:xfrm>
          <a:prstGeom prst="roundRect">
            <a:avLst>
              <a:gd name="adj" fmla="val 18732"/>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Cương ước trở thành thợ rèn để kiếm sống giúp mẹ nên em đã thuyết phục mẹ </a:t>
            </a:r>
            <a:r>
              <a:rPr kumimoji="0" lang="en-US" sz="4000" b="1" i="0" u="none" strike="noStrike" kern="1200" cap="none" spc="0" normalizeH="0" baseline="0" noProof="0" dirty="0" err="1">
                <a:ln>
                  <a:noFill/>
                </a:ln>
                <a:solidFill>
                  <a:srgbClr val="C00000"/>
                </a:solidFill>
                <a:effectLst/>
                <a:uLnTx/>
                <a:uFillTx/>
                <a:latin typeface="Arial" panose="020B0604020202020204" pitchFamily="34" charset="0"/>
                <a:cs typeface="Arial" panose="020B0604020202020204" pitchFamily="34" charset="0"/>
              </a:rPr>
              <a:t>để</a:t>
            </a:r>
            <a:r>
              <a:rPr kumimoji="0" lang="en-US" sz="40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baseline="0" noProof="0" dirty="0" err="1">
                <a:ln>
                  <a:noFill/>
                </a:ln>
                <a:solidFill>
                  <a:srgbClr val="C00000"/>
                </a:solidFill>
                <a:effectLst/>
                <a:uLnTx/>
                <a:uFillTx/>
                <a:latin typeface="Arial" panose="020B0604020202020204" pitchFamily="34" charset="0"/>
                <a:cs typeface="Arial" panose="020B0604020202020204" pitchFamily="34" charset="0"/>
              </a:rPr>
              <a:t>mẹ</a:t>
            </a:r>
            <a:r>
              <a:rPr kumimoji="0" lang="en-US" sz="40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baseline="0" noProof="0" dirty="0" err="1">
                <a:ln>
                  <a:noFill/>
                </a:ln>
                <a:solidFill>
                  <a:srgbClr val="C00000"/>
                </a:solidFill>
                <a:effectLst/>
                <a:uLnTx/>
                <a:uFillTx/>
                <a:latin typeface="Arial" panose="020B0604020202020204" pitchFamily="34" charset="0"/>
                <a:cs typeface="Arial" panose="020B0604020202020204" pitchFamily="34" charset="0"/>
              </a:rPr>
              <a:t>thấy</a:t>
            </a:r>
            <a:r>
              <a:rPr kumimoji="0" lang="en-US" sz="40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baseline="0" noProof="0" dirty="0" err="1">
                <a:ln>
                  <a:noFill/>
                </a:ln>
                <a:solidFill>
                  <a:srgbClr val="C00000"/>
                </a:solidFill>
                <a:effectLst/>
                <a:uLnTx/>
                <a:uFillTx/>
                <a:latin typeface="Arial" panose="020B0604020202020204" pitchFamily="34" charset="0"/>
                <a:cs typeface="Arial" panose="020B0604020202020204" pitchFamily="34" charset="0"/>
              </a:rPr>
              <a:t>nghề</a:t>
            </a:r>
            <a:r>
              <a:rPr kumimoji="0" lang="en-US" sz="40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baseline="0" noProof="0" dirty="0" err="1">
                <a:ln>
                  <a:noFill/>
                </a:ln>
                <a:solidFill>
                  <a:srgbClr val="C00000"/>
                </a:solidFill>
                <a:effectLst/>
                <a:uLnTx/>
                <a:uFillTx/>
                <a:latin typeface="Arial" panose="020B0604020202020204" pitchFamily="34" charset="0"/>
                <a:cs typeface="Arial" panose="020B0604020202020204" pitchFamily="34" charset="0"/>
              </a:rPr>
              <a:t>nghiệp</a:t>
            </a:r>
            <a:r>
              <a:rPr kumimoji="0" lang="en-US" sz="40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baseline="0" noProof="0" dirty="0" err="1">
                <a:ln>
                  <a:noFill/>
                </a:ln>
                <a:solidFill>
                  <a:srgbClr val="C00000"/>
                </a:solidFill>
                <a:effectLst/>
                <a:uLnTx/>
                <a:uFillTx/>
                <a:latin typeface="Arial" panose="020B0604020202020204" pitchFamily="34" charset="0"/>
                <a:cs typeface="Arial" panose="020B0604020202020204" pitchFamily="34" charset="0"/>
              </a:rPr>
              <a:t>nào</a:t>
            </a:r>
            <a:r>
              <a:rPr kumimoji="0" lang="en-US" sz="40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 </a:t>
            </a:r>
            <a:r>
              <a:rPr kumimoji="0" lang="vi-VN" sz="40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cũng đáng quý.</a:t>
            </a:r>
          </a:p>
        </p:txBody>
      </p:sp>
    </p:spTree>
    <p:extLst>
      <p:ext uri="{BB962C8B-B14F-4D97-AF65-F5344CB8AC3E}">
        <p14:creationId xmlns:p14="http://schemas.microsoft.com/office/powerpoint/2010/main" val="1636453453"/>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图片 17"/>
          <p:cNvPicPr>
            <a:picLocks noChangeAspect="1"/>
          </p:cNvPicPr>
          <p:nvPr/>
        </p:nvPicPr>
        <p:blipFill rotWithShape="1">
          <a:blip r:embed="rId3" cstate="print">
            <a:extLst>
              <a:ext uri="{28A0092B-C50C-407E-A947-70E740481C1C}">
                <a14:useLocalDpi xmlns:a14="http://schemas.microsoft.com/office/drawing/2010/main" val="0"/>
              </a:ext>
            </a:extLst>
          </a:blip>
          <a:srcRect t="-1235"/>
          <a:stretch/>
        </p:blipFill>
        <p:spPr>
          <a:xfrm>
            <a:off x="8294686" y="-24065"/>
            <a:ext cx="3897314" cy="1527323"/>
          </a:xfrm>
          <a:prstGeom prst="rect">
            <a:avLst/>
          </a:prstGeom>
        </p:spPr>
      </p:pic>
      <p:pic>
        <p:nvPicPr>
          <p:cNvPr id="21" name="图片 20"/>
          <p:cNvPicPr>
            <a:picLocks noChangeAspect="1"/>
          </p:cNvPicPr>
          <p:nvPr/>
        </p:nvPicPr>
        <p:blipFill rotWithShape="1">
          <a:blip r:embed="rId4" cstate="print">
            <a:extLst>
              <a:ext uri="{28A0092B-C50C-407E-A947-70E740481C1C}">
                <a14:useLocalDpi xmlns:a14="http://schemas.microsoft.com/office/drawing/2010/main" val="0"/>
              </a:ext>
            </a:extLst>
          </a:blip>
          <a:srcRect l="-544" t="-605"/>
          <a:stretch/>
        </p:blipFill>
        <p:spPr>
          <a:xfrm rot="5400000" flipV="1">
            <a:off x="194484" y="-259496"/>
            <a:ext cx="2554211" cy="2993984"/>
          </a:xfrm>
          <a:prstGeom prst="rect">
            <a:avLst/>
          </a:prstGeom>
        </p:spPr>
      </p:pic>
      <p:grpSp>
        <p:nvGrpSpPr>
          <p:cNvPr id="9" name="组合 8"/>
          <p:cNvGrpSpPr/>
          <p:nvPr/>
        </p:nvGrpSpPr>
        <p:grpSpPr>
          <a:xfrm>
            <a:off x="-22498" y="2322183"/>
            <a:ext cx="12214499" cy="4535817"/>
            <a:chOff x="-22500" y="2322183"/>
            <a:chExt cx="12214499" cy="4535817"/>
          </a:xfrm>
        </p:grpSpPr>
        <p:pic>
          <p:nvPicPr>
            <p:cNvPr id="25" name="图片 24"/>
            <p:cNvPicPr>
              <a:picLocks noChangeAspect="1"/>
            </p:cNvPicPr>
            <p:nvPr/>
          </p:nvPicPr>
          <p:blipFill>
            <a:blip r:embed="rId5"/>
            <a:stretch>
              <a:fillRect/>
            </a:stretch>
          </p:blipFill>
          <p:spPr>
            <a:xfrm>
              <a:off x="-22500" y="2322183"/>
              <a:ext cx="5064183" cy="4535817"/>
            </a:xfrm>
            <a:prstGeom prst="rect">
              <a:avLst/>
            </a:prstGeom>
          </p:spPr>
        </p:pic>
        <p:pic>
          <p:nvPicPr>
            <p:cNvPr id="41" name="图片 40"/>
            <p:cNvPicPr>
              <a:picLocks noChangeAspect="1"/>
            </p:cNvPicPr>
            <p:nvPr/>
          </p:nvPicPr>
          <p:blipFill rotWithShape="1">
            <a:blip r:embed="rId5"/>
            <a:srcRect l="55357" t="75841"/>
            <a:stretch/>
          </p:blipFill>
          <p:spPr>
            <a:xfrm flipH="1">
              <a:off x="5010821" y="5762171"/>
              <a:ext cx="2260835" cy="1095829"/>
            </a:xfrm>
            <a:prstGeom prst="rect">
              <a:avLst/>
            </a:prstGeom>
          </p:spPr>
        </p:pic>
        <p:pic>
          <p:nvPicPr>
            <p:cNvPr id="40" name="图片 39"/>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781799" y="3766609"/>
              <a:ext cx="5410200" cy="3091391"/>
            </a:xfrm>
            <a:prstGeom prst="rect">
              <a:avLst/>
            </a:prstGeom>
          </p:spPr>
        </p:pic>
      </p:grpSp>
      <p:pic>
        <p:nvPicPr>
          <p:cNvPr id="43" name="图片 42">
            <a:extLst>
              <a:ext uri="{FF2B5EF4-FFF2-40B4-BE49-F238E27FC236}">
                <a16:creationId xmlns:a16="http://schemas.microsoft.com/office/drawing/2014/main" id="{6874A0AB-6867-45C2-8177-127DA3DE487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286744" y="1734370"/>
            <a:ext cx="8167970" cy="3787225"/>
          </a:xfrm>
          <a:prstGeom prst="rect">
            <a:avLst/>
          </a:prstGeom>
          <a:effectLst>
            <a:outerShdw blurRad="127000" sx="102000" sy="102000" algn="ctr" rotWithShape="0">
              <a:prstClr val="black">
                <a:alpha val="25000"/>
              </a:prstClr>
            </a:outerShdw>
          </a:effectLst>
        </p:spPr>
      </p:pic>
      <p:grpSp>
        <p:nvGrpSpPr>
          <p:cNvPr id="16" name="组合 15"/>
          <p:cNvGrpSpPr/>
          <p:nvPr/>
        </p:nvGrpSpPr>
        <p:grpSpPr>
          <a:xfrm>
            <a:off x="3687341" y="2316607"/>
            <a:ext cx="7478036" cy="2493381"/>
            <a:chOff x="1926402" y="2547846"/>
            <a:chExt cx="7478036" cy="2493381"/>
          </a:xfrm>
        </p:grpSpPr>
        <p:sp>
          <p:nvSpPr>
            <p:cNvPr id="44" name="TextBox 4">
              <a:extLst>
                <a:ext uri="{FF2B5EF4-FFF2-40B4-BE49-F238E27FC236}">
                  <a16:creationId xmlns:a16="http://schemas.microsoft.com/office/drawing/2014/main" id="{D5EED0B1-5278-428F-9845-EA290F429A74}"/>
                </a:ext>
              </a:extLst>
            </p:cNvPr>
            <p:cNvSpPr txBox="1"/>
            <p:nvPr/>
          </p:nvSpPr>
          <p:spPr>
            <a:xfrm>
              <a:off x="1926402" y="3594748"/>
              <a:ext cx="7478036" cy="1446479"/>
            </a:xfrm>
            <a:prstGeom prst="rect">
              <a:avLst/>
            </a:prstGeom>
            <a:noFill/>
          </p:spPr>
          <p:txBody>
            <a:bodyPr wrap="square" lIns="91375" tIns="45685" rIns="91375" bIns="45685" rtlCol="0">
              <a:spAutoFit/>
              <a:scene3d>
                <a:camera prst="orthographicFront"/>
                <a:lightRig rig="flat" dir="t"/>
              </a:scene3d>
              <a:sp3d extrusionH="38100">
                <a:extrusionClr>
                  <a:srgbClr val="FBD04E"/>
                </a:extrusionClr>
              </a:sp3d>
            </a:bodyPr>
            <a:lstStyle>
              <a:defPPr>
                <a:defRPr lang="zh-CN"/>
              </a:defPPr>
              <a:lvl1pPr algn="ctr">
                <a:defRPr sz="4000" b="1">
                  <a:gradFill flip="none" rotWithShape="1">
                    <a:gsLst>
                      <a:gs pos="0">
                        <a:srgbClr val="FBD04E">
                          <a:lumMod val="65000"/>
                          <a:lumOff val="35000"/>
                        </a:srgbClr>
                      </a:gs>
                      <a:gs pos="51000">
                        <a:srgbClr val="B87600">
                          <a:lumMod val="98000"/>
                          <a:lumOff val="2000"/>
                        </a:srgbClr>
                      </a:gs>
                      <a:gs pos="78000">
                        <a:srgbClr val="F4CF68">
                          <a:lumMod val="90000"/>
                          <a:lumOff val="10000"/>
                        </a:srgbClr>
                      </a:gs>
                      <a:gs pos="28000">
                        <a:srgbClr val="F4CF68">
                          <a:lumMod val="93000"/>
                          <a:lumOff val="7000"/>
                        </a:srgbClr>
                      </a:gs>
                      <a:gs pos="100000">
                        <a:srgbClr val="FBD04E">
                          <a:lumMod val="64000"/>
                          <a:lumOff val="36000"/>
                        </a:srgbClr>
                      </a:gs>
                    </a:gsLst>
                    <a:lin ang="2700000" scaled="1"/>
                    <a:tileRect/>
                  </a:gradFill>
                  <a:effectLst>
                    <a:outerShdw blurRad="317500" dist="38100" dir="2700000" algn="tl" rotWithShape="0">
                      <a:prstClr val="black">
                        <a:alpha val="59000"/>
                      </a:prstClr>
                    </a:outerShdw>
                  </a:effectLst>
                  <a:latin typeface="微软雅黑" pitchFamily="34" charset="-122"/>
                  <a:ea typeface="微软雅黑" pitchFamily="34" charset="-122"/>
                </a:defRPr>
              </a:lvl1pPr>
            </a:lstStyle>
            <a:p>
              <a:pPr defTabSz="913736">
                <a:defRPr/>
              </a:pPr>
              <a:r>
                <a:rPr lang="en-US" altLang="zh-CN" sz="8800" b="0" kern="0" dirty="0">
                  <a:ln w="28575">
                    <a:solidFill>
                      <a:srgbClr val="4C2D0D"/>
                    </a:solidFill>
                  </a:ln>
                  <a:solidFill>
                    <a:srgbClr val="EE8B94"/>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ĐỌC DIỄN CẢM</a:t>
              </a:r>
              <a:endParaRPr lang="zh-CN" altLang="en-US" sz="6600" b="0" kern="0" dirty="0">
                <a:ln w="28575">
                  <a:solidFill>
                    <a:srgbClr val="4C2D0D"/>
                  </a:solidFill>
                </a:ln>
                <a:solidFill>
                  <a:srgbClr val="EE8B94"/>
                </a:solidFill>
                <a:effectLst/>
                <a:latin typeface="SVN-Hole Hearted" panose="020B0A06020104020203" pitchFamily="34" charset="0"/>
                <a:ea typeface="字魂64号-萌趣软糖体" panose="00000500000000000000" pitchFamily="2" charset="-122"/>
                <a:sym typeface="思源黑体 CN" panose="020B0500000000000000" pitchFamily="34" charset="-122"/>
              </a:endParaRPr>
            </a:p>
          </p:txBody>
        </p:sp>
        <p:grpSp>
          <p:nvGrpSpPr>
            <p:cNvPr id="45" name="组合 44"/>
            <p:cNvGrpSpPr/>
            <p:nvPr/>
          </p:nvGrpSpPr>
          <p:grpSpPr>
            <a:xfrm>
              <a:off x="2298692" y="2547846"/>
              <a:ext cx="2949000" cy="923330"/>
              <a:chOff x="2514601" y="755136"/>
              <a:chExt cx="2267597" cy="692497"/>
            </a:xfrm>
          </p:grpSpPr>
          <p:sp>
            <p:nvSpPr>
              <p:cNvPr id="47" name="圆角矩形 46"/>
              <p:cNvSpPr/>
              <p:nvPr/>
            </p:nvSpPr>
            <p:spPr>
              <a:xfrm>
                <a:off x="2514601" y="902977"/>
                <a:ext cx="2267597" cy="470402"/>
              </a:xfrm>
              <a:prstGeom prst="roundRect">
                <a:avLst>
                  <a:gd name="adj" fmla="val 50000"/>
                </a:avLst>
              </a:prstGeom>
              <a:solidFill>
                <a:srgbClr val="EE8B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48" name="矩形 47"/>
              <p:cNvSpPr/>
              <p:nvPr/>
            </p:nvSpPr>
            <p:spPr>
              <a:xfrm>
                <a:off x="2748224" y="755136"/>
                <a:ext cx="774721" cy="692497"/>
              </a:xfrm>
              <a:prstGeom prst="rect">
                <a:avLst/>
              </a:prstGeom>
            </p:spPr>
            <p:txBody>
              <a:bodyPr wrap="square">
                <a:spAutoFit/>
              </a:bodyPr>
              <a:lstStyle/>
              <a:p>
                <a:pPr algn="dist"/>
                <a:r>
                  <a:rPr lang="en-US" altLang="zh-CN" sz="5400" spc="-300" dirty="0">
                    <a:solidFill>
                      <a:schemeClr val="bg1"/>
                    </a:solidFill>
                    <a:effectLst>
                      <a:outerShdw blurRad="38100" dist="38100" dir="2700000" algn="tl">
                        <a:srgbClr val="000000">
                          <a:alpha val="43137"/>
                        </a:srgbClr>
                      </a:outerShdw>
                    </a:effectLst>
                    <a:latin typeface="UTM Alberta Heavy" panose="02040603050506020204" pitchFamily="18" charset="0"/>
                    <a:ea typeface="字魂131号-酷乐潮玩体" panose="00000500000000000000" pitchFamily="2" charset="-122"/>
                    <a:sym typeface="思源黑体 CN" panose="020B0500000000000000" pitchFamily="34" charset="-122"/>
                  </a:rPr>
                  <a:t>03</a:t>
                </a:r>
                <a:endParaRPr lang="zh-CN" altLang="en-US" sz="5400" spc="-300" dirty="0">
                  <a:solidFill>
                    <a:schemeClr val="bg1"/>
                  </a:solidFill>
                  <a:effectLst>
                    <a:outerShdw blurRad="38100" dist="38100" dir="2700000" algn="tl">
                      <a:srgbClr val="000000">
                        <a:alpha val="43137"/>
                      </a:srgbClr>
                    </a:outerShdw>
                  </a:effectLst>
                  <a:latin typeface="UTM Alberta Heavy" panose="02040603050506020204" pitchFamily="18" charset="0"/>
                  <a:ea typeface="字魂131号-酷乐潮玩体" panose="00000500000000000000" pitchFamily="2" charset="-122"/>
                  <a:sym typeface="思源黑体 CN" panose="020B0500000000000000" pitchFamily="34" charset="-122"/>
                </a:endParaRPr>
              </a:p>
            </p:txBody>
          </p:sp>
        </p:grpSp>
      </p:grpSp>
      <p:pic>
        <p:nvPicPr>
          <p:cNvPr id="17" name="图片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2125" y="1503258"/>
            <a:ext cx="3833079" cy="4415450"/>
          </a:xfrm>
          <a:prstGeom prst="rect">
            <a:avLst/>
          </a:prstGeom>
        </p:spPr>
      </p:pic>
    </p:spTree>
    <p:extLst>
      <p:ext uri="{BB962C8B-B14F-4D97-AF65-F5344CB8AC3E}">
        <p14:creationId xmlns:p14="http://schemas.microsoft.com/office/powerpoint/2010/main" val="3334868416"/>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4493" y="-45647"/>
            <a:ext cx="1737507" cy="1737507"/>
          </a:xfrm>
          <a:prstGeom prst="rect">
            <a:avLst/>
          </a:prstGeom>
        </p:spPr>
      </p:pic>
      <p:sp>
        <p:nvSpPr>
          <p:cNvPr id="5" name="Rectangle 4"/>
          <p:cNvSpPr/>
          <p:nvPr/>
        </p:nvSpPr>
        <p:spPr>
          <a:xfrm>
            <a:off x="928301" y="658649"/>
            <a:ext cx="10303991" cy="569386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A1403A"/>
              </a:solidFill>
              <a:effectLst/>
              <a:uLnTx/>
              <a:uFillTx/>
              <a:latin typeface="Arial" panose="020B06040202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A1403A"/>
                </a:solidFill>
                <a:effectLst/>
                <a:uLnTx/>
                <a:uFillTx/>
                <a:latin typeface="Arial" panose="020B0604020202020204" pitchFamily="34" charset="0"/>
                <a:cs typeface="Arial" panose="020B0604020202020204" pitchFamily="34" charset="0"/>
              </a:rPr>
              <a:t>THƯA CHUYỆN VỚI MẸ</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2">
                    <a:lumMod val="75000"/>
                  </a:schemeClr>
                </a:solidFill>
                <a:effectLst/>
                <a:uLnTx/>
                <a:uFillTx/>
                <a:latin typeface="Arial" panose="020B0604020202020204" pitchFamily="34" charset="0"/>
                <a:cs typeface="Arial" panose="020B0604020202020204" pitchFamily="34" charset="0"/>
              </a:rPr>
              <a:t>		</a:t>
            </a:r>
            <a:r>
              <a:rPr kumimoji="0" lang="vi-VN" sz="2800" b="1" i="0" u="none" strike="noStrike" kern="1200" cap="none" spc="0" normalizeH="0" baseline="0" noProof="0" dirty="0">
                <a:ln>
                  <a:noFill/>
                </a:ln>
                <a:solidFill>
                  <a:schemeClr val="tx2">
                    <a:lumMod val="75000"/>
                  </a:schemeClr>
                </a:solidFill>
                <a:effectLst/>
                <a:uLnTx/>
                <a:uFillTx/>
                <a:latin typeface="Arial" panose="020B0604020202020204" pitchFamily="34" charset="0"/>
                <a:cs typeface="Arial" panose="020B0604020202020204" pitchFamily="34" charset="0"/>
              </a:rPr>
              <a:t>Cương thấy </a:t>
            </a:r>
            <a:r>
              <a:rPr kumimoji="0" lang="vi-VN" sz="2800" b="1" i="1"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nghèn nghẹn</a:t>
            </a:r>
            <a:r>
              <a:rPr kumimoji="0" lang="vi-VN" sz="2800" b="1" i="1" u="none" strike="noStrike" kern="1200" cap="none" spc="0" normalizeH="0" baseline="0" noProof="0" dirty="0">
                <a:ln>
                  <a:noFill/>
                </a:ln>
                <a:solidFill>
                  <a:schemeClr val="tx2">
                    <a:lumMod val="75000"/>
                  </a:schemeClr>
                </a:solidFill>
                <a:effectLst/>
                <a:uLnTx/>
                <a:uFillTx/>
                <a:latin typeface="Arial" panose="020B0604020202020204" pitchFamily="34" charset="0"/>
                <a:cs typeface="Arial" panose="020B0604020202020204" pitchFamily="34" charset="0"/>
              </a:rPr>
              <a:t> </a:t>
            </a:r>
            <a:r>
              <a:rPr kumimoji="0" lang="vi-VN" sz="2800" b="1" i="0" u="none" strike="noStrike" kern="1200" cap="none" spc="0" normalizeH="0" baseline="0" noProof="0" dirty="0">
                <a:ln>
                  <a:noFill/>
                </a:ln>
                <a:solidFill>
                  <a:schemeClr val="tx2">
                    <a:lumMod val="75000"/>
                  </a:schemeClr>
                </a:solidFill>
                <a:effectLst/>
                <a:uLnTx/>
                <a:uFillTx/>
                <a:latin typeface="Arial" panose="020B0604020202020204" pitchFamily="34" charset="0"/>
                <a:cs typeface="Arial" panose="020B0604020202020204" pitchFamily="34" charset="0"/>
              </a:rPr>
              <a:t>ở cổ. Em nắm lấy tay mẹ, thiết tha:</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vi-VN" sz="2800" b="1" i="0" u="none" strike="noStrike" kern="1200" cap="none" spc="0" normalizeH="0" baseline="0" noProof="0" dirty="0">
                <a:ln>
                  <a:noFill/>
                </a:ln>
                <a:solidFill>
                  <a:schemeClr val="bg2">
                    <a:lumMod val="25000"/>
                  </a:schemeClr>
                </a:solidFill>
                <a:effectLst/>
                <a:uLnTx/>
                <a:uFillTx/>
                <a:latin typeface="Arial" panose="020B0604020202020204" pitchFamily="34" charset="0"/>
                <a:cs typeface="Arial" panose="020B0604020202020204" pitchFamily="34" charset="0"/>
              </a:rPr>
              <a:t>- Mẹ ơi! Người ta ai cũng phải có một nghề. Làm ruộng hay buôn bán, làm thầy hay làm thợ đều </a:t>
            </a:r>
            <a:r>
              <a:rPr kumimoji="0" lang="vi-VN" sz="2800" b="1" i="1"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đáng trọng </a:t>
            </a:r>
            <a:r>
              <a:rPr kumimoji="0" lang="vi-VN" sz="2800" b="1" i="0" u="none" strike="noStrike" kern="1200" cap="none" spc="0" normalizeH="0" baseline="0" noProof="0" dirty="0">
                <a:ln>
                  <a:noFill/>
                </a:ln>
                <a:solidFill>
                  <a:schemeClr val="bg2">
                    <a:lumMod val="25000"/>
                  </a:schemeClr>
                </a:solidFill>
                <a:effectLst/>
                <a:uLnTx/>
                <a:uFillTx/>
                <a:latin typeface="Arial" panose="020B0604020202020204" pitchFamily="34" charset="0"/>
                <a:cs typeface="Arial" panose="020B0604020202020204" pitchFamily="34" charset="0"/>
              </a:rPr>
              <a:t>như nhau. Chỉ những ai </a:t>
            </a:r>
            <a:r>
              <a:rPr kumimoji="0" lang="vi-VN" sz="2800" b="1" i="1"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trộm cắp </a:t>
            </a:r>
            <a:r>
              <a:rPr kumimoji="0" lang="vi-VN" sz="2800" b="1" i="0" u="none" strike="noStrike" kern="1200" cap="none" spc="0" normalizeH="0" baseline="0" noProof="0" dirty="0">
                <a:ln>
                  <a:noFill/>
                </a:ln>
                <a:solidFill>
                  <a:schemeClr val="bg2">
                    <a:lumMod val="25000"/>
                  </a:schemeClr>
                </a:solidFill>
                <a:effectLst/>
                <a:uLnTx/>
                <a:uFillTx/>
                <a:latin typeface="Arial" panose="020B0604020202020204" pitchFamily="34" charset="0"/>
                <a:cs typeface="Arial" panose="020B0604020202020204" pitchFamily="34" charset="0"/>
              </a:rPr>
              <a:t>hay </a:t>
            </a:r>
            <a:r>
              <a:rPr kumimoji="0" lang="vi-VN" sz="2800" b="1" i="1"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ăn bám </a:t>
            </a:r>
            <a:r>
              <a:rPr kumimoji="0" lang="vi-VN" sz="2800" b="1" i="0" u="none" strike="noStrike" kern="1200" cap="none" spc="0" normalizeH="0" baseline="0" noProof="0" dirty="0">
                <a:ln>
                  <a:noFill/>
                </a:ln>
                <a:solidFill>
                  <a:schemeClr val="bg2">
                    <a:lumMod val="25000"/>
                  </a:schemeClr>
                </a:solidFill>
                <a:effectLst/>
                <a:uLnTx/>
                <a:uFillTx/>
                <a:latin typeface="Arial" panose="020B0604020202020204" pitchFamily="34" charset="0"/>
                <a:cs typeface="Arial" panose="020B0604020202020204" pitchFamily="34" charset="0"/>
              </a:rPr>
              <a:t>mới đáng bị coi thường.</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vi-VN" sz="2800" b="1" i="0" u="none" strike="noStrike" kern="1200" cap="none" spc="0" normalizeH="0" baseline="0" noProof="0" dirty="0">
                <a:ln>
                  <a:noFill/>
                </a:ln>
                <a:solidFill>
                  <a:schemeClr val="tx2">
                    <a:lumMod val="75000"/>
                  </a:schemeClr>
                </a:solidFill>
                <a:effectLst/>
                <a:uLnTx/>
                <a:uFillTx/>
                <a:latin typeface="Arial" panose="020B0604020202020204" pitchFamily="34" charset="0"/>
                <a:cs typeface="Arial" panose="020B0604020202020204" pitchFamily="34" charset="0"/>
              </a:rPr>
              <a:t>Bất giác, em lại nhớ đến ba người thợ </a:t>
            </a:r>
            <a:r>
              <a:rPr kumimoji="0" lang="vi-VN" sz="2800" b="1" i="1"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nhễ nhại </a:t>
            </a:r>
            <a:r>
              <a:rPr kumimoji="0" lang="vi-VN" sz="2800" b="1" i="0" u="none" strike="noStrike" kern="1200" cap="none" spc="0" normalizeH="0" baseline="0" noProof="0" dirty="0">
                <a:ln>
                  <a:noFill/>
                </a:ln>
                <a:solidFill>
                  <a:schemeClr val="tx2">
                    <a:lumMod val="75000"/>
                  </a:schemeClr>
                </a:solidFill>
                <a:effectLst/>
                <a:uLnTx/>
                <a:uFillTx/>
                <a:latin typeface="Arial" panose="020B0604020202020204" pitchFamily="34" charset="0"/>
                <a:cs typeface="Arial" panose="020B0604020202020204" pitchFamily="34" charset="0"/>
              </a:rPr>
              <a:t>mồ hôi mà vui vẻ bên tiếng bễ thổi </a:t>
            </a:r>
            <a:r>
              <a:rPr kumimoji="0" lang="en-US" sz="2800" b="1" i="1"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a:t>
            </a:r>
            <a:r>
              <a:rPr kumimoji="0" lang="vi-VN" sz="2800" b="1" i="1"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phì phào</a:t>
            </a:r>
            <a:r>
              <a:rPr kumimoji="0" lang="en-US" sz="2800" b="1" i="1"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a:t>
            </a:r>
            <a:r>
              <a:rPr kumimoji="0" lang="vi-VN" sz="2800" b="1" i="0" u="none" strike="noStrike" kern="1200" cap="none" spc="0" normalizeH="0" baseline="0" noProof="0" dirty="0">
                <a:ln>
                  <a:noFill/>
                </a:ln>
                <a:solidFill>
                  <a:schemeClr val="tx2">
                    <a:lumMod val="75000"/>
                  </a:schemeClr>
                </a:solidFill>
                <a:effectLst/>
                <a:uLnTx/>
                <a:uFillTx/>
                <a:latin typeface="Arial" panose="020B0604020202020204" pitchFamily="34" charset="0"/>
                <a:cs typeface="Arial" panose="020B0604020202020204" pitchFamily="34" charset="0"/>
              </a:rPr>
              <a:t>, tiếng búa con, búa lớn theo nhau đập </a:t>
            </a:r>
            <a:r>
              <a:rPr kumimoji="0" lang="en-US" sz="2800" b="1" i="1"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a:t>
            </a:r>
            <a:r>
              <a:rPr kumimoji="0" lang="vi-VN" sz="2800" b="1" i="1"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cúc cắc</a:t>
            </a:r>
            <a:r>
              <a:rPr kumimoji="0" lang="en-US" sz="2800" b="1" i="1"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a:t>
            </a:r>
            <a:r>
              <a:rPr kumimoji="0" lang="vi-VN" sz="2800" b="1" i="1"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 </a:t>
            </a:r>
            <a:r>
              <a:rPr kumimoji="0" lang="vi-VN" sz="2800" b="1" i="0" u="none" strike="noStrike" kern="1200" cap="none" spc="0" normalizeH="0" baseline="0" noProof="0" dirty="0">
                <a:ln>
                  <a:noFill/>
                </a:ln>
                <a:solidFill>
                  <a:schemeClr val="tx2">
                    <a:lumMod val="75000"/>
                  </a:schemeClr>
                </a:solidFill>
                <a:effectLst/>
                <a:uLnTx/>
                <a:uFillTx/>
                <a:latin typeface="Arial" panose="020B0604020202020204" pitchFamily="34" charset="0"/>
                <a:cs typeface="Arial" panose="020B0604020202020204" pitchFamily="34" charset="0"/>
              </a:rPr>
              <a:t>và những tàn lửa đỏ hồng, </a:t>
            </a:r>
            <a:r>
              <a:rPr kumimoji="0" lang="vi-VN" sz="2800" b="1" i="1"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rPr>
              <a:t>bắn tóe </a:t>
            </a:r>
            <a:r>
              <a:rPr kumimoji="0" lang="vi-VN" sz="2800" b="1" i="0" u="none" strike="noStrike" kern="1200" cap="none" spc="0" normalizeH="0" baseline="0" noProof="0" dirty="0">
                <a:ln>
                  <a:noFill/>
                </a:ln>
                <a:solidFill>
                  <a:schemeClr val="tx2">
                    <a:lumMod val="75000"/>
                  </a:schemeClr>
                </a:solidFill>
                <a:effectLst/>
                <a:uLnTx/>
                <a:uFillTx/>
                <a:latin typeface="Arial" panose="020B0604020202020204" pitchFamily="34" charset="0"/>
                <a:cs typeface="Arial" panose="020B0604020202020204" pitchFamily="34" charset="0"/>
              </a:rPr>
              <a:t>lên như khi đốt cây bông.</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vi-VN" sz="2800" b="0" i="1"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Theo</a:t>
            </a:r>
            <a:r>
              <a:rPr kumimoji="0" lang="vi-VN" sz="28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NAM CAO</a:t>
            </a:r>
          </a:p>
        </p:txBody>
      </p:sp>
    </p:spTree>
    <p:extLst>
      <p:ext uri="{BB962C8B-B14F-4D97-AF65-F5344CB8AC3E}">
        <p14:creationId xmlns:p14="http://schemas.microsoft.com/office/powerpoint/2010/main" val="805148204"/>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anim calcmode="lin" valueType="num">
                                      <p:cBhvr>
                                        <p:cTn id="11" dur="500" fill="hold"/>
                                        <p:tgtEl>
                                          <p:spTgt spid="5"/>
                                        </p:tgtEl>
                                        <p:attrNameLst>
                                          <p:attrName>ppt_x</p:attrName>
                                        </p:attrNameLst>
                                      </p:cBhvr>
                                      <p:tavLst>
                                        <p:tav tm="0">
                                          <p:val>
                                            <p:strVal val="#ppt_x"/>
                                          </p:val>
                                        </p:tav>
                                        <p:tav tm="100000">
                                          <p:val>
                                            <p:strVal val="#ppt_x"/>
                                          </p:val>
                                        </p:tav>
                                      </p:tavLst>
                                    </p:anim>
                                    <p:anim calcmode="lin" valueType="num">
                                      <p:cBhvr>
                                        <p:cTn id="12"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图片 17"/>
          <p:cNvPicPr>
            <a:picLocks noChangeAspect="1"/>
          </p:cNvPicPr>
          <p:nvPr/>
        </p:nvPicPr>
        <p:blipFill rotWithShape="1">
          <a:blip r:embed="rId3" cstate="print">
            <a:extLst>
              <a:ext uri="{28A0092B-C50C-407E-A947-70E740481C1C}">
                <a14:useLocalDpi xmlns:a14="http://schemas.microsoft.com/office/drawing/2010/main" val="0"/>
              </a:ext>
            </a:extLst>
          </a:blip>
          <a:srcRect t="-1235"/>
          <a:stretch/>
        </p:blipFill>
        <p:spPr>
          <a:xfrm>
            <a:off x="8294686" y="-24065"/>
            <a:ext cx="3897314" cy="1527323"/>
          </a:xfrm>
          <a:prstGeom prst="rect">
            <a:avLst/>
          </a:prstGeom>
        </p:spPr>
      </p:pic>
      <p:pic>
        <p:nvPicPr>
          <p:cNvPr id="21" name="图片 20"/>
          <p:cNvPicPr>
            <a:picLocks noChangeAspect="1"/>
          </p:cNvPicPr>
          <p:nvPr/>
        </p:nvPicPr>
        <p:blipFill rotWithShape="1">
          <a:blip r:embed="rId4" cstate="print">
            <a:extLst>
              <a:ext uri="{28A0092B-C50C-407E-A947-70E740481C1C}">
                <a14:useLocalDpi xmlns:a14="http://schemas.microsoft.com/office/drawing/2010/main" val="0"/>
              </a:ext>
            </a:extLst>
          </a:blip>
          <a:srcRect l="-544" t="-605"/>
          <a:stretch/>
        </p:blipFill>
        <p:spPr>
          <a:xfrm rot="5400000" flipV="1">
            <a:off x="194484" y="-259496"/>
            <a:ext cx="2554211" cy="2993984"/>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flipH="1">
            <a:off x="8031219" y="1902305"/>
            <a:ext cx="2889674" cy="4838522"/>
          </a:xfrm>
          <a:prstGeom prst="rect">
            <a:avLst/>
          </a:prstGeom>
          <a:effectLst>
            <a:outerShdw blurRad="63500" sx="102000" sy="102000" algn="ctr" rotWithShape="0">
              <a:prstClr val="black">
                <a:alpha val="40000"/>
              </a:prstClr>
            </a:outerShdw>
          </a:effectLst>
        </p:spPr>
      </p:pic>
      <p:grpSp>
        <p:nvGrpSpPr>
          <p:cNvPr id="9" name="组合 8"/>
          <p:cNvGrpSpPr/>
          <p:nvPr/>
        </p:nvGrpSpPr>
        <p:grpSpPr>
          <a:xfrm>
            <a:off x="-22498" y="2322183"/>
            <a:ext cx="12214499" cy="4535817"/>
            <a:chOff x="-22500" y="2322183"/>
            <a:chExt cx="12214499" cy="4535817"/>
          </a:xfrm>
        </p:grpSpPr>
        <p:pic>
          <p:nvPicPr>
            <p:cNvPr id="25" name="图片 24"/>
            <p:cNvPicPr>
              <a:picLocks noChangeAspect="1"/>
            </p:cNvPicPr>
            <p:nvPr/>
          </p:nvPicPr>
          <p:blipFill>
            <a:blip r:embed="rId6"/>
            <a:stretch>
              <a:fillRect/>
            </a:stretch>
          </p:blipFill>
          <p:spPr>
            <a:xfrm>
              <a:off x="-22500" y="2322183"/>
              <a:ext cx="5064183" cy="4535817"/>
            </a:xfrm>
            <a:prstGeom prst="rect">
              <a:avLst/>
            </a:prstGeom>
          </p:spPr>
        </p:pic>
        <p:pic>
          <p:nvPicPr>
            <p:cNvPr id="41" name="图片 40"/>
            <p:cNvPicPr>
              <a:picLocks noChangeAspect="1"/>
            </p:cNvPicPr>
            <p:nvPr/>
          </p:nvPicPr>
          <p:blipFill rotWithShape="1">
            <a:blip r:embed="rId6"/>
            <a:srcRect l="55357" t="75841"/>
            <a:stretch/>
          </p:blipFill>
          <p:spPr>
            <a:xfrm flipH="1">
              <a:off x="5010821" y="5762171"/>
              <a:ext cx="2260835" cy="1095829"/>
            </a:xfrm>
            <a:prstGeom prst="rect">
              <a:avLst/>
            </a:prstGeom>
          </p:spPr>
        </p:pic>
        <p:pic>
          <p:nvPicPr>
            <p:cNvPr id="40" name="图片 39"/>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6781799" y="3766609"/>
              <a:ext cx="5410200" cy="3091391"/>
            </a:xfrm>
            <a:prstGeom prst="rect">
              <a:avLst/>
            </a:prstGeom>
          </p:spPr>
        </p:pic>
      </p:grpSp>
      <p:pic>
        <p:nvPicPr>
          <p:cNvPr id="43" name="图片 42">
            <a:extLst>
              <a:ext uri="{FF2B5EF4-FFF2-40B4-BE49-F238E27FC236}">
                <a16:creationId xmlns:a16="http://schemas.microsoft.com/office/drawing/2014/main" id="{6874A0AB-6867-45C2-8177-127DA3DE487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251933" y="1503258"/>
            <a:ext cx="6847152" cy="3787225"/>
          </a:xfrm>
          <a:prstGeom prst="rect">
            <a:avLst/>
          </a:prstGeom>
          <a:effectLst>
            <a:outerShdw blurRad="127000" sx="102000" sy="102000" algn="ctr" rotWithShape="0">
              <a:prstClr val="black">
                <a:alpha val="25000"/>
              </a:prstClr>
            </a:outerShdw>
          </a:effectLst>
        </p:spPr>
      </p:pic>
      <p:grpSp>
        <p:nvGrpSpPr>
          <p:cNvPr id="16" name="组合 15"/>
          <p:cNvGrpSpPr/>
          <p:nvPr/>
        </p:nvGrpSpPr>
        <p:grpSpPr>
          <a:xfrm>
            <a:off x="1652529" y="2085495"/>
            <a:ext cx="6111983" cy="2493381"/>
            <a:chOff x="1926402" y="2547846"/>
            <a:chExt cx="6111983" cy="2493381"/>
          </a:xfrm>
        </p:grpSpPr>
        <p:sp>
          <p:nvSpPr>
            <p:cNvPr id="44" name="TextBox 4">
              <a:extLst>
                <a:ext uri="{FF2B5EF4-FFF2-40B4-BE49-F238E27FC236}">
                  <a16:creationId xmlns:a16="http://schemas.microsoft.com/office/drawing/2014/main" id="{D5EED0B1-5278-428F-9845-EA290F429A74}"/>
                </a:ext>
              </a:extLst>
            </p:cNvPr>
            <p:cNvSpPr txBox="1"/>
            <p:nvPr/>
          </p:nvSpPr>
          <p:spPr>
            <a:xfrm>
              <a:off x="1926402" y="3594748"/>
              <a:ext cx="6111983" cy="1446479"/>
            </a:xfrm>
            <a:prstGeom prst="rect">
              <a:avLst/>
            </a:prstGeom>
            <a:noFill/>
          </p:spPr>
          <p:txBody>
            <a:bodyPr wrap="square" lIns="91375" tIns="45685" rIns="91375" bIns="45685" rtlCol="0">
              <a:spAutoFit/>
              <a:scene3d>
                <a:camera prst="orthographicFront"/>
                <a:lightRig rig="flat" dir="t"/>
              </a:scene3d>
              <a:sp3d extrusionH="38100">
                <a:extrusionClr>
                  <a:srgbClr val="FBD04E"/>
                </a:extrusionClr>
              </a:sp3d>
            </a:bodyPr>
            <a:lstStyle>
              <a:defPPr>
                <a:defRPr lang="zh-CN"/>
              </a:defPPr>
              <a:lvl1pPr algn="ctr">
                <a:defRPr sz="4000" b="1">
                  <a:gradFill flip="none" rotWithShape="1">
                    <a:gsLst>
                      <a:gs pos="0">
                        <a:srgbClr val="FBD04E">
                          <a:lumMod val="65000"/>
                          <a:lumOff val="35000"/>
                        </a:srgbClr>
                      </a:gs>
                      <a:gs pos="51000">
                        <a:srgbClr val="B87600">
                          <a:lumMod val="98000"/>
                          <a:lumOff val="2000"/>
                        </a:srgbClr>
                      </a:gs>
                      <a:gs pos="78000">
                        <a:srgbClr val="F4CF68">
                          <a:lumMod val="90000"/>
                          <a:lumOff val="10000"/>
                        </a:srgbClr>
                      </a:gs>
                      <a:gs pos="28000">
                        <a:srgbClr val="F4CF68">
                          <a:lumMod val="93000"/>
                          <a:lumOff val="7000"/>
                        </a:srgbClr>
                      </a:gs>
                      <a:gs pos="100000">
                        <a:srgbClr val="FBD04E">
                          <a:lumMod val="64000"/>
                          <a:lumOff val="36000"/>
                        </a:srgbClr>
                      </a:gs>
                    </a:gsLst>
                    <a:lin ang="2700000" scaled="1"/>
                    <a:tileRect/>
                  </a:gradFill>
                  <a:effectLst>
                    <a:outerShdw blurRad="317500" dist="38100" dir="2700000" algn="tl" rotWithShape="0">
                      <a:prstClr val="black">
                        <a:alpha val="59000"/>
                      </a:prstClr>
                    </a:outerShdw>
                  </a:effectLst>
                  <a:latin typeface="微软雅黑" pitchFamily="34" charset="-122"/>
                  <a:ea typeface="微软雅黑" pitchFamily="34" charset="-122"/>
                </a:defRPr>
              </a:lvl1pPr>
            </a:lstStyle>
            <a:p>
              <a:pPr defTabSz="913736">
                <a:defRPr/>
              </a:pPr>
              <a:r>
                <a:rPr lang="en-US" altLang="zh-CN" sz="8800" b="0" kern="0" dirty="0">
                  <a:ln w="28575">
                    <a:solidFill>
                      <a:srgbClr val="4C2D0D"/>
                    </a:solidFill>
                  </a:ln>
                  <a:solidFill>
                    <a:srgbClr val="EE8B94"/>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LUYỆN ĐỌC</a:t>
              </a:r>
              <a:endParaRPr lang="zh-CN" altLang="en-US" sz="6600" b="0" kern="0" dirty="0">
                <a:ln w="28575">
                  <a:solidFill>
                    <a:srgbClr val="4C2D0D"/>
                  </a:solidFill>
                </a:ln>
                <a:solidFill>
                  <a:srgbClr val="EE8B94"/>
                </a:solidFill>
                <a:effectLst/>
                <a:latin typeface="SVN-Hole Hearted" panose="020B0A06020104020203" pitchFamily="34" charset="0"/>
                <a:ea typeface="字魂64号-萌趣软糖体" panose="00000500000000000000" pitchFamily="2" charset="-122"/>
                <a:sym typeface="思源黑体 CN" panose="020B0500000000000000" pitchFamily="34" charset="-122"/>
              </a:endParaRPr>
            </a:p>
          </p:txBody>
        </p:sp>
        <p:grpSp>
          <p:nvGrpSpPr>
            <p:cNvPr id="45" name="组合 44"/>
            <p:cNvGrpSpPr/>
            <p:nvPr/>
          </p:nvGrpSpPr>
          <p:grpSpPr>
            <a:xfrm>
              <a:off x="2298692" y="2547846"/>
              <a:ext cx="2949000" cy="923330"/>
              <a:chOff x="2514601" y="755136"/>
              <a:chExt cx="2267597" cy="692497"/>
            </a:xfrm>
          </p:grpSpPr>
          <p:sp>
            <p:nvSpPr>
              <p:cNvPr id="47" name="圆角矩形 46"/>
              <p:cNvSpPr/>
              <p:nvPr/>
            </p:nvSpPr>
            <p:spPr>
              <a:xfrm>
                <a:off x="2514601" y="902977"/>
                <a:ext cx="2267597" cy="470402"/>
              </a:xfrm>
              <a:prstGeom prst="roundRect">
                <a:avLst>
                  <a:gd name="adj" fmla="val 50000"/>
                </a:avLst>
              </a:prstGeom>
              <a:solidFill>
                <a:srgbClr val="EE8B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48" name="矩形 47"/>
              <p:cNvSpPr/>
              <p:nvPr/>
            </p:nvSpPr>
            <p:spPr>
              <a:xfrm>
                <a:off x="2748224" y="755136"/>
                <a:ext cx="774721" cy="692497"/>
              </a:xfrm>
              <a:prstGeom prst="rect">
                <a:avLst/>
              </a:prstGeom>
            </p:spPr>
            <p:txBody>
              <a:bodyPr wrap="square">
                <a:spAutoFit/>
              </a:bodyPr>
              <a:lstStyle/>
              <a:p>
                <a:pPr algn="dist"/>
                <a:r>
                  <a:rPr lang="en-US" altLang="zh-CN" sz="5400" spc="-300" dirty="0">
                    <a:solidFill>
                      <a:schemeClr val="bg1"/>
                    </a:solidFill>
                    <a:effectLst>
                      <a:outerShdw blurRad="38100" dist="38100" dir="2700000" algn="tl">
                        <a:srgbClr val="000000">
                          <a:alpha val="43137"/>
                        </a:srgbClr>
                      </a:outerShdw>
                    </a:effectLst>
                    <a:latin typeface="UTM Alberta Heavy" panose="02040603050506020204" pitchFamily="18" charset="0"/>
                    <a:ea typeface="字魂131号-酷乐潮玩体" panose="00000500000000000000" pitchFamily="2" charset="-122"/>
                    <a:sym typeface="思源黑体 CN" panose="020B0500000000000000" pitchFamily="34" charset="-122"/>
                  </a:rPr>
                  <a:t>01</a:t>
                </a:r>
                <a:endParaRPr lang="zh-CN" altLang="en-US" sz="5400" spc="-300" dirty="0">
                  <a:solidFill>
                    <a:schemeClr val="bg1"/>
                  </a:solidFill>
                  <a:effectLst>
                    <a:outerShdw blurRad="38100" dist="38100" dir="2700000" algn="tl">
                      <a:srgbClr val="000000">
                        <a:alpha val="43137"/>
                      </a:srgbClr>
                    </a:outerShdw>
                  </a:effectLst>
                  <a:latin typeface="UTM Alberta Heavy" panose="02040603050506020204" pitchFamily="18" charset="0"/>
                  <a:ea typeface="字魂131号-酷乐潮玩体" panose="00000500000000000000" pitchFamily="2" charset="-122"/>
                  <a:sym typeface="思源黑体 CN" panose="020B0500000000000000" pitchFamily="34" charset="-122"/>
                </a:endParaRPr>
              </a:p>
            </p:txBody>
          </p:sp>
        </p:grpSp>
      </p:grpSp>
    </p:spTree>
    <p:extLst>
      <p:ext uri="{BB962C8B-B14F-4D97-AF65-F5344CB8AC3E}">
        <p14:creationId xmlns:p14="http://schemas.microsoft.com/office/powerpoint/2010/main" val="1025342420"/>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4">
            <a:extLst>
              <a:ext uri="{FF2B5EF4-FFF2-40B4-BE49-F238E27FC236}">
                <a16:creationId xmlns:a16="http://schemas.microsoft.com/office/drawing/2014/main" id="{D5EED0B1-5278-428F-9845-EA290F429A74}"/>
              </a:ext>
            </a:extLst>
          </p:cNvPr>
          <p:cNvSpPr txBox="1"/>
          <p:nvPr/>
        </p:nvSpPr>
        <p:spPr>
          <a:xfrm>
            <a:off x="4119827" y="830697"/>
            <a:ext cx="7478036" cy="1446479"/>
          </a:xfrm>
          <a:prstGeom prst="rect">
            <a:avLst/>
          </a:prstGeom>
          <a:noFill/>
        </p:spPr>
        <p:txBody>
          <a:bodyPr wrap="square" lIns="91375" tIns="45685" rIns="91375" bIns="45685" rtlCol="0">
            <a:spAutoFit/>
            <a:scene3d>
              <a:camera prst="orthographicFront"/>
              <a:lightRig rig="flat" dir="t"/>
            </a:scene3d>
            <a:sp3d extrusionH="38100">
              <a:extrusionClr>
                <a:srgbClr val="FBD04E"/>
              </a:extrusionClr>
            </a:sp3d>
          </a:bodyPr>
          <a:lstStyle>
            <a:defPPr>
              <a:defRPr lang="zh-CN"/>
            </a:defPPr>
            <a:lvl1pPr algn="ctr">
              <a:defRPr sz="4000" b="1">
                <a:gradFill flip="none" rotWithShape="1">
                  <a:gsLst>
                    <a:gs pos="0">
                      <a:srgbClr val="FBD04E">
                        <a:lumMod val="65000"/>
                        <a:lumOff val="35000"/>
                      </a:srgbClr>
                    </a:gs>
                    <a:gs pos="51000">
                      <a:srgbClr val="B87600">
                        <a:lumMod val="98000"/>
                        <a:lumOff val="2000"/>
                      </a:srgbClr>
                    </a:gs>
                    <a:gs pos="78000">
                      <a:srgbClr val="F4CF68">
                        <a:lumMod val="90000"/>
                        <a:lumOff val="10000"/>
                      </a:srgbClr>
                    </a:gs>
                    <a:gs pos="28000">
                      <a:srgbClr val="F4CF68">
                        <a:lumMod val="93000"/>
                        <a:lumOff val="7000"/>
                      </a:srgbClr>
                    </a:gs>
                    <a:gs pos="100000">
                      <a:srgbClr val="FBD04E">
                        <a:lumMod val="64000"/>
                        <a:lumOff val="36000"/>
                      </a:srgbClr>
                    </a:gs>
                  </a:gsLst>
                  <a:lin ang="2700000" scaled="1"/>
                  <a:tileRect/>
                </a:gradFill>
                <a:effectLst>
                  <a:outerShdw blurRad="317500" dist="38100" dir="2700000" algn="tl" rotWithShape="0">
                    <a:prstClr val="black">
                      <a:alpha val="59000"/>
                    </a:prstClr>
                  </a:outerShdw>
                </a:effectLst>
                <a:latin typeface="微软雅黑" pitchFamily="34" charset="-122"/>
                <a:ea typeface="微软雅黑" pitchFamily="34" charset="-122"/>
              </a:defRPr>
            </a:lvl1pPr>
          </a:lstStyle>
          <a:p>
            <a:pPr defTabSz="913736">
              <a:defRPr/>
            </a:pPr>
            <a:r>
              <a:rPr lang="en-US" altLang="zh-CN" sz="8800" b="0" kern="0" dirty="0">
                <a:ln w="28575">
                  <a:solidFill>
                    <a:srgbClr val="4C2D0D"/>
                  </a:solidFill>
                </a:ln>
                <a:solidFill>
                  <a:srgbClr val="EE8B94"/>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DẶN DÒ</a:t>
            </a:r>
            <a:endParaRPr lang="zh-CN" altLang="en-US" sz="6600" b="0" kern="0" dirty="0">
              <a:ln w="28575">
                <a:solidFill>
                  <a:srgbClr val="4C2D0D"/>
                </a:solidFill>
              </a:ln>
              <a:solidFill>
                <a:srgbClr val="EE8B94"/>
              </a:solidFill>
              <a:effectLst/>
              <a:latin typeface="SVN-Hole Hearted" panose="020B0A06020104020203" pitchFamily="34" charset="0"/>
              <a:ea typeface="字魂64号-萌趣软糖体" panose="00000500000000000000" pitchFamily="2" charset="-122"/>
              <a:sym typeface="思源黑体 CN" panose="020B0500000000000000" pitchFamily="34" charset="-122"/>
            </a:endParaRPr>
          </a:p>
        </p:txBody>
      </p:sp>
      <p:pic>
        <p:nvPicPr>
          <p:cNvPr id="10"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72560" y="605185"/>
            <a:ext cx="4168543" cy="6252815"/>
          </a:xfrm>
          <a:prstGeom prst="rect">
            <a:avLst/>
          </a:prstGeom>
        </p:spPr>
      </p:pic>
      <p:sp>
        <p:nvSpPr>
          <p:cNvPr id="11" name="Rounded Rectangle 10"/>
          <p:cNvSpPr/>
          <p:nvPr/>
        </p:nvSpPr>
        <p:spPr>
          <a:xfrm>
            <a:off x="3792393" y="2277176"/>
            <a:ext cx="7391449" cy="1477030"/>
          </a:xfrm>
          <a:prstGeom prst="roundRect">
            <a:avLst>
              <a:gd name="adj" fmla="val 18732"/>
            </a:avLst>
          </a:prstGeom>
          <a:noFill/>
        </p:spPr>
        <p:txBody>
          <a:bodyPr wrap="square">
            <a:spAutoFit/>
          </a:bodyPr>
          <a:lstStyle/>
          <a:p>
            <a:pPr marL="571500" marR="0" lvl="0" indent="-571500" algn="ctr" defTabSz="457200" rtl="0" eaLnBrk="1" fontAlgn="auto" latinLnBrk="0" hangingPunct="1">
              <a:lnSpc>
                <a:spcPct val="100000"/>
              </a:lnSpc>
              <a:spcBef>
                <a:spcPts val="0"/>
              </a:spcBef>
              <a:spcAft>
                <a:spcPts val="0"/>
              </a:spcAft>
              <a:buClrTx/>
              <a:buSzTx/>
              <a:buFontTx/>
              <a:buChar char="-"/>
              <a:tabLst/>
              <a:defRPr/>
            </a:pPr>
            <a:r>
              <a:rPr kumimoji="0" lang="en-US" sz="4000" b="1" i="0" u="none" strike="noStrike" kern="1200" cap="none" spc="0" normalizeH="0" baseline="0" noProof="0" dirty="0" err="1">
                <a:ln>
                  <a:noFill/>
                </a:ln>
                <a:solidFill>
                  <a:schemeClr val="tx1">
                    <a:lumMod val="85000"/>
                    <a:lumOff val="15000"/>
                  </a:schemeClr>
                </a:solidFill>
                <a:effectLst/>
                <a:uLnTx/>
                <a:uFillTx/>
                <a:latin typeface="Arial" panose="020B0604020202020204" pitchFamily="34" charset="0"/>
                <a:cs typeface="Arial" panose="020B0604020202020204" pitchFamily="34" charset="0"/>
              </a:rPr>
              <a:t>Luyện</a:t>
            </a:r>
            <a:r>
              <a:rPr kumimoji="0" lang="en-US" sz="4000" b="1" i="0" u="none" strike="noStrike" kern="1200" cap="none" spc="0" normalizeH="0" noProof="0" dirty="0">
                <a:ln>
                  <a:noFill/>
                </a:ln>
                <a:solidFill>
                  <a:schemeClr val="tx1">
                    <a:lumMod val="85000"/>
                    <a:lumOff val="15000"/>
                  </a:schemeClr>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noProof="0" dirty="0" err="1">
                <a:ln>
                  <a:noFill/>
                </a:ln>
                <a:solidFill>
                  <a:schemeClr val="tx1">
                    <a:lumMod val="85000"/>
                    <a:lumOff val="15000"/>
                  </a:schemeClr>
                </a:solidFill>
                <a:effectLst/>
                <a:uLnTx/>
                <a:uFillTx/>
                <a:latin typeface="Arial" panose="020B0604020202020204" pitchFamily="34" charset="0"/>
                <a:cs typeface="Arial" panose="020B0604020202020204" pitchFamily="34" charset="0"/>
              </a:rPr>
              <a:t>đọc</a:t>
            </a:r>
            <a:r>
              <a:rPr kumimoji="0" lang="en-US" sz="4000" b="1" i="0" u="none" strike="noStrike" kern="1200" cap="none" spc="0" normalizeH="0" noProof="0" dirty="0">
                <a:ln>
                  <a:noFill/>
                </a:ln>
                <a:solidFill>
                  <a:schemeClr val="tx1">
                    <a:lumMod val="85000"/>
                    <a:lumOff val="15000"/>
                  </a:schemeClr>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noProof="0" dirty="0" err="1">
                <a:ln>
                  <a:noFill/>
                </a:ln>
                <a:solidFill>
                  <a:schemeClr val="tx1">
                    <a:lumMod val="85000"/>
                    <a:lumOff val="15000"/>
                  </a:schemeClr>
                </a:solidFill>
                <a:effectLst/>
                <a:uLnTx/>
                <a:uFillTx/>
                <a:latin typeface="Arial" panose="020B0604020202020204" pitchFamily="34" charset="0"/>
                <a:cs typeface="Arial" panose="020B0604020202020204" pitchFamily="34" charset="0"/>
              </a:rPr>
              <a:t>diễn</a:t>
            </a:r>
            <a:r>
              <a:rPr kumimoji="0" lang="en-US" sz="4000" b="1" i="0" u="none" strike="noStrike" kern="1200" cap="none" spc="0" normalizeH="0" noProof="0" dirty="0">
                <a:ln>
                  <a:noFill/>
                </a:ln>
                <a:solidFill>
                  <a:schemeClr val="tx1">
                    <a:lumMod val="85000"/>
                    <a:lumOff val="15000"/>
                  </a:schemeClr>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noProof="0" dirty="0" err="1">
                <a:ln>
                  <a:noFill/>
                </a:ln>
                <a:solidFill>
                  <a:schemeClr val="tx1">
                    <a:lumMod val="85000"/>
                    <a:lumOff val="15000"/>
                  </a:schemeClr>
                </a:solidFill>
                <a:effectLst/>
                <a:uLnTx/>
                <a:uFillTx/>
                <a:latin typeface="Arial" panose="020B0604020202020204" pitchFamily="34" charset="0"/>
                <a:cs typeface="Arial" panose="020B0604020202020204" pitchFamily="34" charset="0"/>
              </a:rPr>
              <a:t>cảm</a:t>
            </a:r>
            <a:endParaRPr kumimoji="0" lang="en-US" sz="4000" b="1" i="0" u="none" strike="noStrike" kern="1200" cap="none" spc="0" normalizeH="0" noProof="0" dirty="0">
              <a:ln>
                <a:noFill/>
              </a:ln>
              <a:solidFill>
                <a:schemeClr val="tx1">
                  <a:lumMod val="85000"/>
                  <a:lumOff val="15000"/>
                </a:schemeClr>
              </a:solidFill>
              <a:effectLst/>
              <a:uLnTx/>
              <a:uFillTx/>
              <a:latin typeface="Arial" panose="020B0604020202020204" pitchFamily="34" charset="0"/>
              <a:cs typeface="Arial" panose="020B0604020202020204" pitchFamily="34" charset="0"/>
            </a:endParaRPr>
          </a:p>
          <a:p>
            <a:pPr marL="571500" marR="0" lvl="0" indent="-571500" algn="ctr" defTabSz="457200" rtl="0" eaLnBrk="1" fontAlgn="auto" latinLnBrk="0" hangingPunct="1">
              <a:lnSpc>
                <a:spcPct val="100000"/>
              </a:lnSpc>
              <a:spcBef>
                <a:spcPts val="0"/>
              </a:spcBef>
              <a:spcAft>
                <a:spcPts val="0"/>
              </a:spcAft>
              <a:buClrTx/>
              <a:buSzTx/>
              <a:buFontTx/>
              <a:buChar char="-"/>
              <a:tabLst/>
              <a:defRPr/>
            </a:pPr>
            <a:r>
              <a:rPr lang="en-US" sz="4000" b="1" baseline="0" dirty="0" err="1">
                <a:solidFill>
                  <a:schemeClr val="tx1">
                    <a:lumMod val="85000"/>
                    <a:lumOff val="15000"/>
                  </a:schemeClr>
                </a:solidFill>
                <a:latin typeface="Arial" panose="020B0604020202020204" pitchFamily="34" charset="0"/>
                <a:cs typeface="Arial" panose="020B0604020202020204" pitchFamily="34" charset="0"/>
              </a:rPr>
              <a:t>Chuẩn</a:t>
            </a:r>
            <a:r>
              <a:rPr lang="en-US" sz="4000" b="1" baseline="0" dirty="0">
                <a:solidFill>
                  <a:schemeClr val="tx1">
                    <a:lumMod val="85000"/>
                    <a:lumOff val="15000"/>
                  </a:schemeClr>
                </a:solidFill>
                <a:latin typeface="Arial" panose="020B0604020202020204" pitchFamily="34" charset="0"/>
                <a:cs typeface="Arial" panose="020B0604020202020204" pitchFamily="34" charset="0"/>
              </a:rPr>
              <a:t> </a:t>
            </a:r>
            <a:r>
              <a:rPr lang="en-US" sz="4000" b="1" baseline="0" dirty="0" err="1">
                <a:solidFill>
                  <a:schemeClr val="tx1">
                    <a:lumMod val="85000"/>
                    <a:lumOff val="15000"/>
                  </a:schemeClr>
                </a:solidFill>
                <a:latin typeface="Arial" panose="020B0604020202020204" pitchFamily="34" charset="0"/>
                <a:cs typeface="Arial" panose="020B0604020202020204" pitchFamily="34" charset="0"/>
              </a:rPr>
              <a:t>bị</a:t>
            </a:r>
            <a:r>
              <a:rPr lang="en-US" sz="4000" b="1" dirty="0">
                <a:solidFill>
                  <a:schemeClr val="tx1">
                    <a:lumMod val="85000"/>
                    <a:lumOff val="15000"/>
                  </a:schemeClr>
                </a:solidFill>
                <a:latin typeface="Arial" panose="020B0604020202020204" pitchFamily="34" charset="0"/>
                <a:cs typeface="Arial" panose="020B0604020202020204" pitchFamily="34" charset="0"/>
              </a:rPr>
              <a:t> </a:t>
            </a:r>
            <a:r>
              <a:rPr lang="en-US" sz="4000" b="1" dirty="0" err="1">
                <a:solidFill>
                  <a:schemeClr val="tx1">
                    <a:lumMod val="85000"/>
                    <a:lumOff val="15000"/>
                  </a:schemeClr>
                </a:solidFill>
                <a:latin typeface="Arial" panose="020B0604020202020204" pitchFamily="34" charset="0"/>
                <a:cs typeface="Arial" panose="020B0604020202020204" pitchFamily="34" charset="0"/>
              </a:rPr>
              <a:t>bài</a:t>
            </a:r>
            <a:r>
              <a:rPr lang="en-US" sz="4000" b="1" dirty="0">
                <a:solidFill>
                  <a:schemeClr val="tx1">
                    <a:lumMod val="85000"/>
                    <a:lumOff val="15000"/>
                  </a:schemeClr>
                </a:solidFill>
                <a:latin typeface="Arial" panose="020B0604020202020204" pitchFamily="34" charset="0"/>
                <a:cs typeface="Arial" panose="020B0604020202020204" pitchFamily="34" charset="0"/>
              </a:rPr>
              <a:t> </a:t>
            </a:r>
            <a:r>
              <a:rPr lang="en-US" sz="4000" b="1" dirty="0" err="1">
                <a:solidFill>
                  <a:schemeClr val="tx1">
                    <a:lumMod val="85000"/>
                    <a:lumOff val="15000"/>
                  </a:schemeClr>
                </a:solidFill>
                <a:latin typeface="Arial" panose="020B0604020202020204" pitchFamily="34" charset="0"/>
                <a:cs typeface="Arial" panose="020B0604020202020204" pitchFamily="34" charset="0"/>
              </a:rPr>
              <a:t>sau</a:t>
            </a:r>
            <a:endParaRPr kumimoji="0" lang="vi-VN" sz="4000" b="1"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4430796"/>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iterate type="wd">
                                    <p:tmPct val="10000"/>
                                  </p:iterate>
                                  <p:childTnLst>
                                    <p:set>
                                      <p:cBhvr>
                                        <p:cTn id="11" dur="1" fill="hold">
                                          <p:stCondLst>
                                            <p:cond delay="0"/>
                                          </p:stCondLst>
                                        </p:cTn>
                                        <p:tgtEl>
                                          <p:spTgt spid="11"/>
                                        </p:tgtEl>
                                        <p:attrNameLst>
                                          <p:attrName>style.visibility</p:attrName>
                                        </p:attrNameLst>
                                      </p:cBhvr>
                                      <p:to>
                                        <p:strVal val="visible"/>
                                      </p:to>
                                    </p:set>
                                    <p:animEffect transition="in" filter="wipe(down)">
                                      <p:cBhvr>
                                        <p:cTn id="12" dur="290">
                                          <p:stCondLst>
                                            <p:cond delay="0"/>
                                          </p:stCondLst>
                                        </p:cTn>
                                        <p:tgtEl>
                                          <p:spTgt spid="11"/>
                                        </p:tgtEl>
                                      </p:cBhvr>
                                    </p:animEffect>
                                    <p:anim calcmode="lin" valueType="num">
                                      <p:cBhvr>
                                        <p:cTn id="13" dur="911"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4" dur="332"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5" dur="332" tmFilter="0, 0; 0.125,0.2665; 0.25,0.4; 0.375,0.465; 0.5,0.5;  0.625,0.535; 0.75,0.6; 0.875,0.7335; 1,1">
                                          <p:stCondLst>
                                            <p:cond delay="332"/>
                                          </p:stCondLst>
                                        </p:cTn>
                                        <p:tgtEl>
                                          <p:spTgt spid="11"/>
                                        </p:tgtEl>
                                        <p:attrNameLst>
                                          <p:attrName>ppt_y</p:attrName>
                                        </p:attrNameLst>
                                      </p:cBhvr>
                                      <p:tavLst>
                                        <p:tav tm="0" fmla="#ppt_y-sin(pi*$)/9">
                                          <p:val>
                                            <p:fltVal val="0"/>
                                          </p:val>
                                        </p:tav>
                                        <p:tav tm="100000">
                                          <p:val>
                                            <p:fltVal val="1"/>
                                          </p:val>
                                        </p:tav>
                                      </p:tavLst>
                                    </p:anim>
                                    <p:anim calcmode="lin" valueType="num">
                                      <p:cBhvr>
                                        <p:cTn id="16" dur="166" tmFilter="0, 0; 0.125,0.2665; 0.25,0.4; 0.375,0.465; 0.5,0.5;  0.625,0.535; 0.75,0.6; 0.875,0.7335; 1,1">
                                          <p:stCondLst>
                                            <p:cond delay="662"/>
                                          </p:stCondLst>
                                        </p:cTn>
                                        <p:tgtEl>
                                          <p:spTgt spid="11"/>
                                        </p:tgtEl>
                                        <p:attrNameLst>
                                          <p:attrName>ppt_y</p:attrName>
                                        </p:attrNameLst>
                                      </p:cBhvr>
                                      <p:tavLst>
                                        <p:tav tm="0" fmla="#ppt_y-sin(pi*$)/27">
                                          <p:val>
                                            <p:fltVal val="0"/>
                                          </p:val>
                                        </p:tav>
                                        <p:tav tm="100000">
                                          <p:val>
                                            <p:fltVal val="1"/>
                                          </p:val>
                                        </p:tav>
                                      </p:tavLst>
                                    </p:anim>
                                    <p:anim calcmode="lin" valueType="num">
                                      <p:cBhvr>
                                        <p:cTn id="17" dur="82" tmFilter="0, 0; 0.125,0.2665; 0.25,0.4; 0.375,0.465; 0.5,0.5;  0.625,0.535; 0.75,0.6; 0.875,0.7335; 1,1">
                                          <p:stCondLst>
                                            <p:cond delay="828"/>
                                          </p:stCondLst>
                                        </p:cTn>
                                        <p:tgtEl>
                                          <p:spTgt spid="11"/>
                                        </p:tgtEl>
                                        <p:attrNameLst>
                                          <p:attrName>ppt_y</p:attrName>
                                        </p:attrNameLst>
                                      </p:cBhvr>
                                      <p:tavLst>
                                        <p:tav tm="0" fmla="#ppt_y-sin(pi*$)/81">
                                          <p:val>
                                            <p:fltVal val="0"/>
                                          </p:val>
                                        </p:tav>
                                        <p:tav tm="100000">
                                          <p:val>
                                            <p:fltVal val="1"/>
                                          </p:val>
                                        </p:tav>
                                      </p:tavLst>
                                    </p:anim>
                                    <p:animScale>
                                      <p:cBhvr>
                                        <p:cTn id="18" dur="13">
                                          <p:stCondLst>
                                            <p:cond delay="325"/>
                                          </p:stCondLst>
                                        </p:cTn>
                                        <p:tgtEl>
                                          <p:spTgt spid="11"/>
                                        </p:tgtEl>
                                      </p:cBhvr>
                                      <p:to x="100000" y="60000"/>
                                    </p:animScale>
                                    <p:animScale>
                                      <p:cBhvr>
                                        <p:cTn id="19" dur="83" decel="50000">
                                          <p:stCondLst>
                                            <p:cond delay="338"/>
                                          </p:stCondLst>
                                        </p:cTn>
                                        <p:tgtEl>
                                          <p:spTgt spid="11"/>
                                        </p:tgtEl>
                                      </p:cBhvr>
                                      <p:to x="100000" y="100000"/>
                                    </p:animScale>
                                    <p:animScale>
                                      <p:cBhvr>
                                        <p:cTn id="20" dur="13">
                                          <p:stCondLst>
                                            <p:cond delay="656"/>
                                          </p:stCondLst>
                                        </p:cTn>
                                        <p:tgtEl>
                                          <p:spTgt spid="11"/>
                                        </p:tgtEl>
                                      </p:cBhvr>
                                      <p:to x="100000" y="80000"/>
                                    </p:animScale>
                                    <p:animScale>
                                      <p:cBhvr>
                                        <p:cTn id="21" dur="83" decel="50000">
                                          <p:stCondLst>
                                            <p:cond delay="669"/>
                                          </p:stCondLst>
                                        </p:cTn>
                                        <p:tgtEl>
                                          <p:spTgt spid="11"/>
                                        </p:tgtEl>
                                      </p:cBhvr>
                                      <p:to x="100000" y="100000"/>
                                    </p:animScale>
                                    <p:animScale>
                                      <p:cBhvr>
                                        <p:cTn id="22" dur="13">
                                          <p:stCondLst>
                                            <p:cond delay="821"/>
                                          </p:stCondLst>
                                        </p:cTn>
                                        <p:tgtEl>
                                          <p:spTgt spid="11"/>
                                        </p:tgtEl>
                                      </p:cBhvr>
                                      <p:to x="100000" y="90000"/>
                                    </p:animScale>
                                    <p:animScale>
                                      <p:cBhvr>
                                        <p:cTn id="23" dur="83" decel="50000">
                                          <p:stCondLst>
                                            <p:cond delay="834"/>
                                          </p:stCondLst>
                                        </p:cTn>
                                        <p:tgtEl>
                                          <p:spTgt spid="11"/>
                                        </p:tgtEl>
                                      </p:cBhvr>
                                      <p:to x="100000" y="100000"/>
                                    </p:animScale>
                                    <p:animScale>
                                      <p:cBhvr>
                                        <p:cTn id="24" dur="13">
                                          <p:stCondLst>
                                            <p:cond delay="904"/>
                                          </p:stCondLst>
                                        </p:cTn>
                                        <p:tgtEl>
                                          <p:spTgt spid="11"/>
                                        </p:tgtEl>
                                      </p:cBhvr>
                                      <p:to x="100000" y="95000"/>
                                    </p:animScale>
                                    <p:animScale>
                                      <p:cBhvr>
                                        <p:cTn id="25" dur="83" decel="50000">
                                          <p:stCondLst>
                                            <p:cond delay="917"/>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a:extLst>
              <a:ext uri="{FF2B5EF4-FFF2-40B4-BE49-F238E27FC236}">
                <a16:creationId xmlns:a16="http://schemas.microsoft.com/office/drawing/2014/main" id="{D5EED0B1-5278-428F-9845-EA290F429A74}"/>
              </a:ext>
            </a:extLst>
          </p:cNvPr>
          <p:cNvSpPr txBox="1"/>
          <p:nvPr/>
        </p:nvSpPr>
        <p:spPr>
          <a:xfrm>
            <a:off x="153308" y="1399108"/>
            <a:ext cx="7478036" cy="4154913"/>
          </a:xfrm>
          <a:prstGeom prst="rect">
            <a:avLst/>
          </a:prstGeom>
          <a:noFill/>
        </p:spPr>
        <p:txBody>
          <a:bodyPr wrap="square" lIns="91375" tIns="45685" rIns="91375" bIns="45685" rtlCol="0">
            <a:spAutoFit/>
            <a:scene3d>
              <a:camera prst="orthographicFront"/>
              <a:lightRig rig="flat" dir="t"/>
            </a:scene3d>
            <a:sp3d extrusionH="38100">
              <a:extrusionClr>
                <a:srgbClr val="FBD04E"/>
              </a:extrusionClr>
            </a:sp3d>
          </a:bodyPr>
          <a:lstStyle>
            <a:defPPr>
              <a:defRPr lang="zh-CN"/>
            </a:defPPr>
            <a:lvl1pPr algn="ctr">
              <a:defRPr sz="4000" b="1">
                <a:gradFill flip="none" rotWithShape="1">
                  <a:gsLst>
                    <a:gs pos="0">
                      <a:srgbClr val="FBD04E">
                        <a:lumMod val="65000"/>
                        <a:lumOff val="35000"/>
                      </a:srgbClr>
                    </a:gs>
                    <a:gs pos="51000">
                      <a:srgbClr val="B87600">
                        <a:lumMod val="98000"/>
                        <a:lumOff val="2000"/>
                      </a:srgbClr>
                    </a:gs>
                    <a:gs pos="78000">
                      <a:srgbClr val="F4CF68">
                        <a:lumMod val="90000"/>
                        <a:lumOff val="10000"/>
                      </a:srgbClr>
                    </a:gs>
                    <a:gs pos="28000">
                      <a:srgbClr val="F4CF68">
                        <a:lumMod val="93000"/>
                        <a:lumOff val="7000"/>
                      </a:srgbClr>
                    </a:gs>
                    <a:gs pos="100000">
                      <a:srgbClr val="FBD04E">
                        <a:lumMod val="64000"/>
                        <a:lumOff val="36000"/>
                      </a:srgbClr>
                    </a:gs>
                  </a:gsLst>
                  <a:lin ang="2700000" scaled="1"/>
                  <a:tileRect/>
                </a:gradFill>
                <a:effectLst>
                  <a:outerShdw blurRad="317500" dist="38100" dir="2700000" algn="tl" rotWithShape="0">
                    <a:prstClr val="black">
                      <a:alpha val="59000"/>
                    </a:prstClr>
                  </a:outerShdw>
                </a:effectLst>
                <a:latin typeface="微软雅黑" pitchFamily="34" charset="-122"/>
                <a:ea typeface="微软雅黑" pitchFamily="34" charset="-122"/>
              </a:defRPr>
            </a:lvl1pPr>
          </a:lstStyle>
          <a:p>
            <a:pPr defTabSz="913736">
              <a:defRPr/>
            </a:pPr>
            <a:r>
              <a:rPr lang="en-US" altLang="zh-CN" sz="8800" b="0" kern="0" dirty="0">
                <a:ln w="28575">
                  <a:solidFill>
                    <a:srgbClr val="4C2D0D"/>
                  </a:solidFill>
                </a:ln>
                <a:solidFill>
                  <a:srgbClr val="EE8B94"/>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CHÀO</a:t>
            </a:r>
          </a:p>
          <a:p>
            <a:pPr defTabSz="913736">
              <a:defRPr/>
            </a:pPr>
            <a:r>
              <a:rPr lang="en-US" altLang="zh-CN" sz="8800" b="0" kern="0" dirty="0">
                <a:ln w="28575">
                  <a:solidFill>
                    <a:srgbClr val="4C2D0D"/>
                  </a:solidFill>
                </a:ln>
                <a:solidFill>
                  <a:srgbClr val="EE8B94"/>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TẠM</a:t>
            </a:r>
          </a:p>
          <a:p>
            <a:pPr defTabSz="913736">
              <a:defRPr/>
            </a:pPr>
            <a:r>
              <a:rPr lang="en-US" altLang="zh-CN" sz="8800" b="0" kern="0" dirty="0">
                <a:ln w="28575">
                  <a:solidFill>
                    <a:srgbClr val="4C2D0D"/>
                  </a:solidFill>
                </a:ln>
                <a:solidFill>
                  <a:srgbClr val="EE8B94"/>
                </a:solidFill>
                <a:effectLst/>
                <a:latin typeface="SVN-Hole Hearted" panose="020B0A06020104020203" pitchFamily="34" charset="0"/>
                <a:ea typeface="字魂64号-萌趣软糖体" panose="00000500000000000000" pitchFamily="2" charset="-122"/>
                <a:sym typeface="思源黑体 CN" panose="020B0500000000000000" pitchFamily="34" charset="-122"/>
              </a:rPr>
              <a:t>BIỆT</a:t>
            </a:r>
            <a:endParaRPr lang="zh-CN" altLang="en-US" sz="6600" b="0" kern="0" dirty="0">
              <a:ln w="28575">
                <a:solidFill>
                  <a:srgbClr val="4C2D0D"/>
                </a:solidFill>
              </a:ln>
              <a:solidFill>
                <a:srgbClr val="EE8B94"/>
              </a:solidFill>
              <a:effectLst/>
              <a:latin typeface="SVN-Hole Hearted" panose="020B0A06020104020203" pitchFamily="34" charset="0"/>
              <a:ea typeface="字魂64号-萌趣软糖体" panose="00000500000000000000" pitchFamily="2" charset="-122"/>
              <a:sym typeface="思源黑体 CN" panose="020B0500000000000000" pitchFamily="34" charset="-122"/>
            </a:endParaRPr>
          </a:p>
        </p:txBody>
      </p:sp>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94175" y="185352"/>
            <a:ext cx="5312360" cy="6103638"/>
          </a:xfrm>
          <a:prstGeom prst="rect">
            <a:avLst/>
          </a:prstGeom>
        </p:spPr>
      </p:pic>
    </p:spTree>
    <p:extLst>
      <p:ext uri="{BB962C8B-B14F-4D97-AF65-F5344CB8AC3E}">
        <p14:creationId xmlns:p14="http://schemas.microsoft.com/office/powerpoint/2010/main" val="183951058"/>
      </p:ext>
    </p:extLst>
  </p:cSld>
  <p:clrMapOvr>
    <a:masterClrMapping/>
  </p:clrMapOvr>
  <p:transition spd="slow" advTm="3000">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E8B94"/>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1"/>
          <p:cNvSpPr txBox="1"/>
          <p:nvPr/>
        </p:nvSpPr>
        <p:spPr>
          <a:xfrm>
            <a:off x="1262120" y="4253535"/>
            <a:ext cx="3005080" cy="111359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endParaRPr lang="zh-CN" altLang="en-US" sz="1867" dirty="0">
              <a:latin typeface="思源黑体 CN" panose="020B0500000000000000" pitchFamily="34" charset="-122"/>
              <a:ea typeface="思源黑体 CN" panose="020B0500000000000000" pitchFamily="34" charset="-122"/>
              <a:cs typeface="+mn-ea"/>
              <a:sym typeface="思源黑体 CN" panose="020B0500000000000000" pitchFamily="34" charset="-122"/>
            </a:endParaRPr>
          </a:p>
        </p:txBody>
      </p:sp>
      <p:sp>
        <p:nvSpPr>
          <p:cNvPr id="6" name="Text Placeholder 11"/>
          <p:cNvSpPr txBox="1"/>
          <p:nvPr/>
        </p:nvSpPr>
        <p:spPr>
          <a:xfrm>
            <a:off x="7794491" y="2592879"/>
            <a:ext cx="2771909" cy="111359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endParaRPr lang="zh-CN" altLang="en-US" sz="1867" dirty="0">
              <a:latin typeface="思源黑体 CN" panose="020B0500000000000000" pitchFamily="34" charset="-122"/>
              <a:ea typeface="思源黑体 CN" panose="020B0500000000000000" pitchFamily="34" charset="-122"/>
              <a:cs typeface="+mn-ea"/>
              <a:sym typeface="思源黑体 CN" panose="020B0500000000000000" pitchFamily="34" charset="-122"/>
            </a:endParaRPr>
          </a:p>
        </p:txBody>
      </p:sp>
      <p:sp>
        <p:nvSpPr>
          <p:cNvPr id="7" name="Text Placeholder 11"/>
          <p:cNvSpPr txBox="1"/>
          <p:nvPr/>
        </p:nvSpPr>
        <p:spPr>
          <a:xfrm>
            <a:off x="7837075" y="4445000"/>
            <a:ext cx="2932525" cy="111359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endParaRPr lang="zh-CN" altLang="en-US" sz="1867" dirty="0">
              <a:latin typeface="思源黑体 CN" panose="020B0500000000000000" pitchFamily="34" charset="-122"/>
              <a:ea typeface="思源黑体 CN" panose="020B0500000000000000" pitchFamily="34" charset="-122"/>
              <a:cs typeface="+mn-ea"/>
              <a:sym typeface="思源黑体 CN" panose="020B0500000000000000" pitchFamily="34" charset="-122"/>
            </a:endParaRPr>
          </a:p>
        </p:txBody>
      </p:sp>
      <p:pic>
        <p:nvPicPr>
          <p:cNvPr id="17" name="图片 17"/>
          <p:cNvPicPr>
            <a:picLocks noChangeAspect="1"/>
          </p:cNvPicPr>
          <p:nvPr/>
        </p:nvPicPr>
        <p:blipFill rotWithShape="1">
          <a:blip r:embed="rId3" cstate="print">
            <a:extLst>
              <a:ext uri="{28A0092B-C50C-407E-A947-70E740481C1C}">
                <a14:useLocalDpi xmlns:a14="http://schemas.microsoft.com/office/drawing/2010/main" val="0"/>
              </a:ext>
            </a:extLst>
          </a:blip>
          <a:srcRect t="-1235"/>
          <a:stretch/>
        </p:blipFill>
        <p:spPr>
          <a:xfrm>
            <a:off x="8294686" y="-24065"/>
            <a:ext cx="3897314" cy="1527323"/>
          </a:xfrm>
          <a:prstGeom prst="rect">
            <a:avLst/>
          </a:prstGeom>
        </p:spPr>
      </p:pic>
      <p:grpSp>
        <p:nvGrpSpPr>
          <p:cNvPr id="11" name="组合 8"/>
          <p:cNvGrpSpPr/>
          <p:nvPr/>
        </p:nvGrpSpPr>
        <p:grpSpPr>
          <a:xfrm>
            <a:off x="-22498" y="4360985"/>
            <a:ext cx="12214499" cy="2497015"/>
            <a:chOff x="-22500" y="2322183"/>
            <a:chExt cx="12214499" cy="4535817"/>
          </a:xfrm>
        </p:grpSpPr>
        <p:pic>
          <p:nvPicPr>
            <p:cNvPr id="12" name="图片 24"/>
            <p:cNvPicPr>
              <a:picLocks noChangeAspect="1"/>
            </p:cNvPicPr>
            <p:nvPr/>
          </p:nvPicPr>
          <p:blipFill>
            <a:blip r:embed="rId4"/>
            <a:stretch>
              <a:fillRect/>
            </a:stretch>
          </p:blipFill>
          <p:spPr>
            <a:xfrm>
              <a:off x="-22500" y="2322183"/>
              <a:ext cx="5064183" cy="4535817"/>
            </a:xfrm>
            <a:prstGeom prst="rect">
              <a:avLst/>
            </a:prstGeom>
          </p:spPr>
        </p:pic>
        <p:pic>
          <p:nvPicPr>
            <p:cNvPr id="13" name="图片 40"/>
            <p:cNvPicPr>
              <a:picLocks noChangeAspect="1"/>
            </p:cNvPicPr>
            <p:nvPr/>
          </p:nvPicPr>
          <p:blipFill rotWithShape="1">
            <a:blip r:embed="rId4"/>
            <a:srcRect l="55357" t="75841"/>
            <a:stretch/>
          </p:blipFill>
          <p:spPr>
            <a:xfrm flipH="1">
              <a:off x="5010821" y="5762171"/>
              <a:ext cx="2260835" cy="1095829"/>
            </a:xfrm>
            <a:prstGeom prst="rect">
              <a:avLst/>
            </a:prstGeom>
          </p:spPr>
        </p:pic>
        <p:pic>
          <p:nvPicPr>
            <p:cNvPr id="16" name="图片 39"/>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6781799" y="3766609"/>
              <a:ext cx="5410200" cy="3091391"/>
            </a:xfrm>
            <a:prstGeom prst="rect">
              <a:avLst/>
            </a:prstGeom>
          </p:spPr>
        </p:pic>
      </p:grpSp>
      <p:pic>
        <p:nvPicPr>
          <p:cNvPr id="18" name="图片 20"/>
          <p:cNvPicPr>
            <a:picLocks noChangeAspect="1"/>
          </p:cNvPicPr>
          <p:nvPr/>
        </p:nvPicPr>
        <p:blipFill rotWithShape="1">
          <a:blip r:embed="rId6" cstate="print">
            <a:extLst>
              <a:ext uri="{28A0092B-C50C-407E-A947-70E740481C1C}">
                <a14:useLocalDpi xmlns:a14="http://schemas.microsoft.com/office/drawing/2010/main" val="0"/>
              </a:ext>
            </a:extLst>
          </a:blip>
          <a:srcRect l="-544" t="-605"/>
          <a:stretch/>
        </p:blipFill>
        <p:spPr>
          <a:xfrm rot="5400000" flipV="1">
            <a:off x="135130" y="-200141"/>
            <a:ext cx="1864738" cy="2185801"/>
          </a:xfrm>
          <a:prstGeom prst="rect">
            <a:avLst/>
          </a:prstGeom>
        </p:spPr>
      </p:pic>
      <p:sp>
        <p:nvSpPr>
          <p:cNvPr id="9" name="Rectangle 8"/>
          <p:cNvSpPr/>
          <p:nvPr/>
        </p:nvSpPr>
        <p:spPr>
          <a:xfrm>
            <a:off x="192594" y="242274"/>
            <a:ext cx="11806812" cy="6417141"/>
          </a:xfrm>
          <a:prstGeom prst="rect">
            <a:avLst/>
          </a:prstGeom>
          <a:solidFill>
            <a:schemeClr val="accent5">
              <a:lumMod val="20000"/>
              <a:lumOff val="80000"/>
              <a:alpha val="78000"/>
            </a:schemeClr>
          </a:solidFill>
          <a:ln w="28575">
            <a:solidFill>
              <a:srgbClr val="C00000"/>
            </a:solidFill>
            <a:prstDash val="dash"/>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chemeClr val="accent2">
                    <a:lumMod val="60000"/>
                    <a:lumOff val="40000"/>
                  </a:schemeClr>
                </a:solidFill>
                <a:effectLst/>
                <a:uLnTx/>
                <a:uFillTx/>
                <a:latin typeface="Arial" panose="020B0604020202020204" pitchFamily="34" charset="0"/>
                <a:cs typeface="Arial" panose="020B0604020202020204" pitchFamily="34" charset="0"/>
              </a:rPr>
              <a:t>THƯA CHUYỆN VỚI MẸ</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Từ ngày phải nghỉ học, Cương đâm ra nhớ cái lò rèn cạnh trường. Một hôm, em ngỏ ý với mẹ:</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Mẹ nói với thầy cho con đi học nghề rèn.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Mẹ Cương đã nghe rõ mồn một lời con, nhưng bà vẫn hỏi lại:</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Con vừa bảo gì?</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Mẹ xin thầy cho con đi làm thợ rèn.</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Ai xui con thế?</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Cương cố cắt nghĩa cho mẹ hiểu:</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Thưa mẹ, tự ý con muốn thế. Con thương mẹ vất vả, đã phải nuôi bằng ấy đứa em còn phải nuôi con... Con muốn học một nghề để kiếm sống...</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Mẹ Cương như đã hiểu lòng con. Bà cảm động, xoa đầu Cương và bảo:</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Con muốn giúp mẹ như thế là phải. Nhưng biết thầy có chịu nghe không? Nhà ta tuy nghèo nhưng dòng dõi quan sang. Không lẽ bây giờ mẹ để con phải làm đầy tớ anh thợ rèn.</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Cương thấy nghèn nghẹn ở cổ. Em nắm lấy tay mẹ, thiết tha:</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Mẹ ơi! Người ta ai cũng phải có một nghề. Làm ruộng hay buôn bán, làm thầy hay làm thợ đều đáng trọng như nhau. Chỉ những ai trộm cắp hay ăn bám mới đáng bị coi thường.</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Bất giác, em lại nhớ đến ba người thợ nhễ nhại mồ hôi mà vui vẻ bên tiếng bễ thổi </a:t>
            </a: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phì phào</a:t>
            </a: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tiếng búa con, búa lớn theo nhau đập </a:t>
            </a: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cúc cắc</a:t>
            </a: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và những tàn lửa đỏ hồng, bắn tóe lên như khi đốt cây bông.</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vi-VN" sz="1900" b="0" i="1"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Theo</a:t>
            </a:r>
            <a:r>
              <a:rPr kumimoji="0" lang="vi-VN" sz="1900" b="1"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NAM CAO</a:t>
            </a:r>
          </a:p>
        </p:txBody>
      </p:sp>
      <p:pic>
        <p:nvPicPr>
          <p:cNvPr id="15" name="图片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38960" y="1046297"/>
            <a:ext cx="1155791" cy="1498315"/>
          </a:xfrm>
          <a:prstGeom prst="rect">
            <a:avLst/>
          </a:prstGeom>
        </p:spPr>
      </p:pic>
    </p:spTree>
    <p:extLst>
      <p:ext uri="{BB962C8B-B14F-4D97-AF65-F5344CB8AC3E}">
        <p14:creationId xmlns:p14="http://schemas.microsoft.com/office/powerpoint/2010/main" val="1747252560"/>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nodePh="1">
                                  <p:stCondLst>
                                    <p:cond delay="0"/>
                                  </p:stCondLst>
                                  <p:endCondLst>
                                    <p:cond evt="begin" delay="0">
                                      <p:tn val="10"/>
                                    </p:cond>
                                  </p:end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nodePh="1">
                                  <p:stCondLst>
                                    <p:cond delay="0"/>
                                  </p:stCondLst>
                                  <p:endCondLst>
                                    <p:cond evt="begin" delay="0">
                                      <p:tn val="15"/>
                                    </p:cond>
                                  </p:end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组合 27"/>
          <p:cNvGrpSpPr/>
          <p:nvPr/>
        </p:nvGrpSpPr>
        <p:grpSpPr>
          <a:xfrm>
            <a:off x="-25403" y="-39610"/>
            <a:ext cx="12227900" cy="6897610"/>
            <a:chOff x="-19052" y="-29708"/>
            <a:chExt cx="9170925" cy="5173208"/>
          </a:xfrm>
        </p:grpSpPr>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8" name="图片 17"/>
            <p:cNvPicPr>
              <a:picLocks noChangeAspect="1"/>
            </p:cNvPicPr>
            <p:nvPr/>
          </p:nvPicPr>
          <p:blipFill rotWithShape="1">
            <a:blip r:embed="rId5" cstate="print">
              <a:extLst>
                <a:ext uri="{28A0092B-C50C-407E-A947-70E740481C1C}">
                  <a14:useLocalDpi xmlns:a14="http://schemas.microsoft.com/office/drawing/2010/main" val="0"/>
                </a:ext>
              </a:extLst>
            </a:blip>
            <a:srcRect t="-1235"/>
            <a:stretch/>
          </p:blipFill>
          <p:spPr>
            <a:xfrm>
              <a:off x="5991965" y="-29708"/>
              <a:ext cx="3159908" cy="1238340"/>
            </a:xfrm>
            <a:prstGeom prst="rect">
              <a:avLst/>
            </a:prstGeom>
          </p:spPr>
        </p:pic>
        <p:pic>
          <p:nvPicPr>
            <p:cNvPr id="21" name="图片 20"/>
            <p:cNvPicPr>
              <a:picLocks noChangeAspect="1"/>
            </p:cNvPicPr>
            <p:nvPr/>
          </p:nvPicPr>
          <p:blipFill rotWithShape="1">
            <a:blip r:embed="rId6" cstate="print">
              <a:extLst>
                <a:ext uri="{28A0092B-C50C-407E-A947-70E740481C1C}">
                  <a14:useLocalDpi xmlns:a14="http://schemas.microsoft.com/office/drawing/2010/main" val="0"/>
                </a:ext>
              </a:extLst>
            </a:blip>
            <a:srcRect l="-544" t="-605"/>
            <a:stretch/>
          </p:blipFill>
          <p:spPr>
            <a:xfrm rot="5400000" flipV="1">
              <a:off x="145863" y="-194622"/>
              <a:ext cx="1915658" cy="2245488"/>
            </a:xfrm>
            <a:prstGeom prst="rect">
              <a:avLst/>
            </a:prstGeom>
          </p:spPr>
        </p:pic>
        <p:pic>
          <p:nvPicPr>
            <p:cNvPr id="26" name="图片 25"/>
            <p:cNvPicPr>
              <a:picLocks noChangeAspect="1"/>
            </p:cNvPicPr>
            <p:nvPr/>
          </p:nvPicPr>
          <p:blipFill>
            <a:blip r:embed="rId7"/>
            <a:stretch>
              <a:fillRect/>
            </a:stretch>
          </p:blipFill>
          <p:spPr>
            <a:xfrm>
              <a:off x="-16875" y="1741637"/>
              <a:ext cx="3798137" cy="3401863"/>
            </a:xfrm>
            <a:prstGeom prst="rect">
              <a:avLst/>
            </a:prstGeom>
          </p:spPr>
        </p:pic>
        <p:pic>
          <p:nvPicPr>
            <p:cNvPr id="27" name="图片 26"/>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5410015" y="2829481"/>
              <a:ext cx="3733984" cy="2314019"/>
            </a:xfrm>
            <a:prstGeom prst="rect">
              <a:avLst/>
            </a:prstGeom>
          </p:spPr>
        </p:pic>
        <p:pic>
          <p:nvPicPr>
            <p:cNvPr id="32" name="图片 31"/>
            <p:cNvPicPr>
              <a:picLocks noChangeAspect="1"/>
            </p:cNvPicPr>
            <p:nvPr/>
          </p:nvPicPr>
          <p:blipFill rotWithShape="1">
            <a:blip r:embed="rId7"/>
            <a:srcRect l="55357" t="75841"/>
            <a:stretch/>
          </p:blipFill>
          <p:spPr>
            <a:xfrm flipH="1">
              <a:off x="3758116" y="4321628"/>
              <a:ext cx="1695626" cy="821872"/>
            </a:xfrm>
            <a:prstGeom prst="rect">
              <a:avLst/>
            </a:prstGeom>
          </p:spPr>
        </p:pic>
      </p:grpSp>
      <p:sp>
        <p:nvSpPr>
          <p:cNvPr id="46" name="TextBox 4">
            <a:extLst>
              <a:ext uri="{FF2B5EF4-FFF2-40B4-BE49-F238E27FC236}">
                <a16:creationId xmlns:a16="http://schemas.microsoft.com/office/drawing/2014/main" id="{D5EED0B1-5278-428F-9845-EA290F429A74}"/>
              </a:ext>
            </a:extLst>
          </p:cNvPr>
          <p:cNvSpPr txBox="1"/>
          <p:nvPr/>
        </p:nvSpPr>
        <p:spPr>
          <a:xfrm>
            <a:off x="637051" y="347863"/>
            <a:ext cx="7352235" cy="1861978"/>
          </a:xfrm>
          <a:prstGeom prst="rect">
            <a:avLst/>
          </a:prstGeom>
          <a:noFill/>
        </p:spPr>
        <p:txBody>
          <a:bodyPr wrap="square" lIns="91375" tIns="45685" rIns="91375" bIns="45685" rtlCol="0">
            <a:spAutoFit/>
            <a:scene3d>
              <a:camera prst="orthographicFront"/>
              <a:lightRig rig="flat" dir="t"/>
            </a:scene3d>
            <a:sp3d extrusionH="38100">
              <a:extrusionClr>
                <a:srgbClr val="FBD04E"/>
              </a:extrusionClr>
            </a:sp3d>
          </a:bodyPr>
          <a:lstStyle>
            <a:defPPr>
              <a:defRPr lang="zh-CN"/>
            </a:defPPr>
            <a:lvl1pPr algn="ctr">
              <a:defRPr sz="4000" b="1">
                <a:gradFill flip="none" rotWithShape="1">
                  <a:gsLst>
                    <a:gs pos="0">
                      <a:srgbClr val="FBD04E">
                        <a:lumMod val="65000"/>
                        <a:lumOff val="35000"/>
                      </a:srgbClr>
                    </a:gs>
                    <a:gs pos="51000">
                      <a:srgbClr val="B87600">
                        <a:lumMod val="98000"/>
                        <a:lumOff val="2000"/>
                      </a:srgbClr>
                    </a:gs>
                    <a:gs pos="78000">
                      <a:srgbClr val="F4CF68">
                        <a:lumMod val="90000"/>
                        <a:lumOff val="10000"/>
                      </a:srgbClr>
                    </a:gs>
                    <a:gs pos="28000">
                      <a:srgbClr val="F4CF68">
                        <a:lumMod val="93000"/>
                        <a:lumOff val="7000"/>
                      </a:srgbClr>
                    </a:gs>
                    <a:gs pos="100000">
                      <a:srgbClr val="FBD04E">
                        <a:lumMod val="64000"/>
                        <a:lumOff val="36000"/>
                      </a:srgbClr>
                    </a:gs>
                  </a:gsLst>
                  <a:lin ang="2700000" scaled="1"/>
                  <a:tileRect/>
                </a:gradFill>
                <a:effectLst>
                  <a:outerShdw blurRad="317500" dist="38100" dir="2700000" algn="tl" rotWithShape="0">
                    <a:prstClr val="black">
                      <a:alpha val="59000"/>
                    </a:prstClr>
                  </a:outerShdw>
                </a:effectLst>
                <a:latin typeface="微软雅黑" pitchFamily="34" charset="-122"/>
                <a:ea typeface="微软雅黑" pitchFamily="34" charset="-122"/>
              </a:defRPr>
            </a:lvl1pPr>
          </a:lstStyle>
          <a:p>
            <a:pPr marL="0" marR="0" lvl="0" indent="0" algn="dist" defTabSz="913736" rtl="0" eaLnBrk="1" fontAlgn="auto" latinLnBrk="0" hangingPunct="1">
              <a:lnSpc>
                <a:spcPct val="100000"/>
              </a:lnSpc>
              <a:spcBef>
                <a:spcPts val="0"/>
              </a:spcBef>
              <a:spcAft>
                <a:spcPts val="0"/>
              </a:spcAft>
              <a:buClrTx/>
              <a:buSzTx/>
              <a:buFontTx/>
              <a:buNone/>
              <a:tabLst/>
              <a:defRPr/>
            </a:pPr>
            <a:r>
              <a:rPr kumimoji="0" lang="en-US" altLang="zh-CN" sz="11500" b="0" i="0" u="none" strike="noStrike" kern="0" cap="none" spc="-150" normalizeH="0" baseline="0" noProof="0" dirty="0">
                <a:ln>
                  <a:solidFill>
                    <a:schemeClr val="tx1">
                      <a:lumMod val="95000"/>
                      <a:lumOff val="5000"/>
                    </a:schemeClr>
                  </a:solidFill>
                  <a:prstDash val="sysDot"/>
                </a:ln>
                <a:solidFill>
                  <a:srgbClr val="E97257"/>
                </a:solidFill>
                <a:effectLst/>
                <a:uLnTx/>
                <a:uFillTx/>
                <a:latin typeface="SVN-Hole Hearted" panose="020B0A06020104020203" pitchFamily="34" charset="0"/>
                <a:ea typeface="字魂64号-萌趣软糖体" panose="00000500000000000000" pitchFamily="2" charset="-122"/>
                <a:sym typeface="思源黑体 CN" panose="020B0500000000000000" pitchFamily="34" charset="-122"/>
              </a:rPr>
              <a:t>CHIA ĐOẠN</a:t>
            </a:r>
            <a:endParaRPr kumimoji="0" lang="zh-CN" altLang="en-US" sz="8000" b="0" i="0" u="none" strike="noStrike" kern="0" cap="none" spc="-150" normalizeH="0" baseline="0" noProof="0" dirty="0">
              <a:ln>
                <a:solidFill>
                  <a:schemeClr val="tx1">
                    <a:lumMod val="95000"/>
                    <a:lumOff val="5000"/>
                  </a:schemeClr>
                </a:solidFill>
                <a:prstDash val="sysDot"/>
              </a:ln>
              <a:solidFill>
                <a:srgbClr val="E97257"/>
              </a:solidFill>
              <a:effectLst/>
              <a:uLnTx/>
              <a:uFillTx/>
              <a:latin typeface="SVN-Hole Hearted" panose="020B0A06020104020203" pitchFamily="34" charset="0"/>
              <a:ea typeface="字魂64号-萌趣软糖体" panose="00000500000000000000" pitchFamily="2" charset="-122"/>
              <a:sym typeface="思源黑体 CN" panose="020B0500000000000000" pitchFamily="34" charset="-122"/>
            </a:endParaRPr>
          </a:p>
        </p:txBody>
      </p:sp>
      <p:grpSp>
        <p:nvGrpSpPr>
          <p:cNvPr id="33" name="组合 32"/>
          <p:cNvGrpSpPr/>
          <p:nvPr/>
        </p:nvGrpSpPr>
        <p:grpSpPr>
          <a:xfrm>
            <a:off x="714777" y="1964967"/>
            <a:ext cx="2928483" cy="1735630"/>
            <a:chOff x="176181" y="2536677"/>
            <a:chExt cx="3343266" cy="1981461"/>
          </a:xfrm>
        </p:grpSpPr>
        <p:pic>
          <p:nvPicPr>
            <p:cNvPr id="34" name="图片 3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6181" y="2536677"/>
              <a:ext cx="3343266" cy="1981461"/>
            </a:xfrm>
            <a:prstGeom prst="rect">
              <a:avLst/>
            </a:prstGeom>
          </p:spPr>
        </p:pic>
        <p:sp>
          <p:nvSpPr>
            <p:cNvPr id="36" name="PA-文本框 88">
              <a:extLst>
                <a:ext uri="{FF2B5EF4-FFF2-40B4-BE49-F238E27FC236}">
                  <a16:creationId xmlns:a16="http://schemas.microsoft.com/office/drawing/2014/main" id="{968276D9-B57A-45C2-B2D1-514AA5493EE9}"/>
                </a:ext>
              </a:extLst>
            </p:cNvPr>
            <p:cNvSpPr txBox="1"/>
            <p:nvPr>
              <p:custDataLst>
                <p:tags r:id="rId2"/>
              </p:custDataLst>
            </p:nvPr>
          </p:nvSpPr>
          <p:spPr>
            <a:xfrm>
              <a:off x="806815" y="3069299"/>
              <a:ext cx="1990190" cy="817739"/>
            </a:xfrm>
            <a:prstGeom prst="rect">
              <a:avLst/>
            </a:prstGeom>
            <a:noFill/>
          </p:spPr>
          <p:txBody>
            <a:bodyPr wrap="square" lIns="0" tIns="0" rIns="0" bIns="0" rtlCol="0">
              <a:spAutoFit/>
            </a:bodyPr>
            <a:lstStyle/>
            <a:p>
              <a:pPr marL="0" marR="0" lvl="0" indent="0" algn="ctr" defTabSz="914400" rtl="0" eaLnBrk="1" fontAlgn="auto" latinLnBrk="0" hangingPunct="0">
                <a:lnSpc>
                  <a:spcPct val="150000"/>
                </a:lnSpc>
                <a:spcBef>
                  <a:spcPts val="0"/>
                </a:spcBef>
                <a:spcAft>
                  <a:spcPts val="0"/>
                </a:spcAft>
                <a:buClrTx/>
                <a:buSzTx/>
                <a:buFontTx/>
                <a:buNone/>
                <a:tabLst/>
                <a:defRPr/>
              </a:pPr>
              <a:r>
                <a:rPr lang="en-US" altLang="zh-CN" sz="3600" dirty="0" err="1">
                  <a:solidFill>
                    <a:srgbClr val="4C2D0D"/>
                  </a:solidFill>
                  <a:latin typeface="UTM Alberta Heavy" panose="02040603050506020204" pitchFamily="18" charset="0"/>
                  <a:ea typeface="思源黑体 CN Bold" panose="020B0800000000000000" pitchFamily="34" charset="-122"/>
                  <a:cs typeface="+mn-ea"/>
                  <a:sym typeface="+mn-lt"/>
                </a:rPr>
                <a:t>Đoạn</a:t>
              </a:r>
              <a:r>
                <a:rPr lang="en-US" altLang="zh-CN" sz="3600" dirty="0">
                  <a:solidFill>
                    <a:srgbClr val="4C2D0D"/>
                  </a:solidFill>
                  <a:latin typeface="UTM Alberta Heavy" panose="02040603050506020204" pitchFamily="18" charset="0"/>
                  <a:ea typeface="思源黑体 CN Bold" panose="020B0800000000000000" pitchFamily="34" charset="-122"/>
                  <a:cs typeface="+mn-ea"/>
                  <a:sym typeface="+mn-lt"/>
                </a:rPr>
                <a:t> 1</a:t>
              </a:r>
              <a:endParaRPr kumimoji="0" lang="en-US" altLang="zh-CN" sz="3600" b="0" i="0" u="none" strike="noStrike" kern="1200" cap="none" spc="0" normalizeH="0" baseline="0" noProof="0" dirty="0">
                <a:ln>
                  <a:noFill/>
                </a:ln>
                <a:solidFill>
                  <a:srgbClr val="4C2D0D"/>
                </a:solidFill>
                <a:effectLst/>
                <a:uLnTx/>
                <a:uFillTx/>
                <a:latin typeface="UTM Alberta Heavy" panose="02040603050506020204" pitchFamily="18" charset="0"/>
                <a:ea typeface="思源黑体 CN Bold" panose="020B0800000000000000" pitchFamily="34" charset="-122"/>
                <a:cs typeface="+mn-ea"/>
                <a:sym typeface="+mn-lt"/>
              </a:endParaRPr>
            </a:p>
          </p:txBody>
        </p:sp>
      </p:grpSp>
      <p:grpSp>
        <p:nvGrpSpPr>
          <p:cNvPr id="52" name="组合 51"/>
          <p:cNvGrpSpPr/>
          <p:nvPr/>
        </p:nvGrpSpPr>
        <p:grpSpPr>
          <a:xfrm>
            <a:off x="1904874" y="3700597"/>
            <a:ext cx="2928482" cy="1735630"/>
            <a:chOff x="-944421" y="2732258"/>
            <a:chExt cx="3343266" cy="1981461"/>
          </a:xfrm>
        </p:grpSpPr>
        <p:pic>
          <p:nvPicPr>
            <p:cNvPr id="53" name="图片 5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4421" y="2732258"/>
              <a:ext cx="3343266" cy="1981461"/>
            </a:xfrm>
            <a:prstGeom prst="rect">
              <a:avLst/>
            </a:prstGeom>
          </p:spPr>
        </p:pic>
        <p:sp>
          <p:nvSpPr>
            <p:cNvPr id="55" name="PA-文本框 88">
              <a:extLst>
                <a:ext uri="{FF2B5EF4-FFF2-40B4-BE49-F238E27FC236}">
                  <a16:creationId xmlns:a16="http://schemas.microsoft.com/office/drawing/2014/main" id="{968276D9-B57A-45C2-B2D1-514AA5493EE9}"/>
                </a:ext>
              </a:extLst>
            </p:cNvPr>
            <p:cNvSpPr txBox="1"/>
            <p:nvPr>
              <p:custDataLst>
                <p:tags r:id="rId1"/>
              </p:custDataLst>
            </p:nvPr>
          </p:nvSpPr>
          <p:spPr>
            <a:xfrm>
              <a:off x="-276881" y="3247147"/>
              <a:ext cx="1990190" cy="817739"/>
            </a:xfrm>
            <a:prstGeom prst="rect">
              <a:avLst/>
            </a:prstGeom>
            <a:noFill/>
          </p:spPr>
          <p:txBody>
            <a:bodyPr wrap="square" lIns="0" tIns="0" rIns="0" bIns="0" rtlCol="0">
              <a:spAutoFit/>
            </a:bodyPr>
            <a:lstStyle/>
            <a:p>
              <a:pPr marL="0" marR="0" lvl="0" indent="0" algn="ctr" defTabSz="914400" rtl="0" eaLnBrk="1" fontAlgn="auto" latinLnBrk="0" hangingPunct="0">
                <a:lnSpc>
                  <a:spcPct val="150000"/>
                </a:lnSpc>
                <a:spcBef>
                  <a:spcPts val="0"/>
                </a:spcBef>
                <a:spcAft>
                  <a:spcPts val="0"/>
                </a:spcAft>
                <a:buClrTx/>
                <a:buSzTx/>
                <a:buFontTx/>
                <a:buNone/>
                <a:tabLst/>
                <a:defRPr/>
              </a:pPr>
              <a:r>
                <a:rPr lang="en-US" altLang="zh-CN" sz="3600" dirty="0" err="1">
                  <a:solidFill>
                    <a:srgbClr val="4C2D0D"/>
                  </a:solidFill>
                  <a:latin typeface="UTM Alberta Heavy" panose="02040603050506020204" pitchFamily="18" charset="0"/>
                  <a:ea typeface="思源黑体 CN Bold" panose="020B0800000000000000" pitchFamily="34" charset="-122"/>
                  <a:cs typeface="+mn-ea"/>
                  <a:sym typeface="+mn-lt"/>
                </a:rPr>
                <a:t>Đoạn</a:t>
              </a:r>
              <a:r>
                <a:rPr lang="en-US" altLang="zh-CN" sz="3600" dirty="0">
                  <a:solidFill>
                    <a:srgbClr val="4C2D0D"/>
                  </a:solidFill>
                  <a:latin typeface="UTM Alberta Heavy" panose="02040603050506020204" pitchFamily="18" charset="0"/>
                  <a:ea typeface="思源黑体 CN Bold" panose="020B0800000000000000" pitchFamily="34" charset="-122"/>
                  <a:cs typeface="+mn-ea"/>
                  <a:sym typeface="+mn-lt"/>
                </a:rPr>
                <a:t> 2</a:t>
              </a:r>
              <a:endParaRPr kumimoji="0" lang="en-US" altLang="zh-CN" sz="3600" b="0" i="0" u="none" strike="noStrike" kern="1200" cap="none" spc="0" normalizeH="0" baseline="0" noProof="0" dirty="0">
                <a:ln>
                  <a:noFill/>
                </a:ln>
                <a:solidFill>
                  <a:srgbClr val="4C2D0D"/>
                </a:solidFill>
                <a:effectLst/>
                <a:uLnTx/>
                <a:uFillTx/>
                <a:latin typeface="UTM Alberta Heavy" panose="02040603050506020204" pitchFamily="18" charset="0"/>
                <a:ea typeface="思源黑体 CN Bold" panose="020B0800000000000000" pitchFamily="34" charset="-122"/>
                <a:cs typeface="+mn-ea"/>
                <a:sym typeface="+mn-lt"/>
              </a:endParaRPr>
            </a:p>
          </p:txBody>
        </p:sp>
      </p:grpSp>
      <p:sp>
        <p:nvSpPr>
          <p:cNvPr id="2" name="Rounded Rectangle 1"/>
          <p:cNvSpPr/>
          <p:nvPr/>
        </p:nvSpPr>
        <p:spPr>
          <a:xfrm>
            <a:off x="3720985" y="2514602"/>
            <a:ext cx="8256650" cy="74047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i="1" dirty="0" err="1">
                <a:ln w="3175">
                  <a:solidFill>
                    <a:srgbClr val="4C2D0D"/>
                  </a:solidFill>
                </a:ln>
                <a:solidFill>
                  <a:srgbClr val="4C2D0D"/>
                </a:solidFill>
                <a:latin typeface="Arial" panose="020B0604020202020204" pitchFamily="34" charset="0"/>
                <a:cs typeface="Arial" panose="020B0604020202020204" pitchFamily="34" charset="0"/>
              </a:rPr>
              <a:t>Từ</a:t>
            </a:r>
            <a:r>
              <a:rPr lang="en-US" sz="3600" i="1" dirty="0">
                <a:ln w="3175">
                  <a:solidFill>
                    <a:srgbClr val="4C2D0D"/>
                  </a:solidFill>
                </a:ln>
                <a:solidFill>
                  <a:srgbClr val="4C2D0D"/>
                </a:solidFill>
                <a:latin typeface="Arial" panose="020B0604020202020204" pitchFamily="34" charset="0"/>
                <a:cs typeface="Arial" panose="020B0604020202020204" pitchFamily="34" charset="0"/>
              </a:rPr>
              <a:t> </a:t>
            </a:r>
            <a:r>
              <a:rPr lang="en-US" sz="3600" i="1" dirty="0" err="1">
                <a:ln w="3175">
                  <a:solidFill>
                    <a:srgbClr val="4C2D0D"/>
                  </a:solidFill>
                </a:ln>
                <a:solidFill>
                  <a:srgbClr val="4C2D0D"/>
                </a:solidFill>
                <a:latin typeface="Arial" panose="020B0604020202020204" pitchFamily="34" charset="0"/>
                <a:cs typeface="Arial" panose="020B0604020202020204" pitchFamily="34" charset="0"/>
              </a:rPr>
              <a:t>đầu</a:t>
            </a:r>
            <a:r>
              <a:rPr lang="en-US" sz="3600" i="1" dirty="0">
                <a:ln w="3175">
                  <a:solidFill>
                    <a:srgbClr val="4C2D0D"/>
                  </a:solidFill>
                </a:ln>
                <a:solidFill>
                  <a:srgbClr val="4C2D0D"/>
                </a:solidFill>
                <a:latin typeface="Arial" panose="020B0604020202020204" pitchFamily="34" charset="0"/>
                <a:cs typeface="Arial" panose="020B0604020202020204" pitchFamily="34" charset="0"/>
              </a:rPr>
              <a:t> … </a:t>
            </a:r>
            <a:r>
              <a:rPr lang="en-US" sz="3600" i="1" dirty="0" err="1">
                <a:ln w="3175">
                  <a:solidFill>
                    <a:srgbClr val="4C2D0D"/>
                  </a:solidFill>
                </a:ln>
                <a:solidFill>
                  <a:srgbClr val="4C2D0D"/>
                </a:solidFill>
                <a:latin typeface="Arial" panose="020B0604020202020204" pitchFamily="34" charset="0"/>
                <a:cs typeface="Arial" panose="020B0604020202020204" pitchFamily="34" charset="0"/>
              </a:rPr>
              <a:t>học</a:t>
            </a:r>
            <a:r>
              <a:rPr lang="en-US" sz="3600" i="1" dirty="0">
                <a:ln w="3175">
                  <a:solidFill>
                    <a:srgbClr val="4C2D0D"/>
                  </a:solidFill>
                </a:ln>
                <a:solidFill>
                  <a:srgbClr val="4C2D0D"/>
                </a:solidFill>
                <a:latin typeface="Arial" panose="020B0604020202020204" pitchFamily="34" charset="0"/>
                <a:cs typeface="Arial" panose="020B0604020202020204" pitchFamily="34" charset="0"/>
              </a:rPr>
              <a:t> </a:t>
            </a:r>
            <a:r>
              <a:rPr lang="en-US" sz="3600" i="1" dirty="0" err="1">
                <a:ln w="3175">
                  <a:solidFill>
                    <a:srgbClr val="4C2D0D"/>
                  </a:solidFill>
                </a:ln>
                <a:solidFill>
                  <a:srgbClr val="4C2D0D"/>
                </a:solidFill>
                <a:latin typeface="Arial" panose="020B0604020202020204" pitchFamily="34" charset="0"/>
                <a:cs typeface="Arial" panose="020B0604020202020204" pitchFamily="34" charset="0"/>
              </a:rPr>
              <a:t>một</a:t>
            </a:r>
            <a:r>
              <a:rPr lang="en-US" sz="3600" i="1" dirty="0">
                <a:ln w="3175">
                  <a:solidFill>
                    <a:srgbClr val="4C2D0D"/>
                  </a:solidFill>
                </a:ln>
                <a:solidFill>
                  <a:srgbClr val="4C2D0D"/>
                </a:solidFill>
                <a:latin typeface="Arial" panose="020B0604020202020204" pitchFamily="34" charset="0"/>
                <a:cs typeface="Arial" panose="020B0604020202020204" pitchFamily="34" charset="0"/>
              </a:rPr>
              <a:t> </a:t>
            </a:r>
            <a:r>
              <a:rPr lang="en-US" sz="3600" i="1" dirty="0" err="1">
                <a:ln w="3175">
                  <a:solidFill>
                    <a:srgbClr val="4C2D0D"/>
                  </a:solidFill>
                </a:ln>
                <a:solidFill>
                  <a:srgbClr val="4C2D0D"/>
                </a:solidFill>
                <a:latin typeface="Arial" panose="020B0604020202020204" pitchFamily="34" charset="0"/>
                <a:cs typeface="Arial" panose="020B0604020202020204" pitchFamily="34" charset="0"/>
              </a:rPr>
              <a:t>nghề</a:t>
            </a:r>
            <a:r>
              <a:rPr lang="en-US" sz="3600" i="1" dirty="0">
                <a:ln w="3175">
                  <a:solidFill>
                    <a:srgbClr val="4C2D0D"/>
                  </a:solidFill>
                </a:ln>
                <a:solidFill>
                  <a:srgbClr val="4C2D0D"/>
                </a:solidFill>
                <a:latin typeface="Arial" panose="020B0604020202020204" pitchFamily="34" charset="0"/>
                <a:cs typeface="Arial" panose="020B0604020202020204" pitchFamily="34" charset="0"/>
              </a:rPr>
              <a:t> </a:t>
            </a:r>
            <a:r>
              <a:rPr lang="en-US" sz="3600" i="1" dirty="0" err="1">
                <a:ln w="3175">
                  <a:solidFill>
                    <a:srgbClr val="4C2D0D"/>
                  </a:solidFill>
                </a:ln>
                <a:solidFill>
                  <a:srgbClr val="4C2D0D"/>
                </a:solidFill>
                <a:latin typeface="Arial" panose="020B0604020202020204" pitchFamily="34" charset="0"/>
                <a:cs typeface="Arial" panose="020B0604020202020204" pitchFamily="34" charset="0"/>
              </a:rPr>
              <a:t>để</a:t>
            </a:r>
            <a:r>
              <a:rPr lang="en-US" sz="3600" i="1" dirty="0">
                <a:ln w="3175">
                  <a:solidFill>
                    <a:srgbClr val="4C2D0D"/>
                  </a:solidFill>
                </a:ln>
                <a:solidFill>
                  <a:srgbClr val="4C2D0D"/>
                </a:solidFill>
                <a:latin typeface="Arial" panose="020B0604020202020204" pitchFamily="34" charset="0"/>
                <a:cs typeface="Arial" panose="020B0604020202020204" pitchFamily="34" charset="0"/>
              </a:rPr>
              <a:t> </a:t>
            </a:r>
            <a:r>
              <a:rPr lang="en-US" sz="3600" i="1" dirty="0" err="1">
                <a:ln w="3175">
                  <a:solidFill>
                    <a:srgbClr val="4C2D0D"/>
                  </a:solidFill>
                </a:ln>
                <a:solidFill>
                  <a:srgbClr val="4C2D0D"/>
                </a:solidFill>
                <a:latin typeface="Arial" panose="020B0604020202020204" pitchFamily="34" charset="0"/>
                <a:cs typeface="Arial" panose="020B0604020202020204" pitchFamily="34" charset="0"/>
              </a:rPr>
              <a:t>kiếm</a:t>
            </a:r>
            <a:r>
              <a:rPr lang="en-US" sz="3600" i="1" dirty="0">
                <a:ln w="3175">
                  <a:solidFill>
                    <a:srgbClr val="4C2D0D"/>
                  </a:solidFill>
                </a:ln>
                <a:solidFill>
                  <a:srgbClr val="4C2D0D"/>
                </a:solidFill>
                <a:latin typeface="Arial" panose="020B0604020202020204" pitchFamily="34" charset="0"/>
                <a:cs typeface="Arial" panose="020B0604020202020204" pitchFamily="34" charset="0"/>
              </a:rPr>
              <a:t> </a:t>
            </a:r>
            <a:r>
              <a:rPr lang="en-US" sz="3600" i="1" dirty="0" err="1">
                <a:ln w="3175">
                  <a:solidFill>
                    <a:srgbClr val="4C2D0D"/>
                  </a:solidFill>
                </a:ln>
                <a:solidFill>
                  <a:srgbClr val="4C2D0D"/>
                </a:solidFill>
                <a:latin typeface="Arial" panose="020B0604020202020204" pitchFamily="34" charset="0"/>
                <a:cs typeface="Arial" panose="020B0604020202020204" pitchFamily="34" charset="0"/>
              </a:rPr>
              <a:t>sống</a:t>
            </a:r>
            <a:endParaRPr lang="en-US" sz="3600" i="1" dirty="0">
              <a:ln w="3175">
                <a:solidFill>
                  <a:srgbClr val="4C2D0D"/>
                </a:solidFill>
              </a:ln>
              <a:solidFill>
                <a:srgbClr val="4C2D0D"/>
              </a:solidFill>
              <a:latin typeface="Arial" panose="020B0604020202020204" pitchFamily="34" charset="0"/>
              <a:cs typeface="Arial" panose="020B0604020202020204" pitchFamily="34" charset="0"/>
            </a:endParaRPr>
          </a:p>
        </p:txBody>
      </p:sp>
      <p:sp>
        <p:nvSpPr>
          <p:cNvPr id="30" name="Rounded Rectangle 29"/>
          <p:cNvSpPr/>
          <p:nvPr/>
        </p:nvSpPr>
        <p:spPr>
          <a:xfrm>
            <a:off x="4771281" y="4263252"/>
            <a:ext cx="3224840" cy="74047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i="1" dirty="0" err="1">
                <a:ln w="3175">
                  <a:solidFill>
                    <a:srgbClr val="4C2D0D"/>
                  </a:solidFill>
                </a:ln>
                <a:solidFill>
                  <a:srgbClr val="4C2D0D"/>
                </a:solidFill>
                <a:latin typeface="Arial" panose="020B0604020202020204" pitchFamily="34" charset="0"/>
                <a:cs typeface="Arial" panose="020B0604020202020204" pitchFamily="34" charset="0"/>
              </a:rPr>
              <a:t>Phần</a:t>
            </a:r>
            <a:r>
              <a:rPr lang="en-US" sz="3600" i="1" dirty="0">
                <a:ln w="3175">
                  <a:solidFill>
                    <a:srgbClr val="4C2D0D"/>
                  </a:solidFill>
                </a:ln>
                <a:solidFill>
                  <a:srgbClr val="4C2D0D"/>
                </a:solidFill>
                <a:latin typeface="Arial" panose="020B0604020202020204" pitchFamily="34" charset="0"/>
                <a:cs typeface="Arial" panose="020B0604020202020204" pitchFamily="34" charset="0"/>
              </a:rPr>
              <a:t> </a:t>
            </a:r>
            <a:r>
              <a:rPr lang="en-US" sz="3600" i="1" dirty="0" err="1">
                <a:ln w="3175">
                  <a:solidFill>
                    <a:srgbClr val="4C2D0D"/>
                  </a:solidFill>
                </a:ln>
                <a:solidFill>
                  <a:srgbClr val="4C2D0D"/>
                </a:solidFill>
                <a:latin typeface="Arial" panose="020B0604020202020204" pitchFamily="34" charset="0"/>
                <a:cs typeface="Arial" panose="020B0604020202020204" pitchFamily="34" charset="0"/>
              </a:rPr>
              <a:t>còn</a:t>
            </a:r>
            <a:r>
              <a:rPr lang="en-US" sz="3600" i="1" dirty="0">
                <a:ln w="3175">
                  <a:solidFill>
                    <a:srgbClr val="4C2D0D"/>
                  </a:solidFill>
                </a:ln>
                <a:solidFill>
                  <a:srgbClr val="4C2D0D"/>
                </a:solidFill>
                <a:latin typeface="Arial" panose="020B0604020202020204" pitchFamily="34" charset="0"/>
                <a:cs typeface="Arial" panose="020B0604020202020204" pitchFamily="34" charset="0"/>
              </a:rPr>
              <a:t> </a:t>
            </a:r>
            <a:r>
              <a:rPr lang="en-US" sz="3600" i="1" dirty="0" err="1">
                <a:ln w="3175">
                  <a:solidFill>
                    <a:srgbClr val="4C2D0D"/>
                  </a:solidFill>
                </a:ln>
                <a:solidFill>
                  <a:srgbClr val="4C2D0D"/>
                </a:solidFill>
                <a:latin typeface="Arial" panose="020B0604020202020204" pitchFamily="34" charset="0"/>
                <a:cs typeface="Arial" panose="020B0604020202020204" pitchFamily="34" charset="0"/>
              </a:rPr>
              <a:t>lại</a:t>
            </a:r>
            <a:endParaRPr lang="en-US" sz="3600" i="1" dirty="0">
              <a:ln w="3175">
                <a:solidFill>
                  <a:srgbClr val="4C2D0D"/>
                </a:solidFill>
              </a:ln>
              <a:solidFill>
                <a:srgbClr val="4C2D0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08694"/>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randombar(horizont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down)">
                                      <p:cBhvr>
                                        <p:cTn id="12" dur="500"/>
                                        <p:tgtEl>
                                          <p:spTgt spid="33"/>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2"/>
                                        </p:tgtEl>
                                        <p:attrNameLst>
                                          <p:attrName>style.visibility</p:attrName>
                                        </p:attrNameLst>
                                      </p:cBhvr>
                                      <p:to>
                                        <p:strVal val="visible"/>
                                      </p:to>
                                    </p:set>
                                    <p:animEffect transition="in" filter="fade">
                                      <p:cBhvr>
                                        <p:cTn id="20" dur="1000"/>
                                        <p:tgtEl>
                                          <p:spTgt spid="52"/>
                                        </p:tgtEl>
                                      </p:cBhvr>
                                    </p:animEffect>
                                    <p:anim calcmode="lin" valueType="num">
                                      <p:cBhvr>
                                        <p:cTn id="21" dur="1000" fill="hold"/>
                                        <p:tgtEl>
                                          <p:spTgt spid="52"/>
                                        </p:tgtEl>
                                        <p:attrNameLst>
                                          <p:attrName>ppt_x</p:attrName>
                                        </p:attrNameLst>
                                      </p:cBhvr>
                                      <p:tavLst>
                                        <p:tav tm="0">
                                          <p:val>
                                            <p:strVal val="#ppt_x"/>
                                          </p:val>
                                        </p:tav>
                                        <p:tav tm="100000">
                                          <p:val>
                                            <p:strVal val="#ppt_x"/>
                                          </p:val>
                                        </p:tav>
                                      </p:tavLst>
                                    </p:anim>
                                    <p:anim calcmode="lin" valueType="num">
                                      <p:cBhvr>
                                        <p:cTn id="22" dur="1000" fill="hold"/>
                                        <p:tgtEl>
                                          <p:spTgt spid="52"/>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2" grpId="0"/>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E8B94"/>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1"/>
          <p:cNvSpPr txBox="1"/>
          <p:nvPr/>
        </p:nvSpPr>
        <p:spPr>
          <a:xfrm>
            <a:off x="1262120" y="4253535"/>
            <a:ext cx="3005080" cy="111359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endParaRPr lang="zh-CN" altLang="en-US" sz="1867" dirty="0">
              <a:latin typeface="思源黑体 CN" panose="020B0500000000000000" pitchFamily="34" charset="-122"/>
              <a:ea typeface="思源黑体 CN" panose="020B0500000000000000" pitchFamily="34" charset="-122"/>
              <a:cs typeface="+mn-ea"/>
              <a:sym typeface="思源黑体 CN" panose="020B0500000000000000" pitchFamily="34" charset="-122"/>
            </a:endParaRPr>
          </a:p>
        </p:txBody>
      </p:sp>
      <p:sp>
        <p:nvSpPr>
          <p:cNvPr id="6" name="Text Placeholder 11"/>
          <p:cNvSpPr txBox="1"/>
          <p:nvPr/>
        </p:nvSpPr>
        <p:spPr>
          <a:xfrm>
            <a:off x="7794491" y="2592879"/>
            <a:ext cx="2771909" cy="111359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endParaRPr lang="zh-CN" altLang="en-US" sz="1867" dirty="0">
              <a:latin typeface="思源黑体 CN" panose="020B0500000000000000" pitchFamily="34" charset="-122"/>
              <a:ea typeface="思源黑体 CN" panose="020B0500000000000000" pitchFamily="34" charset="-122"/>
              <a:cs typeface="+mn-ea"/>
              <a:sym typeface="思源黑体 CN" panose="020B0500000000000000" pitchFamily="34" charset="-122"/>
            </a:endParaRPr>
          </a:p>
        </p:txBody>
      </p:sp>
      <p:sp>
        <p:nvSpPr>
          <p:cNvPr id="7" name="Text Placeholder 11"/>
          <p:cNvSpPr txBox="1"/>
          <p:nvPr/>
        </p:nvSpPr>
        <p:spPr>
          <a:xfrm>
            <a:off x="7837075" y="4445000"/>
            <a:ext cx="2932525" cy="111359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endParaRPr lang="zh-CN" altLang="en-US" sz="1867" dirty="0">
              <a:latin typeface="思源黑体 CN" panose="020B0500000000000000" pitchFamily="34" charset="-122"/>
              <a:ea typeface="思源黑体 CN" panose="020B0500000000000000" pitchFamily="34" charset="-122"/>
              <a:cs typeface="+mn-ea"/>
              <a:sym typeface="思源黑体 CN" panose="020B0500000000000000" pitchFamily="34" charset="-122"/>
            </a:endParaRPr>
          </a:p>
        </p:txBody>
      </p:sp>
      <p:pic>
        <p:nvPicPr>
          <p:cNvPr id="17" name="图片 17"/>
          <p:cNvPicPr>
            <a:picLocks noChangeAspect="1"/>
          </p:cNvPicPr>
          <p:nvPr/>
        </p:nvPicPr>
        <p:blipFill rotWithShape="1">
          <a:blip r:embed="rId3" cstate="print">
            <a:extLst>
              <a:ext uri="{28A0092B-C50C-407E-A947-70E740481C1C}">
                <a14:useLocalDpi xmlns:a14="http://schemas.microsoft.com/office/drawing/2010/main" val="0"/>
              </a:ext>
            </a:extLst>
          </a:blip>
          <a:srcRect t="-1235"/>
          <a:stretch/>
        </p:blipFill>
        <p:spPr>
          <a:xfrm>
            <a:off x="8294686" y="-24065"/>
            <a:ext cx="3897314" cy="1527323"/>
          </a:xfrm>
          <a:prstGeom prst="rect">
            <a:avLst/>
          </a:prstGeom>
        </p:spPr>
      </p:pic>
      <p:grpSp>
        <p:nvGrpSpPr>
          <p:cNvPr id="11" name="组合 8"/>
          <p:cNvGrpSpPr/>
          <p:nvPr/>
        </p:nvGrpSpPr>
        <p:grpSpPr>
          <a:xfrm>
            <a:off x="-22498" y="4360985"/>
            <a:ext cx="12214498" cy="2497976"/>
            <a:chOff x="-22500" y="2322183"/>
            <a:chExt cx="12214498" cy="4537562"/>
          </a:xfrm>
        </p:grpSpPr>
        <p:pic>
          <p:nvPicPr>
            <p:cNvPr id="16" name="图片 39"/>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781798" y="3768355"/>
              <a:ext cx="5410200" cy="3091390"/>
            </a:xfrm>
            <a:prstGeom prst="rect">
              <a:avLst/>
            </a:prstGeom>
          </p:spPr>
        </p:pic>
        <p:pic>
          <p:nvPicPr>
            <p:cNvPr id="12" name="图片 24"/>
            <p:cNvPicPr>
              <a:picLocks noChangeAspect="1"/>
            </p:cNvPicPr>
            <p:nvPr/>
          </p:nvPicPr>
          <p:blipFill>
            <a:blip r:embed="rId5"/>
            <a:stretch>
              <a:fillRect/>
            </a:stretch>
          </p:blipFill>
          <p:spPr>
            <a:xfrm>
              <a:off x="-22500" y="2322183"/>
              <a:ext cx="5064183" cy="4535817"/>
            </a:xfrm>
            <a:prstGeom prst="rect">
              <a:avLst/>
            </a:prstGeom>
          </p:spPr>
        </p:pic>
        <p:pic>
          <p:nvPicPr>
            <p:cNvPr id="13" name="图片 40"/>
            <p:cNvPicPr>
              <a:picLocks noChangeAspect="1"/>
            </p:cNvPicPr>
            <p:nvPr/>
          </p:nvPicPr>
          <p:blipFill rotWithShape="1">
            <a:blip r:embed="rId5"/>
            <a:srcRect l="55357" t="75841"/>
            <a:stretch/>
          </p:blipFill>
          <p:spPr>
            <a:xfrm flipH="1">
              <a:off x="5010821" y="5762171"/>
              <a:ext cx="2260835" cy="1095829"/>
            </a:xfrm>
            <a:prstGeom prst="rect">
              <a:avLst/>
            </a:prstGeom>
          </p:spPr>
        </p:pic>
      </p:grpSp>
      <p:pic>
        <p:nvPicPr>
          <p:cNvPr id="18" name="图片 20"/>
          <p:cNvPicPr>
            <a:picLocks noChangeAspect="1"/>
          </p:cNvPicPr>
          <p:nvPr/>
        </p:nvPicPr>
        <p:blipFill rotWithShape="1">
          <a:blip r:embed="rId6" cstate="print">
            <a:extLst>
              <a:ext uri="{28A0092B-C50C-407E-A947-70E740481C1C}">
                <a14:useLocalDpi xmlns:a14="http://schemas.microsoft.com/office/drawing/2010/main" val="0"/>
              </a:ext>
            </a:extLst>
          </a:blip>
          <a:srcRect l="-544" t="-605"/>
          <a:stretch/>
        </p:blipFill>
        <p:spPr>
          <a:xfrm rot="5400000" flipV="1">
            <a:off x="135130" y="-200141"/>
            <a:ext cx="1864738" cy="2185801"/>
          </a:xfrm>
          <a:prstGeom prst="rect">
            <a:avLst/>
          </a:prstGeom>
        </p:spPr>
      </p:pic>
      <p:sp>
        <p:nvSpPr>
          <p:cNvPr id="3" name="Rectangle 2"/>
          <p:cNvSpPr/>
          <p:nvPr/>
        </p:nvSpPr>
        <p:spPr>
          <a:xfrm>
            <a:off x="211015" y="783771"/>
            <a:ext cx="11756572" cy="2753249"/>
          </a:xfrm>
          <a:prstGeom prst="rect">
            <a:avLst/>
          </a:prstGeom>
          <a:solidFill>
            <a:srgbClr val="FFC000">
              <a:alpha val="27000"/>
            </a:srgb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图片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38960" y="1046297"/>
            <a:ext cx="1155791" cy="1498315"/>
          </a:xfrm>
          <a:prstGeom prst="rect">
            <a:avLst/>
          </a:prstGeom>
        </p:spPr>
      </p:pic>
      <p:sp>
        <p:nvSpPr>
          <p:cNvPr id="19" name="Rectangle 18"/>
          <p:cNvSpPr/>
          <p:nvPr/>
        </p:nvSpPr>
        <p:spPr>
          <a:xfrm>
            <a:off x="229436" y="3538942"/>
            <a:ext cx="11756572" cy="3120473"/>
          </a:xfrm>
          <a:prstGeom prst="rect">
            <a:avLst/>
          </a:prstGeom>
          <a:solidFill>
            <a:srgbClr val="00B050">
              <a:alpha val="27000"/>
            </a:srgb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92594" y="242274"/>
            <a:ext cx="11793414" cy="6417141"/>
          </a:xfrm>
          <a:prstGeom prst="rect">
            <a:avLst/>
          </a:prstGeom>
          <a:solidFill>
            <a:schemeClr val="accent5">
              <a:lumMod val="20000"/>
              <a:lumOff val="80000"/>
              <a:alpha val="36000"/>
            </a:schemeClr>
          </a:solidFill>
          <a:ln w="28575">
            <a:noFill/>
            <a:prstDash val="dash"/>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chemeClr val="accent2">
                    <a:lumMod val="60000"/>
                    <a:lumOff val="40000"/>
                  </a:schemeClr>
                </a:solidFill>
                <a:effectLst/>
                <a:uLnTx/>
                <a:uFillTx/>
                <a:latin typeface="Arial" panose="020B0604020202020204" pitchFamily="34" charset="0"/>
                <a:cs typeface="Arial" panose="020B0604020202020204" pitchFamily="34" charset="0"/>
              </a:rPr>
              <a:t>THƯA CHUYỆN VỚI MẸ</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Từ ngày phải nghỉ học, Cương đâm ra nhớ cái lò rèn cạnh trường. Một hôm, em ngỏ ý với mẹ:</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Mẹ nói với thầy cho con đi học nghề rèn.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Mẹ Cương đã nghe rõ mồn một lời con, nhưng bà vẫn hỏi lại:</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Con vừa bảo gì?</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Mẹ xin thầy cho con đi làm thợ rèn.</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Ai xui con thế?</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Cương cố cắt nghĩa cho mẹ hiểu:</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Thưa mẹ, tự ý con muốn thế. Con thương mẹ vất vả, đã phải nuôi bằng ấy đứa em còn phải nuôi con... Con muốn học một nghề để kiếm sống...</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Mẹ Cương như đã hiểu lòng con. Bà cảm động, xoa đầu Cương và bảo:</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Con muốn giúp mẹ như thế là phải. Nhưng biết thầy có chịu nghe không? Nhà ta tuy nghèo nhưng dòng dõi quan sang. Không lẽ bây giờ mẹ để con phải làm đầy tớ anh thợ rèn.</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Cương thấy nghèn nghẹn ở cổ. Em nắm lấy tay mẹ, thiết tha:</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Mẹ ơi! Người ta ai cũng phải có một nghề. Làm ruộng hay buôn bán, làm thầy hay làm thợ đều đáng trọng như nhau. Chỉ những ai trộm cắp hay ăn bám mới đáng bị coi thường.</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Bất giác, em lại nhớ đến ba người thợ nhễ nhại mồ hôi mà vui vẻ bên tiếng bễ thổi </a:t>
            </a: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phì phào</a:t>
            </a: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tiếng búa con, búa lớn theo nhau đập </a:t>
            </a: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cúc cắc</a:t>
            </a:r>
            <a:r>
              <a:rPr kumimoji="0" lang="en-US"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a:t>
            </a:r>
            <a:r>
              <a:rPr kumimoji="0" lang="vi-VN" sz="2000"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và những tàn lửa đỏ hồng, bắn tóe lên như khi đốt cây bông.</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vi-VN" sz="1900" b="0" i="1"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Theo</a:t>
            </a:r>
            <a:r>
              <a:rPr kumimoji="0" lang="vi-VN" sz="1900" b="1" i="0" u="none" strike="noStrike" kern="1200" cap="none" spc="0" normalizeH="0" baseline="0" noProof="0" dirty="0">
                <a:ln>
                  <a:noFill/>
                </a:ln>
                <a:solidFill>
                  <a:schemeClr val="accent1">
                    <a:lumMod val="75000"/>
                  </a:schemeClr>
                </a:solidFill>
                <a:effectLst/>
                <a:uLnTx/>
                <a:uFillTx/>
                <a:latin typeface="Arial" panose="020B0604020202020204" pitchFamily="34" charset="0"/>
                <a:cs typeface="Arial" panose="020B0604020202020204" pitchFamily="34" charset="0"/>
              </a:rPr>
              <a:t> NAM CAO</a:t>
            </a:r>
          </a:p>
        </p:txBody>
      </p:sp>
    </p:spTree>
    <p:extLst>
      <p:ext uri="{BB962C8B-B14F-4D97-AF65-F5344CB8AC3E}">
        <p14:creationId xmlns:p14="http://schemas.microsoft.com/office/powerpoint/2010/main" val="2617360064"/>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nodePh="1">
                                  <p:stCondLst>
                                    <p:cond delay="0"/>
                                  </p:stCondLst>
                                  <p:endCondLst>
                                    <p:cond evt="begin" delay="0">
                                      <p:tn val="10"/>
                                    </p:cond>
                                  </p:end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nodePh="1">
                                  <p:stCondLst>
                                    <p:cond delay="0"/>
                                  </p:stCondLst>
                                  <p:endCondLst>
                                    <p:cond evt="begin" delay="0">
                                      <p:tn val="15"/>
                                    </p:cond>
                                  </p:end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0" presetClass="entr" presetSubtype="0" decel="10000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1000" fill="hold"/>
                                        <p:tgtEl>
                                          <p:spTgt spid="3"/>
                                        </p:tgtEl>
                                        <p:attrNameLst>
                                          <p:attrName>ppt_w</p:attrName>
                                        </p:attrNameLst>
                                      </p:cBhvr>
                                      <p:tavLst>
                                        <p:tav tm="0">
                                          <p:val>
                                            <p:strVal val="#ppt_w+.3"/>
                                          </p:val>
                                        </p:tav>
                                        <p:tav tm="100000">
                                          <p:val>
                                            <p:strVal val="#ppt_w"/>
                                          </p:val>
                                        </p:tav>
                                      </p:tavLst>
                                    </p:anim>
                                    <p:anim calcmode="lin" valueType="num">
                                      <p:cBhvr>
                                        <p:cTn id="25" dur="1000" fill="hold"/>
                                        <p:tgtEl>
                                          <p:spTgt spid="3"/>
                                        </p:tgtEl>
                                        <p:attrNameLst>
                                          <p:attrName>ppt_h</p:attrName>
                                        </p:attrNameLst>
                                      </p:cBhvr>
                                      <p:tavLst>
                                        <p:tav tm="0">
                                          <p:val>
                                            <p:strVal val="#ppt_h"/>
                                          </p:val>
                                        </p:tav>
                                        <p:tav tm="100000">
                                          <p:val>
                                            <p:strVal val="#ppt_h"/>
                                          </p:val>
                                        </p:tav>
                                      </p:tavLst>
                                    </p:anim>
                                    <p:animEffect transition="in" filter="fade">
                                      <p:cBhvr>
                                        <p:cTn id="26" dur="10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50" presetClass="entr" presetSubtype="0" decel="10000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1000" fill="hold"/>
                                        <p:tgtEl>
                                          <p:spTgt spid="19"/>
                                        </p:tgtEl>
                                        <p:attrNameLst>
                                          <p:attrName>ppt_w</p:attrName>
                                        </p:attrNameLst>
                                      </p:cBhvr>
                                      <p:tavLst>
                                        <p:tav tm="0">
                                          <p:val>
                                            <p:strVal val="#ppt_w+.3"/>
                                          </p:val>
                                        </p:tav>
                                        <p:tav tm="100000">
                                          <p:val>
                                            <p:strVal val="#ppt_w"/>
                                          </p:val>
                                        </p:tav>
                                      </p:tavLst>
                                    </p:anim>
                                    <p:anim calcmode="lin" valueType="num">
                                      <p:cBhvr>
                                        <p:cTn id="32" dur="1000" fill="hold"/>
                                        <p:tgtEl>
                                          <p:spTgt spid="19"/>
                                        </p:tgtEl>
                                        <p:attrNameLst>
                                          <p:attrName>ppt_h</p:attrName>
                                        </p:attrNameLst>
                                      </p:cBhvr>
                                      <p:tavLst>
                                        <p:tav tm="0">
                                          <p:val>
                                            <p:strVal val="#ppt_h"/>
                                          </p:val>
                                        </p:tav>
                                        <p:tav tm="100000">
                                          <p:val>
                                            <p:strVal val="#ppt_h"/>
                                          </p:val>
                                        </p:tav>
                                      </p:tavLst>
                                    </p:anim>
                                    <p:animEffect transition="in" filter="fade">
                                      <p:cBhvr>
                                        <p:cTn id="33"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3" grpId="0" animBg="1"/>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p:cNvPicPr>
            <a:picLocks noChangeAspect="1"/>
          </p:cNvPicPr>
          <p:nvPr/>
        </p:nvPicPr>
        <p:blipFill rotWithShape="1">
          <a:blip r:embed="rId2" cstate="print">
            <a:extLst>
              <a:ext uri="{28A0092B-C50C-407E-A947-70E740481C1C}">
                <a14:useLocalDpi xmlns:a14="http://schemas.microsoft.com/office/drawing/2010/main" val="0"/>
              </a:ext>
            </a:extLst>
          </a:blip>
          <a:srcRect l="-544" t="-605"/>
          <a:stretch/>
        </p:blipFill>
        <p:spPr>
          <a:xfrm rot="5400000" flipV="1">
            <a:off x="194484" y="-259496"/>
            <a:ext cx="2554211" cy="2993984"/>
          </a:xfrm>
          <a:prstGeom prst="rect">
            <a:avLst/>
          </a:prstGeom>
        </p:spPr>
      </p:pic>
      <p:pic>
        <p:nvPicPr>
          <p:cNvPr id="12" name="图片 1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flipH="1">
            <a:off x="9092583" y="1471563"/>
            <a:ext cx="2889674" cy="4838522"/>
          </a:xfrm>
          <a:prstGeom prst="rect">
            <a:avLst/>
          </a:prstGeom>
          <a:effectLst>
            <a:outerShdw blurRad="63500" sx="102000" sy="102000" algn="ctr" rotWithShape="0">
              <a:prstClr val="black">
                <a:alpha val="40000"/>
              </a:prstClr>
            </a:outerShdw>
          </a:effectLst>
        </p:spPr>
      </p:pic>
      <p:grpSp>
        <p:nvGrpSpPr>
          <p:cNvPr id="9" name="组合 8"/>
          <p:cNvGrpSpPr/>
          <p:nvPr/>
        </p:nvGrpSpPr>
        <p:grpSpPr>
          <a:xfrm>
            <a:off x="-22498" y="2322183"/>
            <a:ext cx="12214499" cy="4535817"/>
            <a:chOff x="-22500" y="2322183"/>
            <a:chExt cx="12214499" cy="4535817"/>
          </a:xfrm>
        </p:grpSpPr>
        <p:pic>
          <p:nvPicPr>
            <p:cNvPr id="25" name="图片 24"/>
            <p:cNvPicPr>
              <a:picLocks noChangeAspect="1"/>
            </p:cNvPicPr>
            <p:nvPr/>
          </p:nvPicPr>
          <p:blipFill>
            <a:blip r:embed="rId4"/>
            <a:stretch>
              <a:fillRect/>
            </a:stretch>
          </p:blipFill>
          <p:spPr>
            <a:xfrm>
              <a:off x="-22500" y="2322183"/>
              <a:ext cx="5064183" cy="4535817"/>
            </a:xfrm>
            <a:prstGeom prst="rect">
              <a:avLst/>
            </a:prstGeom>
          </p:spPr>
        </p:pic>
        <p:pic>
          <p:nvPicPr>
            <p:cNvPr id="41" name="图片 40"/>
            <p:cNvPicPr>
              <a:picLocks noChangeAspect="1"/>
            </p:cNvPicPr>
            <p:nvPr/>
          </p:nvPicPr>
          <p:blipFill rotWithShape="1">
            <a:blip r:embed="rId4"/>
            <a:srcRect l="55357" t="75841"/>
            <a:stretch/>
          </p:blipFill>
          <p:spPr>
            <a:xfrm flipH="1">
              <a:off x="5010821" y="5762171"/>
              <a:ext cx="2260835" cy="1095829"/>
            </a:xfrm>
            <a:prstGeom prst="rect">
              <a:avLst/>
            </a:prstGeom>
          </p:spPr>
        </p:pic>
        <p:pic>
          <p:nvPicPr>
            <p:cNvPr id="40" name="图片 39"/>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6781799" y="3766609"/>
              <a:ext cx="5410200" cy="3091391"/>
            </a:xfrm>
            <a:prstGeom prst="rect">
              <a:avLst/>
            </a:prstGeom>
          </p:spPr>
        </p:pic>
      </p:grpSp>
      <p:pic>
        <p:nvPicPr>
          <p:cNvPr id="43" name="图片 42">
            <a:extLst>
              <a:ext uri="{FF2B5EF4-FFF2-40B4-BE49-F238E27FC236}">
                <a16:creationId xmlns:a16="http://schemas.microsoft.com/office/drawing/2014/main" id="{6874A0AB-6867-45C2-8177-127DA3DE487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50166" y="254952"/>
            <a:ext cx="4092656" cy="1563399"/>
          </a:xfrm>
          <a:prstGeom prst="rect">
            <a:avLst/>
          </a:prstGeom>
          <a:effectLst>
            <a:outerShdw blurRad="127000" sx="102000" sy="102000" algn="ctr" rotWithShape="0">
              <a:prstClr val="black">
                <a:alpha val="25000"/>
              </a:prstClr>
            </a:outerShdw>
          </a:effectLst>
        </p:spPr>
      </p:pic>
      <p:sp>
        <p:nvSpPr>
          <p:cNvPr id="19" name="Rectangle 18"/>
          <p:cNvSpPr/>
          <p:nvPr/>
        </p:nvSpPr>
        <p:spPr>
          <a:xfrm>
            <a:off x="1346682" y="526793"/>
            <a:ext cx="2509020"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rPr>
              <a:t>Từ</a:t>
            </a:r>
            <a:r>
              <a:rPr kumimoji="0" lang="en-US" sz="6000" b="0" i="0" u="none" strike="noStrike" kern="1200" cap="none" spc="0" normalizeH="0" baseline="0" noProof="0" dirty="0">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rPr>
              <a:t> </a:t>
            </a:r>
            <a:r>
              <a:rPr kumimoji="0" lang="en-US" sz="6000" b="0" i="0" u="none" strike="noStrike" kern="1200" cap="none" spc="0" normalizeH="0" baseline="0" noProof="0" dirty="0" err="1">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rPr>
              <a:t>khó</a:t>
            </a:r>
            <a:endParaRPr kumimoji="0" lang="en-US" sz="6000" b="0" i="0" u="none" strike="noStrike" kern="1200" cap="none" spc="0" normalizeH="0" baseline="0" noProof="0" dirty="0">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endParaRPr>
          </a:p>
        </p:txBody>
      </p:sp>
      <p:sp>
        <p:nvSpPr>
          <p:cNvPr id="20" name="Rectangle 19"/>
          <p:cNvSpPr/>
          <p:nvPr/>
        </p:nvSpPr>
        <p:spPr>
          <a:xfrm>
            <a:off x="574989" y="2268274"/>
            <a:ext cx="4083169" cy="1200329"/>
          </a:xfrm>
          <a:prstGeom prst="rect">
            <a:avLst/>
          </a:prstGeom>
          <a:solidFill>
            <a:schemeClr val="bg1"/>
          </a:solidFill>
          <a:ln w="28575">
            <a:solidFill>
              <a:schemeClr val="tx1"/>
            </a:solidFill>
            <a:prstDash val="lgDash"/>
          </a:ln>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w="0"/>
                <a:solidFill>
                  <a:schemeClr val="accent3">
                    <a:lumMod val="75000"/>
                  </a:schemeClr>
                </a:solidFill>
                <a:effectLst/>
                <a:uLnTx/>
                <a:uFillTx/>
                <a:latin typeface="Arial" panose="020B0604020202020204" pitchFamily="34" charset="0"/>
                <a:cs typeface="Arial" panose="020B0604020202020204" pitchFamily="34" charset="0"/>
              </a:rPr>
              <a:t>mồn</a:t>
            </a:r>
            <a:r>
              <a:rPr kumimoji="0" lang="en-US" sz="7200" b="1" i="0" u="none" strike="noStrike" kern="1200" cap="none" spc="0" normalizeH="0" baseline="0" noProof="0" dirty="0">
                <a:ln w="0"/>
                <a:solidFill>
                  <a:schemeClr val="accent3">
                    <a:lumMod val="75000"/>
                  </a:schemeClr>
                </a:solidFill>
                <a:effectLst/>
                <a:uLnTx/>
                <a:uFillTx/>
                <a:latin typeface="Arial" panose="020B0604020202020204" pitchFamily="34" charset="0"/>
                <a:cs typeface="Arial" panose="020B0604020202020204" pitchFamily="34" charset="0"/>
              </a:rPr>
              <a:t> </a:t>
            </a:r>
            <a:r>
              <a:rPr kumimoji="0" lang="en-US" sz="7200" b="1" i="0" u="none" strike="noStrike" kern="1200" cap="none" spc="0" normalizeH="0" baseline="0" noProof="0" dirty="0" err="1">
                <a:ln w="0"/>
                <a:solidFill>
                  <a:schemeClr val="accent3">
                    <a:lumMod val="75000"/>
                  </a:schemeClr>
                </a:solidFill>
                <a:effectLst/>
                <a:uLnTx/>
                <a:uFillTx/>
                <a:latin typeface="Arial" panose="020B0604020202020204" pitchFamily="34" charset="0"/>
                <a:cs typeface="Arial" panose="020B0604020202020204" pitchFamily="34" charset="0"/>
              </a:rPr>
              <a:t>một</a:t>
            </a:r>
            <a:endParaRPr kumimoji="0" lang="en-US" sz="7200" b="1" i="0" u="none" strike="noStrike" kern="1200" cap="none" spc="0" normalizeH="0" baseline="0" noProof="0" dirty="0">
              <a:ln w="0"/>
              <a:solidFill>
                <a:schemeClr val="accent3">
                  <a:lumMod val="75000"/>
                </a:schemeClr>
              </a:solidFill>
              <a:effectLst/>
              <a:uLnTx/>
              <a:uFillTx/>
              <a:latin typeface="Arial" panose="020B0604020202020204" pitchFamily="34" charset="0"/>
              <a:cs typeface="Arial" panose="020B0604020202020204" pitchFamily="34" charset="0"/>
            </a:endParaRPr>
          </a:p>
        </p:txBody>
      </p:sp>
      <p:sp>
        <p:nvSpPr>
          <p:cNvPr id="22" name="Rectangle 21"/>
          <p:cNvSpPr/>
          <p:nvPr/>
        </p:nvSpPr>
        <p:spPr>
          <a:xfrm>
            <a:off x="958515" y="4069537"/>
            <a:ext cx="4083170" cy="1200329"/>
          </a:xfrm>
          <a:prstGeom prst="rect">
            <a:avLst/>
          </a:prstGeom>
          <a:solidFill>
            <a:schemeClr val="bg1"/>
          </a:solidFill>
          <a:ln w="28575">
            <a:solidFill>
              <a:schemeClr val="tx1"/>
            </a:solidFill>
            <a:prstDash val="lgDash"/>
          </a:ln>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w="0"/>
                <a:solidFill>
                  <a:schemeClr val="accent3">
                    <a:lumMod val="75000"/>
                  </a:schemeClr>
                </a:solidFill>
                <a:effectLst/>
                <a:uLnTx/>
                <a:uFillTx/>
                <a:latin typeface="Arial" panose="020B0604020202020204" pitchFamily="34" charset="0"/>
                <a:cs typeface="Arial" panose="020B0604020202020204" pitchFamily="34" charset="0"/>
              </a:rPr>
              <a:t>dòng</a:t>
            </a:r>
            <a:r>
              <a:rPr kumimoji="0" lang="en-US" sz="7200" b="1" i="0" u="none" strike="noStrike" kern="1200" cap="none" spc="0" normalizeH="0" baseline="0" noProof="0" dirty="0">
                <a:ln w="0"/>
                <a:solidFill>
                  <a:schemeClr val="accent3">
                    <a:lumMod val="75000"/>
                  </a:schemeClr>
                </a:solidFill>
                <a:effectLst/>
                <a:uLnTx/>
                <a:uFillTx/>
                <a:latin typeface="Arial" panose="020B0604020202020204" pitchFamily="34" charset="0"/>
                <a:cs typeface="Arial" panose="020B0604020202020204" pitchFamily="34" charset="0"/>
              </a:rPr>
              <a:t> </a:t>
            </a:r>
            <a:r>
              <a:rPr kumimoji="0" lang="en-US" sz="7200" b="1" i="0" u="none" strike="noStrike" kern="1200" cap="none" spc="0" normalizeH="0" baseline="0" noProof="0" dirty="0" err="1">
                <a:ln w="0"/>
                <a:solidFill>
                  <a:schemeClr val="accent3">
                    <a:lumMod val="75000"/>
                  </a:schemeClr>
                </a:solidFill>
                <a:effectLst/>
                <a:uLnTx/>
                <a:uFillTx/>
                <a:latin typeface="Arial" panose="020B0604020202020204" pitchFamily="34" charset="0"/>
                <a:cs typeface="Arial" panose="020B0604020202020204" pitchFamily="34" charset="0"/>
              </a:rPr>
              <a:t>dõi</a:t>
            </a:r>
            <a:endParaRPr kumimoji="0" lang="en-US" sz="7200" b="1" i="0" u="none" strike="noStrike" kern="1200" cap="none" spc="0" normalizeH="0" baseline="0" noProof="0" dirty="0">
              <a:ln w="0"/>
              <a:solidFill>
                <a:schemeClr val="accent3">
                  <a:lumMod val="75000"/>
                </a:schemeClr>
              </a:solidFill>
              <a:effectLst/>
              <a:uLnTx/>
              <a:uFillTx/>
              <a:latin typeface="Arial" panose="020B0604020202020204" pitchFamily="34" charset="0"/>
              <a:cs typeface="Arial" panose="020B0604020202020204" pitchFamily="34" charset="0"/>
            </a:endParaRPr>
          </a:p>
        </p:txBody>
      </p:sp>
      <p:sp>
        <p:nvSpPr>
          <p:cNvPr id="23" name="Rectangle 22"/>
          <p:cNvSpPr/>
          <p:nvPr/>
        </p:nvSpPr>
        <p:spPr>
          <a:xfrm>
            <a:off x="4951809" y="2260656"/>
            <a:ext cx="4801315" cy="1200329"/>
          </a:xfrm>
          <a:prstGeom prst="rect">
            <a:avLst/>
          </a:prstGeom>
          <a:solidFill>
            <a:schemeClr val="bg1"/>
          </a:solidFill>
          <a:ln w="28575">
            <a:solidFill>
              <a:schemeClr val="tx1"/>
            </a:solidFill>
            <a:prstDash val="lgDash"/>
          </a:ln>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w="0"/>
                <a:solidFill>
                  <a:schemeClr val="accent3">
                    <a:lumMod val="75000"/>
                  </a:schemeClr>
                </a:solidFill>
                <a:effectLst/>
                <a:uLnTx/>
                <a:uFillTx/>
                <a:latin typeface="Arial" panose="020B0604020202020204" pitchFamily="34" charset="0"/>
                <a:cs typeface="Arial" panose="020B0604020202020204" pitchFamily="34" charset="0"/>
              </a:rPr>
              <a:t>quan</a:t>
            </a:r>
            <a:r>
              <a:rPr kumimoji="0" lang="en-US" sz="7200" b="1" i="0" u="none" strike="noStrike" kern="1200" cap="none" spc="0" normalizeH="0" baseline="0" noProof="0" dirty="0">
                <a:ln w="0"/>
                <a:solidFill>
                  <a:schemeClr val="accent3">
                    <a:lumMod val="75000"/>
                  </a:schemeClr>
                </a:solidFill>
                <a:effectLst/>
                <a:uLnTx/>
                <a:uFillTx/>
                <a:latin typeface="Arial" panose="020B0604020202020204" pitchFamily="34" charset="0"/>
                <a:cs typeface="Arial" panose="020B0604020202020204" pitchFamily="34" charset="0"/>
              </a:rPr>
              <a:t> sang</a:t>
            </a:r>
          </a:p>
        </p:txBody>
      </p:sp>
      <p:sp>
        <p:nvSpPr>
          <p:cNvPr id="29" name="Rectangle 28"/>
          <p:cNvSpPr/>
          <p:nvPr/>
        </p:nvSpPr>
        <p:spPr>
          <a:xfrm>
            <a:off x="5270925" y="4079541"/>
            <a:ext cx="3672801" cy="1200329"/>
          </a:xfrm>
          <a:prstGeom prst="rect">
            <a:avLst/>
          </a:prstGeom>
          <a:solidFill>
            <a:schemeClr val="bg1"/>
          </a:solidFill>
          <a:ln w="28575">
            <a:solidFill>
              <a:schemeClr val="tx1"/>
            </a:solidFill>
            <a:prstDash val="lgDash"/>
          </a:ln>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w="0"/>
                <a:solidFill>
                  <a:schemeClr val="accent3">
                    <a:lumMod val="75000"/>
                  </a:schemeClr>
                </a:solidFill>
                <a:effectLst/>
                <a:uLnTx/>
                <a:uFillTx/>
                <a:latin typeface="Arial" panose="020B0604020202020204" pitchFamily="34" charset="0"/>
                <a:cs typeface="Arial" panose="020B0604020202020204" pitchFamily="34" charset="0"/>
              </a:rPr>
              <a:t>bất giác</a:t>
            </a:r>
          </a:p>
        </p:txBody>
      </p:sp>
    </p:spTree>
    <p:extLst>
      <p:ext uri="{BB962C8B-B14F-4D97-AF65-F5344CB8AC3E}">
        <p14:creationId xmlns:p14="http://schemas.microsoft.com/office/powerpoint/2010/main" val="282772588"/>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900" decel="100000" fill="hold"/>
                                        <p:tgtEl>
                                          <p:spTgt spid="20"/>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anim calcmode="lin" valueType="num">
                                      <p:cBhvr>
                                        <p:cTn id="23" dur="1000" fill="hold"/>
                                        <p:tgtEl>
                                          <p:spTgt spid="22"/>
                                        </p:tgtEl>
                                        <p:attrNameLst>
                                          <p:attrName>ppt_x</p:attrName>
                                        </p:attrNameLst>
                                      </p:cBhvr>
                                      <p:tavLst>
                                        <p:tav tm="0">
                                          <p:val>
                                            <p:strVal val="#ppt_x"/>
                                          </p:val>
                                        </p:tav>
                                        <p:tav tm="100000">
                                          <p:val>
                                            <p:strVal val="#ppt_x"/>
                                          </p:val>
                                        </p:tav>
                                      </p:tavLst>
                                    </p:anim>
                                    <p:anim calcmode="lin" valueType="num">
                                      <p:cBhvr>
                                        <p:cTn id="24" dur="900" decel="100000" fill="hold"/>
                                        <p:tgtEl>
                                          <p:spTgt spid="22"/>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7" presetClass="entr" presetSubtype="0"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1000"/>
                                        <p:tgtEl>
                                          <p:spTgt spid="23"/>
                                        </p:tgtEl>
                                      </p:cBhvr>
                                    </p:animEffect>
                                    <p:anim calcmode="lin" valueType="num">
                                      <p:cBhvr>
                                        <p:cTn id="31" dur="1000" fill="hold"/>
                                        <p:tgtEl>
                                          <p:spTgt spid="23"/>
                                        </p:tgtEl>
                                        <p:attrNameLst>
                                          <p:attrName>ppt_x</p:attrName>
                                        </p:attrNameLst>
                                      </p:cBhvr>
                                      <p:tavLst>
                                        <p:tav tm="0">
                                          <p:val>
                                            <p:strVal val="#ppt_x"/>
                                          </p:val>
                                        </p:tav>
                                        <p:tav tm="100000">
                                          <p:val>
                                            <p:strVal val="#ppt_x"/>
                                          </p:val>
                                        </p:tav>
                                      </p:tavLst>
                                    </p:anim>
                                    <p:anim calcmode="lin" valueType="num">
                                      <p:cBhvr>
                                        <p:cTn id="32" dur="900" decel="100000" fill="hold"/>
                                        <p:tgtEl>
                                          <p:spTgt spid="23"/>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23"/>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7" presetClass="entr" presetSubtype="0" fill="hold" grpId="0" nodeType="click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1000"/>
                                        <p:tgtEl>
                                          <p:spTgt spid="29"/>
                                        </p:tgtEl>
                                      </p:cBhvr>
                                    </p:animEffect>
                                    <p:anim calcmode="lin" valueType="num">
                                      <p:cBhvr>
                                        <p:cTn id="39" dur="1000" fill="hold"/>
                                        <p:tgtEl>
                                          <p:spTgt spid="29"/>
                                        </p:tgtEl>
                                        <p:attrNameLst>
                                          <p:attrName>ppt_x</p:attrName>
                                        </p:attrNameLst>
                                      </p:cBhvr>
                                      <p:tavLst>
                                        <p:tav tm="0">
                                          <p:val>
                                            <p:strVal val="#ppt_x"/>
                                          </p:val>
                                        </p:tav>
                                        <p:tav tm="100000">
                                          <p:val>
                                            <p:strVal val="#ppt_x"/>
                                          </p:val>
                                        </p:tav>
                                      </p:tavLst>
                                    </p:anim>
                                    <p:anim calcmode="lin" valueType="num">
                                      <p:cBhvr>
                                        <p:cTn id="40" dur="900" decel="100000" fill="hold"/>
                                        <p:tgtEl>
                                          <p:spTgt spid="29"/>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22" grpId="0" animBg="1"/>
      <p:bldP spid="23" grpId="0" animBg="1"/>
      <p:bldP spid="2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图片 17"/>
          <p:cNvPicPr>
            <a:picLocks noChangeAspect="1"/>
          </p:cNvPicPr>
          <p:nvPr/>
        </p:nvPicPr>
        <p:blipFill rotWithShape="1">
          <a:blip r:embed="rId3" cstate="print">
            <a:extLst>
              <a:ext uri="{28A0092B-C50C-407E-A947-70E740481C1C}">
                <a14:useLocalDpi xmlns:a14="http://schemas.microsoft.com/office/drawing/2010/main" val="0"/>
              </a:ext>
            </a:extLst>
          </a:blip>
          <a:srcRect t="-1235"/>
          <a:stretch/>
        </p:blipFill>
        <p:spPr>
          <a:xfrm>
            <a:off x="8294686" y="-24065"/>
            <a:ext cx="3897314" cy="1527323"/>
          </a:xfrm>
          <a:prstGeom prst="rect">
            <a:avLst/>
          </a:prstGeom>
        </p:spPr>
      </p:pic>
      <p:pic>
        <p:nvPicPr>
          <p:cNvPr id="21" name="图片 20"/>
          <p:cNvPicPr>
            <a:picLocks noChangeAspect="1"/>
          </p:cNvPicPr>
          <p:nvPr/>
        </p:nvPicPr>
        <p:blipFill rotWithShape="1">
          <a:blip r:embed="rId4" cstate="print">
            <a:extLst>
              <a:ext uri="{28A0092B-C50C-407E-A947-70E740481C1C}">
                <a14:useLocalDpi xmlns:a14="http://schemas.microsoft.com/office/drawing/2010/main" val="0"/>
              </a:ext>
            </a:extLst>
          </a:blip>
          <a:srcRect l="-544" t="-605"/>
          <a:stretch/>
        </p:blipFill>
        <p:spPr>
          <a:xfrm rot="5400000" flipV="1">
            <a:off x="194484" y="-259496"/>
            <a:ext cx="2554211" cy="2993984"/>
          </a:xfrm>
          <a:prstGeom prst="rect">
            <a:avLst/>
          </a:prstGeom>
        </p:spPr>
      </p:pic>
      <p:grpSp>
        <p:nvGrpSpPr>
          <p:cNvPr id="9" name="组合 8"/>
          <p:cNvGrpSpPr/>
          <p:nvPr/>
        </p:nvGrpSpPr>
        <p:grpSpPr>
          <a:xfrm>
            <a:off x="-22498" y="2322183"/>
            <a:ext cx="12214499" cy="4535817"/>
            <a:chOff x="-22500" y="2322183"/>
            <a:chExt cx="12214499" cy="4535817"/>
          </a:xfrm>
        </p:grpSpPr>
        <p:pic>
          <p:nvPicPr>
            <p:cNvPr id="25" name="图片 24"/>
            <p:cNvPicPr>
              <a:picLocks noChangeAspect="1"/>
            </p:cNvPicPr>
            <p:nvPr/>
          </p:nvPicPr>
          <p:blipFill>
            <a:blip r:embed="rId5"/>
            <a:stretch>
              <a:fillRect/>
            </a:stretch>
          </p:blipFill>
          <p:spPr>
            <a:xfrm>
              <a:off x="-22500" y="2322183"/>
              <a:ext cx="5064183" cy="4535817"/>
            </a:xfrm>
            <a:prstGeom prst="rect">
              <a:avLst/>
            </a:prstGeom>
          </p:spPr>
        </p:pic>
        <p:pic>
          <p:nvPicPr>
            <p:cNvPr id="41" name="图片 40"/>
            <p:cNvPicPr>
              <a:picLocks noChangeAspect="1"/>
            </p:cNvPicPr>
            <p:nvPr/>
          </p:nvPicPr>
          <p:blipFill rotWithShape="1">
            <a:blip r:embed="rId5"/>
            <a:srcRect l="55357" t="75841"/>
            <a:stretch/>
          </p:blipFill>
          <p:spPr>
            <a:xfrm flipH="1">
              <a:off x="5010821" y="5762171"/>
              <a:ext cx="2260835" cy="1095829"/>
            </a:xfrm>
            <a:prstGeom prst="rect">
              <a:avLst/>
            </a:prstGeom>
          </p:spPr>
        </p:pic>
        <p:pic>
          <p:nvPicPr>
            <p:cNvPr id="40" name="图片 39"/>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781799" y="3766609"/>
              <a:ext cx="5410200" cy="3091391"/>
            </a:xfrm>
            <a:prstGeom prst="rect">
              <a:avLst/>
            </a:prstGeom>
          </p:spPr>
        </p:pic>
      </p:grpSp>
      <p:pic>
        <p:nvPicPr>
          <p:cNvPr id="43" name="图片 42">
            <a:extLst>
              <a:ext uri="{FF2B5EF4-FFF2-40B4-BE49-F238E27FC236}">
                <a16:creationId xmlns:a16="http://schemas.microsoft.com/office/drawing/2014/main" id="{6874A0AB-6867-45C2-8177-127DA3DE487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50166" y="254952"/>
            <a:ext cx="4092656" cy="1563399"/>
          </a:xfrm>
          <a:prstGeom prst="rect">
            <a:avLst/>
          </a:prstGeom>
          <a:effectLst>
            <a:outerShdw blurRad="127000" sx="102000" sy="102000" algn="ctr" rotWithShape="0">
              <a:prstClr val="black">
                <a:alpha val="25000"/>
              </a:prstClr>
            </a:outerShdw>
          </a:effectLst>
        </p:spPr>
      </p:pic>
      <p:sp>
        <p:nvSpPr>
          <p:cNvPr id="19" name="Rectangle 18"/>
          <p:cNvSpPr/>
          <p:nvPr/>
        </p:nvSpPr>
        <p:spPr>
          <a:xfrm>
            <a:off x="1178365" y="526793"/>
            <a:ext cx="2845651"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rPr>
              <a:t>Câu</a:t>
            </a:r>
            <a:r>
              <a:rPr kumimoji="0" lang="en-US" sz="6000" b="0" i="0" u="none" strike="noStrike" kern="1200" cap="none" spc="0" normalizeH="0" baseline="0" noProof="0" dirty="0">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rPr>
              <a:t> </a:t>
            </a:r>
            <a:r>
              <a:rPr kumimoji="0" lang="en-US" sz="6000" b="0" i="0" u="none" strike="noStrike" kern="1200" cap="none" spc="0" normalizeH="0" baseline="0" noProof="0" dirty="0" err="1">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rPr>
              <a:t>khó</a:t>
            </a:r>
            <a:endParaRPr kumimoji="0" lang="en-US" sz="6000" b="0" i="0" u="none" strike="noStrike" kern="1200" cap="none" spc="0" normalizeH="0" baseline="0" noProof="0" dirty="0">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endParaRPr>
          </a:p>
        </p:txBody>
      </p:sp>
      <p:sp>
        <p:nvSpPr>
          <p:cNvPr id="32" name="Rectangle 31"/>
          <p:cNvSpPr/>
          <p:nvPr/>
        </p:nvSpPr>
        <p:spPr>
          <a:xfrm>
            <a:off x="736821" y="2002276"/>
            <a:ext cx="10708642" cy="4247317"/>
          </a:xfrm>
          <a:prstGeom prst="rect">
            <a:avLst/>
          </a:prstGeom>
          <a:solidFill>
            <a:schemeClr val="bg1"/>
          </a:solidFill>
          <a:ln>
            <a:solidFill>
              <a:schemeClr val="tx1"/>
            </a:solidFill>
            <a:prstDash val="dashDot"/>
          </a:ln>
        </p:spPr>
        <p:txBody>
          <a:bodyPr wrap="square" lIns="91440" tIns="45720" rIns="91440" bIns="45720">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dirty="0">
                <a:ln w="0"/>
                <a:solidFill>
                  <a:schemeClr val="tx1">
                    <a:lumMod val="85000"/>
                    <a:lumOff val="15000"/>
                  </a:schemeClr>
                </a:solidFill>
                <a:effectLst/>
                <a:uLnTx/>
                <a:uFillTx/>
                <a:ea typeface="+mn-ea"/>
                <a:cs typeface="Times New Roman" panose="02020603050405020304" pitchFamily="18" charset="0"/>
              </a:rPr>
              <a:t>Bất giác, em lại nhớ đến ba người thợ nhễ nhại mồ hôi mà vui vẻ bên tiếng bễ thổi “phì phào”, tiếng búa con, búa lớn theo nhau đập “cúc cắc” và những tàn lửa đỏ hồng, bắn tóe lên như khi đốt cây bông.</a:t>
            </a:r>
          </a:p>
        </p:txBody>
      </p:sp>
      <p:cxnSp>
        <p:nvCxnSpPr>
          <p:cNvPr id="33" name="Straight Connector 32"/>
          <p:cNvCxnSpPr/>
          <p:nvPr/>
        </p:nvCxnSpPr>
        <p:spPr>
          <a:xfrm flipH="1">
            <a:off x="2346214" y="3013620"/>
            <a:ext cx="228600" cy="63762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11207435" y="2948781"/>
            <a:ext cx="228600" cy="63762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11239361" y="3895286"/>
            <a:ext cx="228600" cy="63762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3819206" y="3766609"/>
            <a:ext cx="228600" cy="63762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6667501" y="4674684"/>
            <a:ext cx="228600" cy="63762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2662819" y="2148823"/>
            <a:ext cx="228600" cy="63762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a:off x="3787532" y="5443361"/>
            <a:ext cx="228600" cy="63762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3909716" y="5443361"/>
            <a:ext cx="228600" cy="63762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3476424"/>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23" presetClass="entr" presetSubtype="16" fill="hold" grpId="0" nodeType="withEffect">
                                  <p:stCondLst>
                                    <p:cond delay="0"/>
                                  </p:stCondLst>
                                  <p:iterate type="wd">
                                    <p:tmPct val="10000"/>
                                  </p:iterate>
                                  <p:childTnLst>
                                    <p:set>
                                      <p:cBhvr>
                                        <p:cTn id="11" dur="1" fill="hold">
                                          <p:stCondLst>
                                            <p:cond delay="0"/>
                                          </p:stCondLst>
                                        </p:cTn>
                                        <p:tgtEl>
                                          <p:spTgt spid="32"/>
                                        </p:tgtEl>
                                        <p:attrNameLst>
                                          <p:attrName>style.visibility</p:attrName>
                                        </p:attrNameLst>
                                      </p:cBhvr>
                                      <p:to>
                                        <p:strVal val="visible"/>
                                      </p:to>
                                    </p:set>
                                    <p:anim calcmode="lin" valueType="num">
                                      <p:cBhvr>
                                        <p:cTn id="12" dur="500" fill="hold"/>
                                        <p:tgtEl>
                                          <p:spTgt spid="32"/>
                                        </p:tgtEl>
                                        <p:attrNameLst>
                                          <p:attrName>ppt_w</p:attrName>
                                        </p:attrNameLst>
                                      </p:cBhvr>
                                      <p:tavLst>
                                        <p:tav tm="0">
                                          <p:val>
                                            <p:fltVal val="0"/>
                                          </p:val>
                                        </p:tav>
                                        <p:tav tm="100000">
                                          <p:val>
                                            <p:strVal val="#ppt_w"/>
                                          </p:val>
                                        </p:tav>
                                      </p:tavLst>
                                    </p:anim>
                                    <p:anim calcmode="lin" valueType="num">
                                      <p:cBhvr>
                                        <p:cTn id="13" dur="500" fill="hold"/>
                                        <p:tgtEl>
                                          <p:spTgt spid="32"/>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7" presetClass="entr" presetSubtype="10" fill="hold" nodeType="clickEffect">
                                  <p:stCondLst>
                                    <p:cond delay="0"/>
                                  </p:stCondLst>
                                  <p:childTnLst>
                                    <p:set>
                                      <p:cBhvr>
                                        <p:cTn id="17" dur="1" fill="hold">
                                          <p:stCondLst>
                                            <p:cond delay="0"/>
                                          </p:stCondLst>
                                        </p:cTn>
                                        <p:tgtEl>
                                          <p:spTgt spid="38"/>
                                        </p:tgtEl>
                                        <p:attrNameLst>
                                          <p:attrName>style.visibility</p:attrName>
                                        </p:attrNameLst>
                                      </p:cBhvr>
                                      <p:to>
                                        <p:strVal val="visible"/>
                                      </p:to>
                                    </p:set>
                                    <p:anim calcmode="lin" valueType="num">
                                      <p:cBhvr>
                                        <p:cTn id="18" dur="500" fill="hold"/>
                                        <p:tgtEl>
                                          <p:spTgt spid="38"/>
                                        </p:tgtEl>
                                        <p:attrNameLst>
                                          <p:attrName>ppt_w</p:attrName>
                                        </p:attrNameLst>
                                      </p:cBhvr>
                                      <p:tavLst>
                                        <p:tav tm="0">
                                          <p:val>
                                            <p:fltVal val="0"/>
                                          </p:val>
                                        </p:tav>
                                        <p:tav tm="100000">
                                          <p:val>
                                            <p:strVal val="#ppt_w"/>
                                          </p:val>
                                        </p:tav>
                                      </p:tavLst>
                                    </p:anim>
                                    <p:anim calcmode="lin" valueType="num">
                                      <p:cBhvr>
                                        <p:cTn id="19" dur="500" fill="hold"/>
                                        <p:tgtEl>
                                          <p:spTgt spid="38"/>
                                        </p:tgtEl>
                                        <p:attrNameLst>
                                          <p:attrName>ppt_h</p:attrName>
                                        </p:attrNameLst>
                                      </p:cBhvr>
                                      <p:tavLst>
                                        <p:tav tm="0">
                                          <p:val>
                                            <p:strVal val="#ppt_h"/>
                                          </p:val>
                                        </p:tav>
                                        <p:tav tm="100000">
                                          <p:val>
                                            <p:strVal val="#ppt_h"/>
                                          </p:val>
                                        </p:tav>
                                      </p:tavLst>
                                    </p:anim>
                                  </p:childTnLst>
                                </p:cTn>
                              </p:par>
                            </p:childTnLst>
                          </p:cTn>
                        </p:par>
                        <p:par>
                          <p:cTn id="20" fill="hold">
                            <p:stCondLst>
                              <p:cond delay="500"/>
                            </p:stCondLst>
                            <p:childTnLst>
                              <p:par>
                                <p:cTn id="21" presetID="17" presetClass="entr" presetSubtype="10" fill="hold" nodeType="afterEffect">
                                  <p:stCondLst>
                                    <p:cond delay="0"/>
                                  </p:stCondLst>
                                  <p:childTnLst>
                                    <p:set>
                                      <p:cBhvr>
                                        <p:cTn id="22" dur="1" fill="hold">
                                          <p:stCondLst>
                                            <p:cond delay="0"/>
                                          </p:stCondLst>
                                        </p:cTn>
                                        <p:tgtEl>
                                          <p:spTgt spid="33"/>
                                        </p:tgtEl>
                                        <p:attrNameLst>
                                          <p:attrName>style.visibility</p:attrName>
                                        </p:attrNameLst>
                                      </p:cBhvr>
                                      <p:to>
                                        <p:strVal val="visible"/>
                                      </p:to>
                                    </p:set>
                                    <p:anim calcmode="lin" valueType="num">
                                      <p:cBhvr>
                                        <p:cTn id="23" dur="500" fill="hold"/>
                                        <p:tgtEl>
                                          <p:spTgt spid="33"/>
                                        </p:tgtEl>
                                        <p:attrNameLst>
                                          <p:attrName>ppt_w</p:attrName>
                                        </p:attrNameLst>
                                      </p:cBhvr>
                                      <p:tavLst>
                                        <p:tav tm="0">
                                          <p:val>
                                            <p:fltVal val="0"/>
                                          </p:val>
                                        </p:tav>
                                        <p:tav tm="100000">
                                          <p:val>
                                            <p:strVal val="#ppt_w"/>
                                          </p:val>
                                        </p:tav>
                                      </p:tavLst>
                                    </p:anim>
                                    <p:anim calcmode="lin" valueType="num">
                                      <p:cBhvr>
                                        <p:cTn id="24" dur="500" fill="hold"/>
                                        <p:tgtEl>
                                          <p:spTgt spid="33"/>
                                        </p:tgtEl>
                                        <p:attrNameLst>
                                          <p:attrName>ppt_h</p:attrName>
                                        </p:attrNameLst>
                                      </p:cBhvr>
                                      <p:tavLst>
                                        <p:tav tm="0">
                                          <p:val>
                                            <p:strVal val="#ppt_h"/>
                                          </p:val>
                                        </p:tav>
                                        <p:tav tm="100000">
                                          <p:val>
                                            <p:strVal val="#ppt_h"/>
                                          </p:val>
                                        </p:tav>
                                      </p:tavLst>
                                    </p:anim>
                                  </p:childTnLst>
                                </p:cTn>
                              </p:par>
                            </p:childTnLst>
                          </p:cTn>
                        </p:par>
                        <p:par>
                          <p:cTn id="25" fill="hold">
                            <p:stCondLst>
                              <p:cond delay="1000"/>
                            </p:stCondLst>
                            <p:childTnLst>
                              <p:par>
                                <p:cTn id="26" presetID="17" presetClass="entr" presetSubtype="10" fill="hold" nodeType="afterEffect">
                                  <p:stCondLst>
                                    <p:cond delay="0"/>
                                  </p:stCondLst>
                                  <p:childTnLst>
                                    <p:set>
                                      <p:cBhvr>
                                        <p:cTn id="27" dur="1" fill="hold">
                                          <p:stCondLst>
                                            <p:cond delay="0"/>
                                          </p:stCondLst>
                                        </p:cTn>
                                        <p:tgtEl>
                                          <p:spTgt spid="34"/>
                                        </p:tgtEl>
                                        <p:attrNameLst>
                                          <p:attrName>style.visibility</p:attrName>
                                        </p:attrNameLst>
                                      </p:cBhvr>
                                      <p:to>
                                        <p:strVal val="visible"/>
                                      </p:to>
                                    </p:set>
                                    <p:anim calcmode="lin" valueType="num">
                                      <p:cBhvr>
                                        <p:cTn id="28" dur="500" fill="hold"/>
                                        <p:tgtEl>
                                          <p:spTgt spid="34"/>
                                        </p:tgtEl>
                                        <p:attrNameLst>
                                          <p:attrName>ppt_w</p:attrName>
                                        </p:attrNameLst>
                                      </p:cBhvr>
                                      <p:tavLst>
                                        <p:tav tm="0">
                                          <p:val>
                                            <p:fltVal val="0"/>
                                          </p:val>
                                        </p:tav>
                                        <p:tav tm="100000">
                                          <p:val>
                                            <p:strVal val="#ppt_w"/>
                                          </p:val>
                                        </p:tav>
                                      </p:tavLst>
                                    </p:anim>
                                    <p:anim calcmode="lin" valueType="num">
                                      <p:cBhvr>
                                        <p:cTn id="29" dur="500" fill="hold"/>
                                        <p:tgtEl>
                                          <p:spTgt spid="34"/>
                                        </p:tgtEl>
                                        <p:attrNameLst>
                                          <p:attrName>ppt_h</p:attrName>
                                        </p:attrNameLst>
                                      </p:cBhvr>
                                      <p:tavLst>
                                        <p:tav tm="0">
                                          <p:val>
                                            <p:strVal val="#ppt_h"/>
                                          </p:val>
                                        </p:tav>
                                        <p:tav tm="100000">
                                          <p:val>
                                            <p:strVal val="#ppt_h"/>
                                          </p:val>
                                        </p:tav>
                                      </p:tavLst>
                                    </p:anim>
                                  </p:childTnLst>
                                </p:cTn>
                              </p:par>
                            </p:childTnLst>
                          </p:cTn>
                        </p:par>
                        <p:par>
                          <p:cTn id="30" fill="hold">
                            <p:stCondLst>
                              <p:cond delay="1500"/>
                            </p:stCondLst>
                            <p:childTnLst>
                              <p:par>
                                <p:cTn id="31" presetID="17" presetClass="entr" presetSubtype="10" fill="hold" nodeType="afterEffect">
                                  <p:stCondLst>
                                    <p:cond delay="0"/>
                                  </p:stCondLst>
                                  <p:childTnLst>
                                    <p:set>
                                      <p:cBhvr>
                                        <p:cTn id="32" dur="1" fill="hold">
                                          <p:stCondLst>
                                            <p:cond delay="0"/>
                                          </p:stCondLst>
                                        </p:cTn>
                                        <p:tgtEl>
                                          <p:spTgt spid="35"/>
                                        </p:tgtEl>
                                        <p:attrNameLst>
                                          <p:attrName>style.visibility</p:attrName>
                                        </p:attrNameLst>
                                      </p:cBhvr>
                                      <p:to>
                                        <p:strVal val="visible"/>
                                      </p:to>
                                    </p:set>
                                    <p:anim calcmode="lin" valueType="num">
                                      <p:cBhvr>
                                        <p:cTn id="33" dur="500" fill="hold"/>
                                        <p:tgtEl>
                                          <p:spTgt spid="35"/>
                                        </p:tgtEl>
                                        <p:attrNameLst>
                                          <p:attrName>ppt_w</p:attrName>
                                        </p:attrNameLst>
                                      </p:cBhvr>
                                      <p:tavLst>
                                        <p:tav tm="0">
                                          <p:val>
                                            <p:fltVal val="0"/>
                                          </p:val>
                                        </p:tav>
                                        <p:tav tm="100000">
                                          <p:val>
                                            <p:strVal val="#ppt_w"/>
                                          </p:val>
                                        </p:tav>
                                      </p:tavLst>
                                    </p:anim>
                                    <p:anim calcmode="lin" valueType="num">
                                      <p:cBhvr>
                                        <p:cTn id="34" dur="500" fill="hold"/>
                                        <p:tgtEl>
                                          <p:spTgt spid="35"/>
                                        </p:tgtEl>
                                        <p:attrNameLst>
                                          <p:attrName>ppt_h</p:attrName>
                                        </p:attrNameLst>
                                      </p:cBhvr>
                                      <p:tavLst>
                                        <p:tav tm="0">
                                          <p:val>
                                            <p:strVal val="#ppt_h"/>
                                          </p:val>
                                        </p:tav>
                                        <p:tav tm="100000">
                                          <p:val>
                                            <p:strVal val="#ppt_h"/>
                                          </p:val>
                                        </p:tav>
                                      </p:tavLst>
                                    </p:anim>
                                  </p:childTnLst>
                                </p:cTn>
                              </p:par>
                            </p:childTnLst>
                          </p:cTn>
                        </p:par>
                        <p:par>
                          <p:cTn id="35" fill="hold">
                            <p:stCondLst>
                              <p:cond delay="2000"/>
                            </p:stCondLst>
                            <p:childTnLst>
                              <p:par>
                                <p:cTn id="36" presetID="17" presetClass="entr" presetSubtype="10" fill="hold" nodeType="afterEffect">
                                  <p:stCondLst>
                                    <p:cond delay="0"/>
                                  </p:stCondLst>
                                  <p:childTnLst>
                                    <p:set>
                                      <p:cBhvr>
                                        <p:cTn id="37" dur="1" fill="hold">
                                          <p:stCondLst>
                                            <p:cond delay="0"/>
                                          </p:stCondLst>
                                        </p:cTn>
                                        <p:tgtEl>
                                          <p:spTgt spid="36"/>
                                        </p:tgtEl>
                                        <p:attrNameLst>
                                          <p:attrName>style.visibility</p:attrName>
                                        </p:attrNameLst>
                                      </p:cBhvr>
                                      <p:to>
                                        <p:strVal val="visible"/>
                                      </p:to>
                                    </p:set>
                                    <p:anim calcmode="lin" valueType="num">
                                      <p:cBhvr>
                                        <p:cTn id="38" dur="500" fill="hold"/>
                                        <p:tgtEl>
                                          <p:spTgt spid="36"/>
                                        </p:tgtEl>
                                        <p:attrNameLst>
                                          <p:attrName>ppt_w</p:attrName>
                                        </p:attrNameLst>
                                      </p:cBhvr>
                                      <p:tavLst>
                                        <p:tav tm="0">
                                          <p:val>
                                            <p:fltVal val="0"/>
                                          </p:val>
                                        </p:tav>
                                        <p:tav tm="100000">
                                          <p:val>
                                            <p:strVal val="#ppt_w"/>
                                          </p:val>
                                        </p:tav>
                                      </p:tavLst>
                                    </p:anim>
                                    <p:anim calcmode="lin" valueType="num">
                                      <p:cBhvr>
                                        <p:cTn id="39" dur="500" fill="hold"/>
                                        <p:tgtEl>
                                          <p:spTgt spid="36"/>
                                        </p:tgtEl>
                                        <p:attrNameLst>
                                          <p:attrName>ppt_h</p:attrName>
                                        </p:attrNameLst>
                                      </p:cBhvr>
                                      <p:tavLst>
                                        <p:tav tm="0">
                                          <p:val>
                                            <p:strVal val="#ppt_h"/>
                                          </p:val>
                                        </p:tav>
                                        <p:tav tm="100000">
                                          <p:val>
                                            <p:strVal val="#ppt_h"/>
                                          </p:val>
                                        </p:tav>
                                      </p:tavLst>
                                    </p:anim>
                                  </p:childTnLst>
                                </p:cTn>
                              </p:par>
                            </p:childTnLst>
                          </p:cTn>
                        </p:par>
                        <p:par>
                          <p:cTn id="40" fill="hold">
                            <p:stCondLst>
                              <p:cond delay="2500"/>
                            </p:stCondLst>
                            <p:childTnLst>
                              <p:par>
                                <p:cTn id="41" presetID="17" presetClass="entr" presetSubtype="10" fill="hold" nodeType="afterEffect">
                                  <p:stCondLst>
                                    <p:cond delay="0"/>
                                  </p:stCondLst>
                                  <p:childTnLst>
                                    <p:set>
                                      <p:cBhvr>
                                        <p:cTn id="42" dur="1" fill="hold">
                                          <p:stCondLst>
                                            <p:cond delay="0"/>
                                          </p:stCondLst>
                                        </p:cTn>
                                        <p:tgtEl>
                                          <p:spTgt spid="37"/>
                                        </p:tgtEl>
                                        <p:attrNameLst>
                                          <p:attrName>style.visibility</p:attrName>
                                        </p:attrNameLst>
                                      </p:cBhvr>
                                      <p:to>
                                        <p:strVal val="visible"/>
                                      </p:to>
                                    </p:set>
                                    <p:anim calcmode="lin" valueType="num">
                                      <p:cBhvr>
                                        <p:cTn id="43" dur="500" fill="hold"/>
                                        <p:tgtEl>
                                          <p:spTgt spid="37"/>
                                        </p:tgtEl>
                                        <p:attrNameLst>
                                          <p:attrName>ppt_w</p:attrName>
                                        </p:attrNameLst>
                                      </p:cBhvr>
                                      <p:tavLst>
                                        <p:tav tm="0">
                                          <p:val>
                                            <p:fltVal val="0"/>
                                          </p:val>
                                        </p:tav>
                                        <p:tav tm="100000">
                                          <p:val>
                                            <p:strVal val="#ppt_w"/>
                                          </p:val>
                                        </p:tav>
                                      </p:tavLst>
                                    </p:anim>
                                    <p:anim calcmode="lin" valueType="num">
                                      <p:cBhvr>
                                        <p:cTn id="44" dur="500" fill="hold"/>
                                        <p:tgtEl>
                                          <p:spTgt spid="37"/>
                                        </p:tgtEl>
                                        <p:attrNameLst>
                                          <p:attrName>ppt_h</p:attrName>
                                        </p:attrNameLst>
                                      </p:cBhvr>
                                      <p:tavLst>
                                        <p:tav tm="0">
                                          <p:val>
                                            <p:strVal val="#ppt_h"/>
                                          </p:val>
                                        </p:tav>
                                        <p:tav tm="100000">
                                          <p:val>
                                            <p:strVal val="#ppt_h"/>
                                          </p:val>
                                        </p:tav>
                                      </p:tavLst>
                                    </p:anim>
                                  </p:childTnLst>
                                </p:cTn>
                              </p:par>
                              <p:par>
                                <p:cTn id="45" presetID="17" presetClass="entr" presetSubtype="10" fill="hold" nodeType="withEffect">
                                  <p:stCondLst>
                                    <p:cond delay="0"/>
                                  </p:stCondLst>
                                  <p:childTnLst>
                                    <p:set>
                                      <p:cBhvr>
                                        <p:cTn id="46" dur="1" fill="hold">
                                          <p:stCondLst>
                                            <p:cond delay="0"/>
                                          </p:stCondLst>
                                        </p:cTn>
                                        <p:tgtEl>
                                          <p:spTgt spid="39"/>
                                        </p:tgtEl>
                                        <p:attrNameLst>
                                          <p:attrName>style.visibility</p:attrName>
                                        </p:attrNameLst>
                                      </p:cBhvr>
                                      <p:to>
                                        <p:strVal val="visible"/>
                                      </p:to>
                                    </p:set>
                                    <p:anim calcmode="lin" valueType="num">
                                      <p:cBhvr>
                                        <p:cTn id="47" dur="500" fill="hold"/>
                                        <p:tgtEl>
                                          <p:spTgt spid="39"/>
                                        </p:tgtEl>
                                        <p:attrNameLst>
                                          <p:attrName>ppt_w</p:attrName>
                                        </p:attrNameLst>
                                      </p:cBhvr>
                                      <p:tavLst>
                                        <p:tav tm="0">
                                          <p:val>
                                            <p:fltVal val="0"/>
                                          </p:val>
                                        </p:tav>
                                        <p:tav tm="100000">
                                          <p:val>
                                            <p:strVal val="#ppt_w"/>
                                          </p:val>
                                        </p:tav>
                                      </p:tavLst>
                                    </p:anim>
                                    <p:anim calcmode="lin" valueType="num">
                                      <p:cBhvr>
                                        <p:cTn id="48" dur="500" fill="hold"/>
                                        <p:tgtEl>
                                          <p:spTgt spid="39"/>
                                        </p:tgtEl>
                                        <p:attrNameLst>
                                          <p:attrName>ppt_h</p:attrName>
                                        </p:attrNameLst>
                                      </p:cBhvr>
                                      <p:tavLst>
                                        <p:tav tm="0">
                                          <p:val>
                                            <p:strVal val="#ppt_h"/>
                                          </p:val>
                                        </p:tav>
                                        <p:tav tm="100000">
                                          <p:val>
                                            <p:strVal val="#ppt_h"/>
                                          </p:val>
                                        </p:tav>
                                      </p:tavLst>
                                    </p:anim>
                                  </p:childTnLst>
                                </p:cTn>
                              </p:par>
                              <p:par>
                                <p:cTn id="49" presetID="17" presetClass="entr" presetSubtype="10" fill="hold" nodeType="withEffect">
                                  <p:stCondLst>
                                    <p:cond delay="0"/>
                                  </p:stCondLst>
                                  <p:childTnLst>
                                    <p:set>
                                      <p:cBhvr>
                                        <p:cTn id="50" dur="1" fill="hold">
                                          <p:stCondLst>
                                            <p:cond delay="0"/>
                                          </p:stCondLst>
                                        </p:cTn>
                                        <p:tgtEl>
                                          <p:spTgt spid="42"/>
                                        </p:tgtEl>
                                        <p:attrNameLst>
                                          <p:attrName>style.visibility</p:attrName>
                                        </p:attrNameLst>
                                      </p:cBhvr>
                                      <p:to>
                                        <p:strVal val="visible"/>
                                      </p:to>
                                    </p:set>
                                    <p:anim calcmode="lin" valueType="num">
                                      <p:cBhvr>
                                        <p:cTn id="51" dur="500" fill="hold"/>
                                        <p:tgtEl>
                                          <p:spTgt spid="42"/>
                                        </p:tgtEl>
                                        <p:attrNameLst>
                                          <p:attrName>ppt_w</p:attrName>
                                        </p:attrNameLst>
                                      </p:cBhvr>
                                      <p:tavLst>
                                        <p:tav tm="0">
                                          <p:val>
                                            <p:fltVal val="0"/>
                                          </p:val>
                                        </p:tav>
                                        <p:tav tm="100000">
                                          <p:val>
                                            <p:strVal val="#ppt_w"/>
                                          </p:val>
                                        </p:tav>
                                      </p:tavLst>
                                    </p:anim>
                                    <p:anim calcmode="lin" valueType="num">
                                      <p:cBhvr>
                                        <p:cTn id="52" dur="500" fill="hold"/>
                                        <p:tgtEl>
                                          <p:spTgt spid="4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22498" y="2322183"/>
            <a:ext cx="12214499" cy="4535817"/>
            <a:chOff x="-22500" y="2322183"/>
            <a:chExt cx="12214499" cy="4535817"/>
          </a:xfrm>
        </p:grpSpPr>
        <p:pic>
          <p:nvPicPr>
            <p:cNvPr id="25" name="图片 24"/>
            <p:cNvPicPr>
              <a:picLocks noChangeAspect="1"/>
            </p:cNvPicPr>
            <p:nvPr/>
          </p:nvPicPr>
          <p:blipFill>
            <a:blip r:embed="rId2"/>
            <a:stretch>
              <a:fillRect/>
            </a:stretch>
          </p:blipFill>
          <p:spPr>
            <a:xfrm>
              <a:off x="-22500" y="2322183"/>
              <a:ext cx="5064183" cy="4535817"/>
            </a:xfrm>
            <a:prstGeom prst="rect">
              <a:avLst/>
            </a:prstGeom>
          </p:spPr>
        </p:pic>
        <p:pic>
          <p:nvPicPr>
            <p:cNvPr id="41" name="图片 40"/>
            <p:cNvPicPr>
              <a:picLocks noChangeAspect="1"/>
            </p:cNvPicPr>
            <p:nvPr/>
          </p:nvPicPr>
          <p:blipFill rotWithShape="1">
            <a:blip r:embed="rId2"/>
            <a:srcRect l="55357" t="75841"/>
            <a:stretch/>
          </p:blipFill>
          <p:spPr>
            <a:xfrm flipH="1">
              <a:off x="5010821" y="5762171"/>
              <a:ext cx="2260835" cy="1095829"/>
            </a:xfrm>
            <a:prstGeom prst="rect">
              <a:avLst/>
            </a:prstGeom>
          </p:spPr>
        </p:pic>
        <p:pic>
          <p:nvPicPr>
            <p:cNvPr id="40" name="图片 39"/>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781799" y="3766609"/>
              <a:ext cx="5410200" cy="3091391"/>
            </a:xfrm>
            <a:prstGeom prst="rect">
              <a:avLst/>
            </a:prstGeom>
          </p:spPr>
        </p:pic>
      </p:grpSp>
      <p:pic>
        <p:nvPicPr>
          <p:cNvPr id="21" name="图片 20"/>
          <p:cNvPicPr>
            <a:picLocks noChangeAspect="1"/>
          </p:cNvPicPr>
          <p:nvPr/>
        </p:nvPicPr>
        <p:blipFill rotWithShape="1">
          <a:blip r:embed="rId4" cstate="print">
            <a:extLst>
              <a:ext uri="{28A0092B-C50C-407E-A947-70E740481C1C}">
                <a14:useLocalDpi xmlns:a14="http://schemas.microsoft.com/office/drawing/2010/main" val="0"/>
              </a:ext>
            </a:extLst>
          </a:blip>
          <a:srcRect l="-544" t="-605"/>
          <a:stretch/>
        </p:blipFill>
        <p:spPr>
          <a:xfrm rot="5400000" flipV="1">
            <a:off x="194484" y="-259496"/>
            <a:ext cx="2554211" cy="2993984"/>
          </a:xfrm>
          <a:prstGeom prst="rect">
            <a:avLst/>
          </a:prstGeom>
        </p:spPr>
      </p:pic>
      <p:pic>
        <p:nvPicPr>
          <p:cNvPr id="43" name="图片 42">
            <a:extLst>
              <a:ext uri="{FF2B5EF4-FFF2-40B4-BE49-F238E27FC236}">
                <a16:creationId xmlns:a16="http://schemas.microsoft.com/office/drawing/2014/main" id="{6874A0AB-6867-45C2-8177-127DA3DE487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7555" y="142405"/>
            <a:ext cx="5115320" cy="1563399"/>
          </a:xfrm>
          <a:prstGeom prst="rect">
            <a:avLst/>
          </a:prstGeom>
          <a:effectLst>
            <a:outerShdw blurRad="127000" sx="102000" sy="102000" algn="ctr" rotWithShape="0">
              <a:prstClr val="black">
                <a:alpha val="25000"/>
              </a:prstClr>
            </a:outerShdw>
          </a:effectLst>
        </p:spPr>
      </p:pic>
      <p:sp>
        <p:nvSpPr>
          <p:cNvPr id="19" name="Rectangle 18"/>
          <p:cNvSpPr/>
          <p:nvPr/>
        </p:nvSpPr>
        <p:spPr>
          <a:xfrm>
            <a:off x="381576" y="409779"/>
            <a:ext cx="4567277"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rPr>
              <a:t>Giải</a:t>
            </a:r>
            <a:r>
              <a:rPr kumimoji="0" lang="en-US" sz="6000" b="0" i="0" u="none" strike="noStrike" kern="1200" cap="none" spc="0" normalizeH="0" noProof="0" dirty="0">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rPr>
              <a:t> </a:t>
            </a:r>
            <a:r>
              <a:rPr kumimoji="0" lang="en-US" sz="6000" b="0" i="0" u="none" strike="noStrike" kern="1200" cap="none" spc="0" normalizeH="0" noProof="0" dirty="0" err="1">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rPr>
              <a:t>nghĩa</a:t>
            </a:r>
            <a:r>
              <a:rPr kumimoji="0" lang="en-US" sz="6000" b="0" i="0" u="none" strike="noStrike" kern="1200" cap="none" spc="0" normalizeH="0" noProof="0" dirty="0">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rPr>
              <a:t> </a:t>
            </a:r>
            <a:r>
              <a:rPr kumimoji="0" lang="en-US" sz="6000" b="0" i="0" u="none" strike="noStrike" kern="1200" cap="none" spc="0" normalizeH="0" noProof="0" dirty="0" err="1">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rPr>
              <a:t>từ</a:t>
            </a:r>
            <a:endParaRPr kumimoji="0" lang="en-US" sz="6000" b="0" i="0" u="none" strike="noStrike" kern="1200" cap="none" spc="0" normalizeH="0" baseline="0" noProof="0" dirty="0">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endParaRPr>
          </a:p>
        </p:txBody>
      </p:sp>
      <p:sp>
        <p:nvSpPr>
          <p:cNvPr id="20" name="Rectangle 19"/>
          <p:cNvSpPr/>
          <p:nvPr/>
        </p:nvSpPr>
        <p:spPr>
          <a:xfrm>
            <a:off x="810652" y="1858790"/>
            <a:ext cx="1133644" cy="646331"/>
          </a:xfrm>
          <a:prstGeom prst="rect">
            <a:avLst/>
          </a:prstGeom>
          <a:solidFill>
            <a:srgbClr val="FFC000"/>
          </a:solidFill>
          <a:ln w="28575">
            <a:solidFill>
              <a:schemeClr val="tx1"/>
            </a:solidFill>
            <a:prstDash val="lgDash"/>
          </a:ln>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0"/>
                <a:solidFill>
                  <a:schemeClr val="tx2">
                    <a:lumMod val="75000"/>
                  </a:schemeClr>
                </a:solidFill>
                <a:effectLst/>
                <a:uLnTx/>
                <a:uFillTx/>
                <a:latin typeface="Arial" panose="020B0604020202020204" pitchFamily="34" charset="0"/>
                <a:cs typeface="Arial" panose="020B0604020202020204" pitchFamily="34" charset="0"/>
              </a:rPr>
              <a:t>thầy</a:t>
            </a:r>
            <a:endParaRPr kumimoji="0" lang="en-US" sz="3600" b="1" i="0" u="none" strike="noStrike" kern="1200" cap="none" spc="0" normalizeH="0" baseline="0" noProof="0" dirty="0">
              <a:ln w="0"/>
              <a:solidFill>
                <a:schemeClr val="tx2">
                  <a:lumMod val="75000"/>
                </a:schemeClr>
              </a:solidFill>
              <a:effectLst/>
              <a:uLnTx/>
              <a:uFillTx/>
              <a:latin typeface="Arial" panose="020B0604020202020204" pitchFamily="34" charset="0"/>
              <a:cs typeface="Arial" panose="020B0604020202020204" pitchFamily="34" charset="0"/>
            </a:endParaRPr>
          </a:p>
        </p:txBody>
      </p:sp>
      <p:sp>
        <p:nvSpPr>
          <p:cNvPr id="22" name="Rectangle 21"/>
          <p:cNvSpPr/>
          <p:nvPr/>
        </p:nvSpPr>
        <p:spPr>
          <a:xfrm>
            <a:off x="810652" y="2773592"/>
            <a:ext cx="4570483" cy="646331"/>
          </a:xfrm>
          <a:prstGeom prst="rect">
            <a:avLst/>
          </a:prstGeom>
          <a:solidFill>
            <a:srgbClr val="FFC000"/>
          </a:solidFill>
          <a:ln w="28575">
            <a:solidFill>
              <a:schemeClr val="tx1"/>
            </a:solidFill>
            <a:prstDash val="lgDash"/>
          </a:ln>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0"/>
                <a:solidFill>
                  <a:schemeClr val="tx2">
                    <a:lumMod val="75000"/>
                  </a:schemeClr>
                </a:solidFill>
                <a:effectLst/>
                <a:uLnTx/>
                <a:uFillTx/>
                <a:latin typeface="Arial" panose="020B0604020202020204" pitchFamily="34" charset="0"/>
                <a:cs typeface="Arial" panose="020B0604020202020204" pitchFamily="34" charset="0"/>
              </a:rPr>
              <a:t>dòng</a:t>
            </a:r>
            <a:r>
              <a:rPr kumimoji="0" lang="en-US" sz="3600" b="1" i="0" u="none" strike="noStrike" kern="1200" cap="none" spc="0" normalizeH="0" baseline="0" noProof="0" dirty="0">
                <a:ln w="0"/>
                <a:solidFill>
                  <a:schemeClr val="tx2">
                    <a:lumMod val="75000"/>
                  </a:schemeClr>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w="0"/>
                <a:solidFill>
                  <a:schemeClr val="tx2">
                    <a:lumMod val="75000"/>
                  </a:schemeClr>
                </a:solidFill>
                <a:effectLst/>
                <a:uLnTx/>
                <a:uFillTx/>
                <a:latin typeface="Arial" panose="020B0604020202020204" pitchFamily="34" charset="0"/>
                <a:cs typeface="Arial" panose="020B0604020202020204" pitchFamily="34" charset="0"/>
              </a:rPr>
              <a:t>dõi</a:t>
            </a:r>
            <a:r>
              <a:rPr kumimoji="0" lang="en-US" sz="3600" b="1" i="0" u="none" strike="noStrike" kern="1200" cap="none" spc="0" normalizeH="0" baseline="0" noProof="0" dirty="0">
                <a:ln w="0"/>
                <a:solidFill>
                  <a:schemeClr val="tx2">
                    <a:lumMod val="75000"/>
                  </a:schemeClr>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w="0"/>
                <a:solidFill>
                  <a:schemeClr val="tx2">
                    <a:lumMod val="75000"/>
                  </a:schemeClr>
                </a:solidFill>
                <a:effectLst/>
                <a:uLnTx/>
                <a:uFillTx/>
                <a:latin typeface="Arial" panose="020B0604020202020204" pitchFamily="34" charset="0"/>
                <a:cs typeface="Arial" panose="020B0604020202020204" pitchFamily="34" charset="0"/>
              </a:rPr>
              <a:t>quan</a:t>
            </a:r>
            <a:r>
              <a:rPr kumimoji="0" lang="en-US" sz="3600" b="1" i="0" u="none" strike="noStrike" kern="1200" cap="none" spc="0" normalizeH="0" baseline="0" noProof="0" dirty="0">
                <a:ln w="0"/>
                <a:solidFill>
                  <a:schemeClr val="tx2">
                    <a:lumMod val="75000"/>
                  </a:schemeClr>
                </a:solidFill>
                <a:effectLst/>
                <a:uLnTx/>
                <a:uFillTx/>
                <a:latin typeface="Arial" panose="020B0604020202020204" pitchFamily="34" charset="0"/>
                <a:cs typeface="Arial" panose="020B0604020202020204" pitchFamily="34" charset="0"/>
              </a:rPr>
              <a:t> sang</a:t>
            </a:r>
          </a:p>
        </p:txBody>
      </p:sp>
      <p:sp>
        <p:nvSpPr>
          <p:cNvPr id="23" name="Rectangle 22"/>
          <p:cNvSpPr/>
          <p:nvPr/>
        </p:nvSpPr>
        <p:spPr>
          <a:xfrm>
            <a:off x="810652" y="4779250"/>
            <a:ext cx="2287806" cy="646331"/>
          </a:xfrm>
          <a:prstGeom prst="rect">
            <a:avLst/>
          </a:prstGeom>
          <a:solidFill>
            <a:srgbClr val="FFC000"/>
          </a:solidFill>
          <a:ln w="28575">
            <a:solidFill>
              <a:schemeClr val="tx1"/>
            </a:solidFill>
            <a:prstDash val="lgDash"/>
          </a:ln>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0"/>
                <a:solidFill>
                  <a:schemeClr val="tx2">
                    <a:lumMod val="75000"/>
                  </a:schemeClr>
                </a:solidFill>
                <a:effectLst/>
                <a:uLnTx/>
                <a:uFillTx/>
                <a:latin typeface="Arial" panose="020B0604020202020204" pitchFamily="34" charset="0"/>
                <a:cs typeface="Arial" panose="020B0604020202020204" pitchFamily="34" charset="0"/>
              </a:rPr>
              <a:t>cây</a:t>
            </a:r>
            <a:r>
              <a:rPr kumimoji="0" lang="en-US" sz="3600" b="1" i="0" u="none" strike="noStrike" kern="1200" cap="none" spc="0" normalizeH="0" noProof="0" dirty="0">
                <a:ln w="0"/>
                <a:solidFill>
                  <a:schemeClr val="tx2">
                    <a:lumMod val="75000"/>
                  </a:schemeClr>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noProof="0" dirty="0" err="1">
                <a:ln w="0"/>
                <a:solidFill>
                  <a:schemeClr val="tx2">
                    <a:lumMod val="75000"/>
                  </a:schemeClr>
                </a:solidFill>
                <a:effectLst/>
                <a:uLnTx/>
                <a:uFillTx/>
                <a:latin typeface="Arial" panose="020B0604020202020204" pitchFamily="34" charset="0"/>
                <a:cs typeface="Arial" panose="020B0604020202020204" pitchFamily="34" charset="0"/>
              </a:rPr>
              <a:t>bông</a:t>
            </a:r>
            <a:endParaRPr kumimoji="0" lang="en-US" sz="3600" b="1" i="0" u="none" strike="noStrike" kern="1200" cap="none" spc="0" normalizeH="0" baseline="0" noProof="0" dirty="0">
              <a:ln w="0"/>
              <a:solidFill>
                <a:schemeClr val="tx2">
                  <a:lumMod val="75000"/>
                </a:schemeClr>
              </a:solidFill>
              <a:effectLst/>
              <a:uLnTx/>
              <a:uFillTx/>
              <a:latin typeface="Arial" panose="020B0604020202020204" pitchFamily="34" charset="0"/>
              <a:cs typeface="Arial" panose="020B0604020202020204" pitchFamily="34" charset="0"/>
            </a:endParaRPr>
          </a:p>
        </p:txBody>
      </p:sp>
      <p:sp>
        <p:nvSpPr>
          <p:cNvPr id="24" name="Rectangle 23"/>
          <p:cNvSpPr/>
          <p:nvPr/>
        </p:nvSpPr>
        <p:spPr>
          <a:xfrm>
            <a:off x="810652" y="3830775"/>
            <a:ext cx="1928733" cy="646331"/>
          </a:xfrm>
          <a:prstGeom prst="rect">
            <a:avLst/>
          </a:prstGeom>
          <a:solidFill>
            <a:srgbClr val="FFC000"/>
          </a:solidFill>
          <a:ln w="28575">
            <a:solidFill>
              <a:schemeClr val="tx1"/>
            </a:solidFill>
            <a:prstDash val="lgDash"/>
          </a:ln>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0"/>
                <a:solidFill>
                  <a:schemeClr val="tx2">
                    <a:lumMod val="75000"/>
                  </a:schemeClr>
                </a:solidFill>
                <a:effectLst/>
                <a:uLnTx/>
                <a:uFillTx/>
                <a:latin typeface="Arial" panose="020B0604020202020204" pitchFamily="34" charset="0"/>
                <a:cs typeface="Arial" panose="020B0604020202020204" pitchFamily="34" charset="0"/>
              </a:rPr>
              <a:t>bất</a:t>
            </a:r>
            <a:r>
              <a:rPr kumimoji="0" lang="en-US" sz="3600" b="1" i="0" u="none" strike="noStrike" kern="1200" cap="none" spc="0" normalizeH="0" baseline="0" noProof="0" dirty="0">
                <a:ln w="0"/>
                <a:solidFill>
                  <a:schemeClr val="tx2">
                    <a:lumMod val="75000"/>
                  </a:schemeClr>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w="0"/>
                <a:solidFill>
                  <a:schemeClr val="tx2">
                    <a:lumMod val="75000"/>
                  </a:schemeClr>
                </a:solidFill>
                <a:effectLst/>
                <a:uLnTx/>
                <a:uFillTx/>
                <a:latin typeface="Arial" panose="020B0604020202020204" pitchFamily="34" charset="0"/>
                <a:cs typeface="Arial" panose="020B0604020202020204" pitchFamily="34" charset="0"/>
              </a:rPr>
              <a:t>giác</a:t>
            </a:r>
            <a:endParaRPr kumimoji="0" lang="en-US" sz="3600" b="1" i="0" u="none" strike="noStrike" kern="1200" cap="none" spc="0" normalizeH="0" baseline="0" noProof="0" dirty="0">
              <a:ln w="0"/>
              <a:solidFill>
                <a:schemeClr val="tx2">
                  <a:lumMod val="75000"/>
                </a:schemeClr>
              </a:solidFill>
              <a:effectLst/>
              <a:uLnTx/>
              <a:uFillTx/>
              <a:latin typeface="Arial" panose="020B0604020202020204" pitchFamily="34" charset="0"/>
              <a:cs typeface="Arial" panose="020B0604020202020204" pitchFamily="34" charset="0"/>
            </a:endParaRPr>
          </a:p>
        </p:txBody>
      </p:sp>
      <p:sp>
        <p:nvSpPr>
          <p:cNvPr id="26" name="Rectangle 25"/>
          <p:cNvSpPr/>
          <p:nvPr/>
        </p:nvSpPr>
        <p:spPr>
          <a:xfrm>
            <a:off x="2327751" y="1878000"/>
            <a:ext cx="3185487" cy="646331"/>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bố</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cha,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ba</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p>
        </p:txBody>
      </p:sp>
      <p:sp>
        <p:nvSpPr>
          <p:cNvPr id="27" name="Rectangle 26"/>
          <p:cNvSpPr/>
          <p:nvPr/>
        </p:nvSpPr>
        <p:spPr>
          <a:xfrm>
            <a:off x="3737781" y="2476175"/>
            <a:ext cx="9113810" cy="1200329"/>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từ</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đời</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này</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sang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đời</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khác</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đều</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có</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người</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làm</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quan</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a:t>
            </a:r>
          </a:p>
        </p:txBody>
      </p:sp>
      <p:sp>
        <p:nvSpPr>
          <p:cNvPr id="28" name="Rectangle 27"/>
          <p:cNvSpPr/>
          <p:nvPr/>
        </p:nvSpPr>
        <p:spPr>
          <a:xfrm>
            <a:off x="3095893" y="3839673"/>
            <a:ext cx="5468164" cy="646331"/>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thình</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lình</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ngoài</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chủ</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định</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a:t>
            </a:r>
          </a:p>
        </p:txBody>
      </p:sp>
      <p:sp>
        <p:nvSpPr>
          <p:cNvPr id="29" name="Rectangle 28"/>
          <p:cNvSpPr/>
          <p:nvPr/>
        </p:nvSpPr>
        <p:spPr>
          <a:xfrm>
            <a:off x="3095893" y="4779250"/>
            <a:ext cx="8005521" cy="1200329"/>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pháo</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hoa</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buộc</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trên</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cột</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cao</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khi</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đốt</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xòe</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thành</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nhiều</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 </a:t>
            </a:r>
            <a:r>
              <a:rPr kumimoji="0" lang="en-US" sz="3600" i="0" u="none" strike="noStrike" kern="1200" cap="none" spc="0" normalizeH="0" baseline="0" noProof="0" dirty="0" err="1">
                <a:ln w="0"/>
                <a:solidFill>
                  <a:schemeClr val="accent4">
                    <a:lumMod val="75000"/>
                  </a:schemeClr>
                </a:solidFill>
                <a:effectLst/>
                <a:uLnTx/>
                <a:uFillTx/>
                <a:latin typeface="Arial" panose="020B0604020202020204" pitchFamily="34" charset="0"/>
                <a:cs typeface="Arial" panose="020B0604020202020204" pitchFamily="34" charset="0"/>
              </a:rPr>
              <a:t>màu</a:t>
            </a:r>
            <a:r>
              <a:rPr kumimoji="0" lang="en-US" sz="3600" i="0" u="none" strike="noStrike" kern="1200" cap="none" spc="0" normalizeH="0" baseline="0" noProof="0" dirty="0">
                <a:ln w="0"/>
                <a:solidFill>
                  <a:schemeClr val="accent4">
                    <a:lumMod val="75000"/>
                  </a:schemeClr>
                </a:solidFill>
                <a:effectLst/>
                <a:uLnTx/>
                <a:uFillTx/>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888269846"/>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900" decel="100000" fill="hold"/>
                                        <p:tgtEl>
                                          <p:spTgt spid="20"/>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grpId="0" nodeType="clickEffect">
                                  <p:stCondLst>
                                    <p:cond delay="0"/>
                                  </p:stCondLst>
                                  <p:iterate type="wd">
                                    <p:tmPct val="10000"/>
                                  </p:iterate>
                                  <p:childTnLst>
                                    <p:set>
                                      <p:cBhvr>
                                        <p:cTn id="21" dur="1" fill="hold">
                                          <p:stCondLst>
                                            <p:cond delay="0"/>
                                          </p:stCondLst>
                                        </p:cTn>
                                        <p:tgtEl>
                                          <p:spTgt spid="26"/>
                                        </p:tgtEl>
                                        <p:attrNameLst>
                                          <p:attrName>style.visibility</p:attrName>
                                        </p:attrNameLst>
                                      </p:cBhvr>
                                      <p:to>
                                        <p:strVal val="visible"/>
                                      </p:to>
                                    </p:set>
                                    <p:anim calcmode="lin" valueType="num">
                                      <p:cBhvr>
                                        <p:cTn id="22" dur="500" fill="hold"/>
                                        <p:tgtEl>
                                          <p:spTgt spid="26"/>
                                        </p:tgtEl>
                                        <p:attrNameLst>
                                          <p:attrName>ppt_w</p:attrName>
                                        </p:attrNameLst>
                                      </p:cBhvr>
                                      <p:tavLst>
                                        <p:tav tm="0">
                                          <p:val>
                                            <p:strVal val="#ppt_w+.3"/>
                                          </p:val>
                                        </p:tav>
                                        <p:tav tm="100000">
                                          <p:val>
                                            <p:strVal val="#ppt_w"/>
                                          </p:val>
                                        </p:tav>
                                      </p:tavLst>
                                    </p:anim>
                                    <p:anim calcmode="lin" valueType="num">
                                      <p:cBhvr>
                                        <p:cTn id="23" dur="500" fill="hold"/>
                                        <p:tgtEl>
                                          <p:spTgt spid="26"/>
                                        </p:tgtEl>
                                        <p:attrNameLst>
                                          <p:attrName>ppt_h</p:attrName>
                                        </p:attrNameLst>
                                      </p:cBhvr>
                                      <p:tavLst>
                                        <p:tav tm="0">
                                          <p:val>
                                            <p:strVal val="#ppt_h"/>
                                          </p:val>
                                        </p:tav>
                                        <p:tav tm="100000">
                                          <p:val>
                                            <p:strVal val="#ppt_h"/>
                                          </p:val>
                                        </p:tav>
                                      </p:tavLst>
                                    </p:anim>
                                    <p:animEffect transition="in" filter="fade">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000"/>
                                        <p:tgtEl>
                                          <p:spTgt spid="22"/>
                                        </p:tgtEl>
                                      </p:cBhvr>
                                    </p:animEffect>
                                    <p:anim calcmode="lin" valueType="num">
                                      <p:cBhvr>
                                        <p:cTn id="30" dur="1000" fill="hold"/>
                                        <p:tgtEl>
                                          <p:spTgt spid="22"/>
                                        </p:tgtEl>
                                        <p:attrNameLst>
                                          <p:attrName>ppt_x</p:attrName>
                                        </p:attrNameLst>
                                      </p:cBhvr>
                                      <p:tavLst>
                                        <p:tav tm="0">
                                          <p:val>
                                            <p:strVal val="#ppt_x"/>
                                          </p:val>
                                        </p:tav>
                                        <p:tav tm="100000">
                                          <p:val>
                                            <p:strVal val="#ppt_x"/>
                                          </p:val>
                                        </p:tav>
                                      </p:tavLst>
                                    </p:anim>
                                    <p:anim calcmode="lin" valueType="num">
                                      <p:cBhvr>
                                        <p:cTn id="31" dur="900" decel="100000" fill="hold"/>
                                        <p:tgtEl>
                                          <p:spTgt spid="22"/>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grpId="0" nodeType="clickEffect">
                                  <p:stCondLst>
                                    <p:cond delay="0"/>
                                  </p:stCondLst>
                                  <p:iterate type="wd">
                                    <p:tmPct val="10000"/>
                                  </p:iterate>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strVal val="#ppt_w+.3"/>
                                          </p:val>
                                        </p:tav>
                                        <p:tav tm="100000">
                                          <p:val>
                                            <p:strVal val="#ppt_w"/>
                                          </p:val>
                                        </p:tav>
                                      </p:tavLst>
                                    </p:anim>
                                    <p:anim calcmode="lin" valueType="num">
                                      <p:cBhvr>
                                        <p:cTn id="38" dur="500" fill="hold"/>
                                        <p:tgtEl>
                                          <p:spTgt spid="27"/>
                                        </p:tgtEl>
                                        <p:attrNameLst>
                                          <p:attrName>ppt_h</p:attrName>
                                        </p:attrNameLst>
                                      </p:cBhvr>
                                      <p:tavLst>
                                        <p:tav tm="0">
                                          <p:val>
                                            <p:strVal val="#ppt_h"/>
                                          </p:val>
                                        </p:tav>
                                        <p:tav tm="100000">
                                          <p:val>
                                            <p:strVal val="#ppt_h"/>
                                          </p:val>
                                        </p:tav>
                                      </p:tavLst>
                                    </p:anim>
                                    <p:animEffect transition="in" filter="fade">
                                      <p:cBhvr>
                                        <p:cTn id="39" dur="500"/>
                                        <p:tgtEl>
                                          <p:spTgt spid="27"/>
                                        </p:tgtEl>
                                      </p:cBhvr>
                                    </p:animEffect>
                                  </p:childTnLst>
                                </p:cTn>
                              </p:par>
                            </p:childTnLst>
                          </p:cTn>
                        </p:par>
                      </p:childTnLst>
                    </p:cTn>
                  </p:par>
                  <p:par>
                    <p:cTn id="40" fill="hold">
                      <p:stCondLst>
                        <p:cond delay="indefinite"/>
                      </p:stCondLst>
                      <p:childTnLst>
                        <p:par>
                          <p:cTn id="41" fill="hold">
                            <p:stCondLst>
                              <p:cond delay="0"/>
                            </p:stCondLst>
                            <p:childTnLst>
                              <p:par>
                                <p:cTn id="42" presetID="37" presetClass="entr" presetSubtype="0"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900" decel="100000" fill="hold"/>
                                        <p:tgtEl>
                                          <p:spTgt spid="24"/>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24"/>
                                        </p:tgtEl>
                                        <p:attrNameLst>
                                          <p:attrName>ppt_y</p:attrName>
                                        </p:attrNameLst>
                                      </p:cBhvr>
                                      <p:tavLst>
                                        <p:tav tm="0">
                                          <p:val>
                                            <p:strVal val="#ppt_y-.03"/>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0" presetClass="entr" presetSubtype="0" decel="100000" fill="hold" grpId="0" nodeType="clickEffect">
                                  <p:stCondLst>
                                    <p:cond delay="0"/>
                                  </p:stCondLst>
                                  <p:iterate type="wd">
                                    <p:tmPct val="10000"/>
                                  </p:iterate>
                                  <p:childTnLst>
                                    <p:set>
                                      <p:cBhvr>
                                        <p:cTn id="51" dur="1" fill="hold">
                                          <p:stCondLst>
                                            <p:cond delay="0"/>
                                          </p:stCondLst>
                                        </p:cTn>
                                        <p:tgtEl>
                                          <p:spTgt spid="28"/>
                                        </p:tgtEl>
                                        <p:attrNameLst>
                                          <p:attrName>style.visibility</p:attrName>
                                        </p:attrNameLst>
                                      </p:cBhvr>
                                      <p:to>
                                        <p:strVal val="visible"/>
                                      </p:to>
                                    </p:set>
                                    <p:anim calcmode="lin" valueType="num">
                                      <p:cBhvr>
                                        <p:cTn id="52" dur="500" fill="hold"/>
                                        <p:tgtEl>
                                          <p:spTgt spid="28"/>
                                        </p:tgtEl>
                                        <p:attrNameLst>
                                          <p:attrName>ppt_w</p:attrName>
                                        </p:attrNameLst>
                                      </p:cBhvr>
                                      <p:tavLst>
                                        <p:tav tm="0">
                                          <p:val>
                                            <p:strVal val="#ppt_w+.3"/>
                                          </p:val>
                                        </p:tav>
                                        <p:tav tm="100000">
                                          <p:val>
                                            <p:strVal val="#ppt_w"/>
                                          </p:val>
                                        </p:tav>
                                      </p:tavLst>
                                    </p:anim>
                                    <p:anim calcmode="lin" valueType="num">
                                      <p:cBhvr>
                                        <p:cTn id="53" dur="500" fill="hold"/>
                                        <p:tgtEl>
                                          <p:spTgt spid="28"/>
                                        </p:tgtEl>
                                        <p:attrNameLst>
                                          <p:attrName>ppt_h</p:attrName>
                                        </p:attrNameLst>
                                      </p:cBhvr>
                                      <p:tavLst>
                                        <p:tav tm="0">
                                          <p:val>
                                            <p:strVal val="#ppt_h"/>
                                          </p:val>
                                        </p:tav>
                                        <p:tav tm="100000">
                                          <p:val>
                                            <p:strVal val="#ppt_h"/>
                                          </p:val>
                                        </p:tav>
                                      </p:tavLst>
                                    </p:anim>
                                    <p:animEffect transition="in" filter="fade">
                                      <p:cBhvr>
                                        <p:cTn id="54" dur="500"/>
                                        <p:tgtEl>
                                          <p:spTgt spid="28"/>
                                        </p:tgtEl>
                                      </p:cBhvr>
                                    </p:animEffect>
                                  </p:childTnLst>
                                </p:cTn>
                              </p:par>
                            </p:childTnLst>
                          </p:cTn>
                        </p:par>
                      </p:childTnLst>
                    </p:cTn>
                  </p:par>
                  <p:par>
                    <p:cTn id="55" fill="hold">
                      <p:stCondLst>
                        <p:cond delay="indefinite"/>
                      </p:stCondLst>
                      <p:childTnLst>
                        <p:par>
                          <p:cTn id="56" fill="hold">
                            <p:stCondLst>
                              <p:cond delay="0"/>
                            </p:stCondLst>
                            <p:childTnLst>
                              <p:par>
                                <p:cTn id="57" presetID="37" presetClass="entr" presetSubtype="0"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1000"/>
                                        <p:tgtEl>
                                          <p:spTgt spid="23"/>
                                        </p:tgtEl>
                                      </p:cBhvr>
                                    </p:animEffect>
                                    <p:anim calcmode="lin" valueType="num">
                                      <p:cBhvr>
                                        <p:cTn id="60" dur="1000" fill="hold"/>
                                        <p:tgtEl>
                                          <p:spTgt spid="23"/>
                                        </p:tgtEl>
                                        <p:attrNameLst>
                                          <p:attrName>ppt_x</p:attrName>
                                        </p:attrNameLst>
                                      </p:cBhvr>
                                      <p:tavLst>
                                        <p:tav tm="0">
                                          <p:val>
                                            <p:strVal val="#ppt_x"/>
                                          </p:val>
                                        </p:tav>
                                        <p:tav tm="100000">
                                          <p:val>
                                            <p:strVal val="#ppt_x"/>
                                          </p:val>
                                        </p:tav>
                                      </p:tavLst>
                                    </p:anim>
                                    <p:anim calcmode="lin" valueType="num">
                                      <p:cBhvr>
                                        <p:cTn id="61" dur="900" decel="100000" fill="hold"/>
                                        <p:tgtEl>
                                          <p:spTgt spid="23"/>
                                        </p:tgtEl>
                                        <p:attrNameLst>
                                          <p:attrName>ppt_y</p:attrName>
                                        </p:attrNameLst>
                                      </p:cBhvr>
                                      <p:tavLst>
                                        <p:tav tm="0">
                                          <p:val>
                                            <p:strVal val="#ppt_y+1"/>
                                          </p:val>
                                        </p:tav>
                                        <p:tav tm="100000">
                                          <p:val>
                                            <p:strVal val="#ppt_y-.03"/>
                                          </p:val>
                                        </p:tav>
                                      </p:tavLst>
                                    </p:anim>
                                    <p:anim calcmode="lin" valueType="num">
                                      <p:cBhvr>
                                        <p:cTn id="62" dur="100" accel="100000" fill="hold">
                                          <p:stCondLst>
                                            <p:cond delay="900"/>
                                          </p:stCondLst>
                                        </p:cTn>
                                        <p:tgtEl>
                                          <p:spTgt spid="23"/>
                                        </p:tgtEl>
                                        <p:attrNameLst>
                                          <p:attrName>ppt_y</p:attrName>
                                        </p:attrNameLst>
                                      </p:cBhvr>
                                      <p:tavLst>
                                        <p:tav tm="0">
                                          <p:val>
                                            <p:strVal val="#ppt_y-.03"/>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50" presetClass="entr" presetSubtype="0" decel="100000" fill="hold" grpId="0" nodeType="clickEffect">
                                  <p:stCondLst>
                                    <p:cond delay="0"/>
                                  </p:stCondLst>
                                  <p:iterate type="wd">
                                    <p:tmPct val="10000"/>
                                  </p:iterate>
                                  <p:childTnLst>
                                    <p:set>
                                      <p:cBhvr>
                                        <p:cTn id="66" dur="1" fill="hold">
                                          <p:stCondLst>
                                            <p:cond delay="0"/>
                                          </p:stCondLst>
                                        </p:cTn>
                                        <p:tgtEl>
                                          <p:spTgt spid="29"/>
                                        </p:tgtEl>
                                        <p:attrNameLst>
                                          <p:attrName>style.visibility</p:attrName>
                                        </p:attrNameLst>
                                      </p:cBhvr>
                                      <p:to>
                                        <p:strVal val="visible"/>
                                      </p:to>
                                    </p:set>
                                    <p:anim calcmode="lin" valueType="num">
                                      <p:cBhvr>
                                        <p:cTn id="67" dur="500" fill="hold"/>
                                        <p:tgtEl>
                                          <p:spTgt spid="29"/>
                                        </p:tgtEl>
                                        <p:attrNameLst>
                                          <p:attrName>ppt_w</p:attrName>
                                        </p:attrNameLst>
                                      </p:cBhvr>
                                      <p:tavLst>
                                        <p:tav tm="0">
                                          <p:val>
                                            <p:strVal val="#ppt_w+.3"/>
                                          </p:val>
                                        </p:tav>
                                        <p:tav tm="100000">
                                          <p:val>
                                            <p:strVal val="#ppt_w"/>
                                          </p:val>
                                        </p:tav>
                                      </p:tavLst>
                                    </p:anim>
                                    <p:anim calcmode="lin" valueType="num">
                                      <p:cBhvr>
                                        <p:cTn id="68" dur="500" fill="hold"/>
                                        <p:tgtEl>
                                          <p:spTgt spid="29"/>
                                        </p:tgtEl>
                                        <p:attrNameLst>
                                          <p:attrName>ppt_h</p:attrName>
                                        </p:attrNameLst>
                                      </p:cBhvr>
                                      <p:tavLst>
                                        <p:tav tm="0">
                                          <p:val>
                                            <p:strVal val="#ppt_h"/>
                                          </p:val>
                                        </p:tav>
                                        <p:tav tm="100000">
                                          <p:val>
                                            <p:strVal val="#ppt_h"/>
                                          </p:val>
                                        </p:tav>
                                      </p:tavLst>
                                    </p:anim>
                                    <p:animEffect transition="in" filter="fade">
                                      <p:cBhvr>
                                        <p:cTn id="6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22" grpId="0" animBg="1"/>
      <p:bldP spid="23" grpId="0" animBg="1"/>
      <p:bldP spid="24" grpId="0" animBg="1"/>
      <p:bldP spid="26" grpId="0"/>
      <p:bldP spid="27" grpId="0"/>
      <p:bldP spid="28" grpId="0"/>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rotWithShape="1">
          <a:blip r:embed="rId2" cstate="print">
            <a:extLst>
              <a:ext uri="{28A0092B-C50C-407E-A947-70E740481C1C}">
                <a14:useLocalDpi xmlns:a14="http://schemas.microsoft.com/office/drawing/2010/main" val="0"/>
              </a:ext>
            </a:extLst>
          </a:blip>
          <a:srcRect t="-1235"/>
          <a:stretch/>
        </p:blipFill>
        <p:spPr>
          <a:xfrm>
            <a:off x="8294686" y="-24065"/>
            <a:ext cx="3897314" cy="1527323"/>
          </a:xfrm>
          <a:prstGeom prst="rect">
            <a:avLst/>
          </a:prstGeom>
        </p:spPr>
      </p:pic>
      <p:pic>
        <p:nvPicPr>
          <p:cNvPr id="43" name="图片 42">
            <a:extLst>
              <a:ext uri="{FF2B5EF4-FFF2-40B4-BE49-F238E27FC236}">
                <a16:creationId xmlns:a16="http://schemas.microsoft.com/office/drawing/2014/main" id="{6874A0AB-6867-45C2-8177-127DA3DE487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7555" y="142405"/>
            <a:ext cx="5115320" cy="1563399"/>
          </a:xfrm>
          <a:prstGeom prst="rect">
            <a:avLst/>
          </a:prstGeom>
          <a:effectLst>
            <a:outerShdw blurRad="127000" sx="102000" sy="102000" algn="ctr" rotWithShape="0">
              <a:prstClr val="black">
                <a:alpha val="25000"/>
              </a:prstClr>
            </a:outerShdw>
          </a:effectLst>
        </p:spPr>
      </p:pic>
      <p:sp>
        <p:nvSpPr>
          <p:cNvPr id="19" name="Rectangle 18"/>
          <p:cNvSpPr/>
          <p:nvPr/>
        </p:nvSpPr>
        <p:spPr>
          <a:xfrm>
            <a:off x="381576" y="409779"/>
            <a:ext cx="4567277"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rPr>
              <a:t>Giải</a:t>
            </a:r>
            <a:r>
              <a:rPr kumimoji="0" lang="en-US" sz="6000" b="0" i="0" u="none" strike="noStrike" kern="1200" cap="none" spc="0" normalizeH="0" noProof="0" dirty="0">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rPr>
              <a:t> </a:t>
            </a:r>
            <a:r>
              <a:rPr kumimoji="0" lang="en-US" sz="6000" b="0" i="0" u="none" strike="noStrike" kern="1200" cap="none" spc="0" normalizeH="0" noProof="0" dirty="0" err="1">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rPr>
              <a:t>nghĩa</a:t>
            </a:r>
            <a:r>
              <a:rPr kumimoji="0" lang="en-US" sz="6000" b="0" i="0" u="none" strike="noStrike" kern="1200" cap="none" spc="0" normalizeH="0" noProof="0" dirty="0">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rPr>
              <a:t> </a:t>
            </a:r>
            <a:r>
              <a:rPr kumimoji="0" lang="en-US" sz="6000" b="0" i="0" u="none" strike="noStrike" kern="1200" cap="none" spc="0" normalizeH="0" noProof="0" dirty="0" err="1">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rPr>
              <a:t>từ</a:t>
            </a:r>
            <a:endParaRPr kumimoji="0" lang="en-US" sz="6000" b="0" i="0" u="none" strike="noStrike" kern="1200" cap="none" spc="0" normalizeH="0" baseline="0" noProof="0" dirty="0">
              <a:ln w="19050">
                <a:solidFill>
                  <a:schemeClr val="tx1">
                    <a:lumMod val="65000"/>
                    <a:lumOff val="35000"/>
                  </a:schemeClr>
                </a:solidFill>
              </a:ln>
              <a:solidFill>
                <a:schemeClr val="accent1">
                  <a:lumMod val="60000"/>
                  <a:lumOff val="40000"/>
                </a:schemeClr>
              </a:solidFill>
              <a:effectLst/>
              <a:uLnTx/>
              <a:uFillTx/>
              <a:latin typeface="SVN-Hole Hearted" panose="020B0A06020104020203" pitchFamily="34" charset="0"/>
            </a:endParaRPr>
          </a:p>
        </p:txBody>
      </p:sp>
      <p:pic>
        <p:nvPicPr>
          <p:cNvPr id="2" name="Picture 1"/>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2222" r="100000"/>
                    </a14:imgEffect>
                  </a14:imgLayer>
                </a14:imgProps>
              </a:ext>
              <a:ext uri="{28A0092B-C50C-407E-A947-70E740481C1C}">
                <a14:useLocalDpi xmlns:a14="http://schemas.microsoft.com/office/drawing/2010/main" val="0"/>
              </a:ext>
            </a:extLst>
          </a:blip>
          <a:stretch>
            <a:fillRect/>
          </a:stretch>
        </p:blipFill>
        <p:spPr>
          <a:xfrm>
            <a:off x="381576" y="1917856"/>
            <a:ext cx="2107642" cy="4215284"/>
          </a:xfrm>
          <a:prstGeom prst="rect">
            <a:avLst/>
          </a:prstGeom>
        </p:spPr>
      </p:pic>
      <p:graphicFrame>
        <p:nvGraphicFramePr>
          <p:cNvPr id="3" name="Diagram 2"/>
          <p:cNvGraphicFramePr/>
          <p:nvPr>
            <p:extLst>
              <p:ext uri="{D42A27DB-BD31-4B8C-83A1-F6EECF244321}">
                <p14:modId xmlns:p14="http://schemas.microsoft.com/office/powerpoint/2010/main" val="2254479232"/>
              </p:ext>
            </p:extLst>
          </p:nvPr>
        </p:nvGraphicFramePr>
        <p:xfrm>
          <a:off x="2755649" y="2465546"/>
          <a:ext cx="7957921" cy="311990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65736735"/>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randombar(horizontal)">
                                      <p:cBhvr>
                                        <p:cTn id="14" dur="500"/>
                                        <p:tgtEl>
                                          <p:spTgt spid="2"/>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Graphic spid="3" grpId="0">
        <p:bldAsOne/>
      </p:bldGraphic>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259624609"/>
</p:tagLst>
</file>

<file path=ppt/tags/tag2.xml><?xml version="1.0" encoding="utf-8"?>
<p:tagLst xmlns:a="http://schemas.openxmlformats.org/drawingml/2006/main" xmlns:r="http://schemas.openxmlformats.org/officeDocument/2006/relationships" xmlns:p="http://schemas.openxmlformats.org/presentationml/2006/main">
  <p:tag name="PA" val="v5.2.11"/>
</p:tagLst>
</file>

<file path=ppt/tags/tag3.xml><?xml version="1.0" encoding="utf-8"?>
<p:tagLst xmlns:a="http://schemas.openxmlformats.org/drawingml/2006/main" xmlns:r="http://schemas.openxmlformats.org/officeDocument/2006/relationships" xmlns:p="http://schemas.openxmlformats.org/presentationml/2006/main">
  <p:tag name="PA" val="v5.2.11"/>
</p:tagLst>
</file>

<file path=ppt/tags/tag4.xml><?xml version="1.0" encoding="utf-8"?>
<p:tagLst xmlns:a="http://schemas.openxmlformats.org/drawingml/2006/main" xmlns:r="http://schemas.openxmlformats.org/officeDocument/2006/relationships" xmlns:p="http://schemas.openxmlformats.org/presentationml/2006/main">
  <p:tag name="PA" val="v5.2.11"/>
</p:tagLst>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主题​​">
  <a:themeElements>
    <a:clrScheme name="自定义 325">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2075</Words>
  <Application>Microsoft Office PowerPoint</Application>
  <PresentationFormat>Widescreen</PresentationFormat>
  <Paragraphs>145</Paragraphs>
  <Slides>21</Slides>
  <Notes>9</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21</vt:i4>
      </vt:variant>
    </vt:vector>
  </HeadingPairs>
  <TitlesOfParts>
    <vt:vector size="36" baseType="lpstr">
      <vt:lpstr>思源黑体 CN Bold</vt:lpstr>
      <vt:lpstr>UTM Alberta Heavy</vt:lpstr>
      <vt:lpstr>SVN-Newton</vt:lpstr>
      <vt:lpstr>#9Slide07 HoneyCream</vt:lpstr>
      <vt:lpstr>Calibri</vt:lpstr>
      <vt:lpstr>#9Slide07 Altus</vt:lpstr>
      <vt:lpstr>Calibri Light</vt:lpstr>
      <vt:lpstr>Arial</vt:lpstr>
      <vt:lpstr>思源黑体 CN</vt:lpstr>
      <vt:lpstr>UTM Flavour</vt:lpstr>
      <vt:lpstr>Times New Roman</vt:lpstr>
      <vt:lpstr>SVN-Hole Hearted</vt:lpstr>
      <vt:lpstr>等线</vt:lpstr>
      <vt:lpstr>Retrospect</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2022-03-04T04:59:55Z</dcterms:created>
  <dcterms:modified xsi:type="dcterms:W3CDTF">2023-07-20T16:36:43Z</dcterms:modified>
</cp:coreProperties>
</file>