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theme/themeOverride5.xml" ContentType="application/vnd.openxmlformats-officedocument.themeOverride+xml"/>
  <Override PartName="/ppt/notesSlides/notesSlide5.xml" ContentType="application/vnd.openxmlformats-officedocument.presentationml.notesSlide+xml"/>
  <Override PartName="/ppt/theme/themeOverride6.xml" ContentType="application/vnd.openxmlformats-officedocument.themeOverride+xml"/>
  <Override PartName="/ppt/notesSlides/notesSlide6.xml" ContentType="application/vnd.openxmlformats-officedocument.presentationml.notesSlide+xml"/>
  <Override PartName="/ppt/theme/themeOverride7.xml" ContentType="application/vnd.openxmlformats-officedocument.themeOverride+xml"/>
  <Override PartName="/ppt/notesSlides/notesSlide7.xml" ContentType="application/vnd.openxmlformats-officedocument.presentationml.notesSlide+xml"/>
  <Override PartName="/ppt/theme/themeOverride8.xml" ContentType="application/vnd.openxmlformats-officedocument.themeOverride+xml"/>
  <Override PartName="/ppt/notesSlides/notesSlide8.xml" ContentType="application/vnd.openxmlformats-officedocument.presentationml.notesSlide+xml"/>
  <Override PartName="/ppt/theme/themeOverride9.xml" ContentType="application/vnd.openxmlformats-officedocument.themeOverride+xml"/>
  <Override PartName="/ppt/notesSlides/notesSlide9.xml" ContentType="application/vnd.openxmlformats-officedocument.presentationml.notesSlide+xml"/>
  <Override PartName="/ppt/theme/themeOverride10.xml" ContentType="application/vnd.openxmlformats-officedocument.themeOverride+xml"/>
  <Override PartName="/ppt/notesSlides/notesSlide10.xml" ContentType="application/vnd.openxmlformats-officedocument.presentationml.notesSlide+xml"/>
  <Override PartName="/ppt/theme/themeOverride11.xml" ContentType="application/vnd.openxmlformats-officedocument.themeOverride+xml"/>
  <Override PartName="/ppt/notesSlides/notesSlide11.xml" ContentType="application/vnd.openxmlformats-officedocument.presentationml.notesSlide+xml"/>
  <Override PartName="/ppt/theme/themeOverride12.xml" ContentType="application/vnd.openxmlformats-officedocument.themeOverride+xml"/>
  <Override PartName="/ppt/notesSlides/notesSlide12.xml" ContentType="application/vnd.openxmlformats-officedocument.presentationml.notesSlide+xml"/>
  <Override PartName="/ppt/theme/themeOverride13.xml" ContentType="application/vnd.openxmlformats-officedocument.themeOverride+xml"/>
  <Override PartName="/ppt/notesSlides/notesSlide13.xml" ContentType="application/vnd.openxmlformats-officedocument.presentationml.notesSlide+xml"/>
  <Override PartName="/ppt/theme/themeOverride14.xml" ContentType="application/vnd.openxmlformats-officedocument.themeOverride+xml"/>
  <Override PartName="/ppt/notesSlides/notesSlide14.xml" ContentType="application/vnd.openxmlformats-officedocument.presentationml.notesSlide+xml"/>
  <Override PartName="/ppt/theme/themeOverride15.xml" ContentType="application/vnd.openxmlformats-officedocument.themeOverride+xml"/>
  <Override PartName="/ppt/notesSlides/notesSlide15.xml" ContentType="application/vnd.openxmlformats-officedocument.presentationml.notesSlide+xml"/>
  <Override PartName="/ppt/theme/themeOverride16.xml" ContentType="application/vnd.openxmlformats-officedocument.themeOverride+xml"/>
  <Override PartName="/ppt/notesSlides/notesSlide16.xml" ContentType="application/vnd.openxmlformats-officedocument.presentationml.notesSlide+xml"/>
  <Override PartName="/ppt/theme/themeOverride17.xml" ContentType="application/vnd.openxmlformats-officedocument.themeOverride+xml"/>
  <Override PartName="/ppt/notesSlides/notesSlide17.xml" ContentType="application/vnd.openxmlformats-officedocument.presentationml.notesSlide+xml"/>
  <Override PartName="/ppt/theme/themeOverride18.xml" ContentType="application/vnd.openxmlformats-officedocument.themeOverride+xml"/>
  <Override PartName="/ppt/notesSlides/notesSlide18.xml" ContentType="application/vnd.openxmlformats-officedocument.presentationml.notesSlide+xml"/>
  <Override PartName="/ppt/theme/themeOverride19.xml" ContentType="application/vnd.openxmlformats-officedocument.themeOverride+xml"/>
  <Override PartName="/ppt/notesSlides/notesSlide19.xml" ContentType="application/vnd.openxmlformats-officedocument.presentationml.notesSlide+xml"/>
  <Override PartName="/ppt/theme/themeOverride20.xml" ContentType="application/vnd.openxmlformats-officedocument.themeOverr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90" r:id="rId2"/>
  </p:sldMasterIdLst>
  <p:notesMasterIdLst>
    <p:notesMasterId r:id="rId24"/>
  </p:notesMasterIdLst>
  <p:sldIdLst>
    <p:sldId id="257" r:id="rId3"/>
    <p:sldId id="259" r:id="rId4"/>
    <p:sldId id="301" r:id="rId5"/>
    <p:sldId id="302" r:id="rId6"/>
    <p:sldId id="303" r:id="rId7"/>
    <p:sldId id="279" r:id="rId8"/>
    <p:sldId id="304" r:id="rId9"/>
    <p:sldId id="274" r:id="rId10"/>
    <p:sldId id="264" r:id="rId11"/>
    <p:sldId id="315" r:id="rId12"/>
    <p:sldId id="305" r:id="rId13"/>
    <p:sldId id="306" r:id="rId14"/>
    <p:sldId id="307" r:id="rId15"/>
    <p:sldId id="308" r:id="rId16"/>
    <p:sldId id="309" r:id="rId17"/>
    <p:sldId id="310" r:id="rId18"/>
    <p:sldId id="311" r:id="rId19"/>
    <p:sldId id="312" r:id="rId20"/>
    <p:sldId id="313" r:id="rId21"/>
    <p:sldId id="314" r:id="rId22"/>
    <p:sldId id="316" r:id="rId23"/>
  </p:sldIdLst>
  <p:sldSz cx="12192000" cy="6858000"/>
  <p:notesSz cx="6858000" cy="9144000"/>
  <p:embeddedFontLst>
    <p:embeddedFont>
      <p:font typeface="SVN-Newton" panose="02040603050506020204" pitchFamily="18" charset="0"/>
      <p:regular r:id="rId25"/>
    </p:embeddedFont>
    <p:embeddedFont>
      <p:font typeface="微软雅黑" panose="020B0503020204020204" pitchFamily="34" charset="-122"/>
      <p:regular r:id="rId26"/>
      <p:bold r:id="rId27"/>
    </p:embeddedFont>
    <p:embeddedFont>
      <p:font typeface="UVN Mang Tre" panose="00000400000000000000" pitchFamily="2" charset="0"/>
      <p:italic r:id="rId28"/>
    </p:embeddedFont>
    <p:embeddedFont>
      <p:font typeface="等线" panose="020B0604020202020204" charset="0"/>
      <p:regular r:id="rId29"/>
    </p:embeddedFont>
    <p:embeddedFont>
      <p:font typeface="#9Slide07 Altus" pitchFamily="2" charset="0"/>
      <p:regular r:id="rId30"/>
    </p:embeddedFont>
    <p:embeddedFont>
      <p:font typeface="Calibri Light" panose="020F0302020204030204" pitchFamily="34" charset="0"/>
      <p:regular r:id="rId31"/>
      <p:italic r:id="rId32"/>
    </p:embeddedFont>
    <p:embeddedFont>
      <p:font typeface="#9Slide07 HoneyCream" pitchFamily="2" charset="0"/>
      <p:regular r:id="rId33"/>
    </p:embeddedFont>
    <p:embeddedFont>
      <p:font typeface="UVN Bay Buom Nang" panose="00000900000000000000" pitchFamily="2" charset="0"/>
      <p:bold r:id="rId34"/>
    </p:embeddedFont>
    <p:embeddedFont>
      <p:font typeface="Algerian" panose="04020705040A02060702" pitchFamily="82" charset="0"/>
      <p:regular r:id="rId35"/>
    </p:embeddedFont>
    <p:embeddedFont>
      <p:font typeface="Garamond" panose="02020404030301010803" pitchFamily="18" charset="0"/>
      <p:regular r:id="rId36"/>
      <p:bold r:id="rId37"/>
      <p:italic r:id="rId38"/>
    </p:embeddedFont>
    <p:embeddedFont>
      <p:font typeface="Calibri" panose="020F0502020204030204" pitchFamily="34" charset="0"/>
      <p:regular r:id="rId39"/>
      <p:bold r:id="rId40"/>
      <p:italic r:id="rId41"/>
      <p:boldItalic r:id="rId42"/>
    </p:embeddedFont>
    <p:embeddedFont>
      <p:font typeface="UVN Dung Dan" panose="03060902040502020204" pitchFamily="66" charset="0"/>
      <p:regular r:id="rId43"/>
    </p:embeddedFont>
  </p:embeddedFontLst>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E6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50" d="100"/>
          <a:sy n="50" d="100"/>
        </p:scale>
        <p:origin x="1934"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9.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4"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CCB46C-883B-4059-97C0-A3F5DD03BD3A}" type="datetimeFigureOut">
              <a:rPr lang="en-US" smtClean="0"/>
              <a:t>7/17/2022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0E338D-16E0-4AE8-BFC6-4E8BF3310856}" type="slidenum">
              <a:rPr lang="en-US" smtClean="0"/>
              <a:t>‹#›</a:t>
            </a:fld>
            <a:endParaRPr lang="en-US"/>
          </a:p>
        </p:txBody>
      </p:sp>
    </p:spTree>
    <p:extLst>
      <p:ext uri="{BB962C8B-B14F-4D97-AF65-F5344CB8AC3E}">
        <p14:creationId xmlns:p14="http://schemas.microsoft.com/office/powerpoint/2010/main" val="49482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EF2D4-BC03-42C2-A70B-D1A5EE6A51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350908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EF2D4-BC03-42C2-A70B-D1A5EE6A51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979159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EF2D4-BC03-42C2-A70B-D1A5EE6A51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003544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EF2D4-BC03-42C2-A70B-D1A5EE6A51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8461355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EF2D4-BC03-42C2-A70B-D1A5EE6A51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949775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EF2D4-BC03-42C2-A70B-D1A5EE6A51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8262217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EF2D4-BC03-42C2-A70B-D1A5EE6A51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8399619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EF2D4-BC03-42C2-A70B-D1A5EE6A51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2289287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EF2D4-BC03-42C2-A70B-D1A5EE6A51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0759644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EF2D4-BC03-42C2-A70B-D1A5EE6A51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058383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EF2D4-BC03-42C2-A70B-D1A5EE6A51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421911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EF2D4-BC03-42C2-A70B-D1A5EE6A51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8784530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EF2D4-BC03-42C2-A70B-D1A5EE6A51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279816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EF2D4-BC03-42C2-A70B-D1A5EE6A51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481917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EF2D4-BC03-42C2-A70B-D1A5EE6A51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663583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EF2D4-BC03-42C2-A70B-D1A5EE6A51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794247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EF2D4-BC03-42C2-A70B-D1A5EE6A51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119443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EF2D4-BC03-42C2-A70B-D1A5EE6A51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013699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EF2D4-BC03-42C2-A70B-D1A5EE6A51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1867941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EF2D4-BC03-42C2-A70B-D1A5EE6A514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8706809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596B602-3611-487F-AAC6-1713085838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437" b="50063"/>
          <a:stretch/>
        </p:blipFill>
        <p:spPr>
          <a:xfrm>
            <a:off x="0" y="0"/>
            <a:ext cx="12192000" cy="6858000"/>
          </a:xfrm>
          <a:prstGeom prst="rect">
            <a:avLst/>
          </a:prstGeom>
        </p:spPr>
      </p:pic>
    </p:spTree>
    <p:extLst>
      <p:ext uri="{BB962C8B-B14F-4D97-AF65-F5344CB8AC3E}">
        <p14:creationId xmlns:p14="http://schemas.microsoft.com/office/powerpoint/2010/main" val="1420146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6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596B602-3611-487F-AAC6-1713085838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437" b="50063"/>
          <a:stretch/>
        </p:blipFill>
        <p:spPr>
          <a:xfrm>
            <a:off x="0" y="0"/>
            <a:ext cx="12192000" cy="6858000"/>
          </a:xfrm>
          <a:prstGeom prst="rect">
            <a:avLst/>
          </a:prstGeom>
        </p:spPr>
      </p:pic>
    </p:spTree>
    <p:extLst>
      <p:ext uri="{BB962C8B-B14F-4D97-AF65-F5344CB8AC3E}">
        <p14:creationId xmlns:p14="http://schemas.microsoft.com/office/powerpoint/2010/main" val="98755627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5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596B602-3611-487F-AAC6-1713085838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437" b="50063"/>
          <a:stretch/>
        </p:blipFill>
        <p:spPr>
          <a:xfrm>
            <a:off x="0" y="0"/>
            <a:ext cx="12192000" cy="6858000"/>
          </a:xfrm>
          <a:prstGeom prst="rect">
            <a:avLst/>
          </a:prstGeom>
        </p:spPr>
      </p:pic>
    </p:spTree>
    <p:extLst>
      <p:ext uri="{BB962C8B-B14F-4D97-AF65-F5344CB8AC3E}">
        <p14:creationId xmlns:p14="http://schemas.microsoft.com/office/powerpoint/2010/main" val="445234090"/>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4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596B602-3611-487F-AAC6-1713085838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437" b="50063"/>
          <a:stretch/>
        </p:blipFill>
        <p:spPr>
          <a:xfrm>
            <a:off x="0" y="0"/>
            <a:ext cx="12192000" cy="6858000"/>
          </a:xfrm>
          <a:prstGeom prst="rect">
            <a:avLst/>
          </a:prstGeom>
        </p:spPr>
      </p:pic>
    </p:spTree>
    <p:extLst>
      <p:ext uri="{BB962C8B-B14F-4D97-AF65-F5344CB8AC3E}">
        <p14:creationId xmlns:p14="http://schemas.microsoft.com/office/powerpoint/2010/main" val="376455840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3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596B602-3611-487F-AAC6-1713085838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437" b="50063"/>
          <a:stretch/>
        </p:blipFill>
        <p:spPr>
          <a:xfrm>
            <a:off x="0" y="0"/>
            <a:ext cx="12192000" cy="6858000"/>
          </a:xfrm>
          <a:prstGeom prst="rect">
            <a:avLst/>
          </a:prstGeom>
        </p:spPr>
      </p:pic>
    </p:spTree>
    <p:extLst>
      <p:ext uri="{BB962C8B-B14F-4D97-AF65-F5344CB8AC3E}">
        <p14:creationId xmlns:p14="http://schemas.microsoft.com/office/powerpoint/2010/main" val="210322681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2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596B602-3611-487F-AAC6-1713085838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437" b="50063"/>
          <a:stretch/>
        </p:blipFill>
        <p:spPr>
          <a:xfrm>
            <a:off x="0" y="0"/>
            <a:ext cx="12192000" cy="6858000"/>
          </a:xfrm>
          <a:prstGeom prst="rect">
            <a:avLst/>
          </a:prstGeom>
        </p:spPr>
      </p:pic>
    </p:spTree>
    <p:extLst>
      <p:ext uri="{BB962C8B-B14F-4D97-AF65-F5344CB8AC3E}">
        <p14:creationId xmlns:p14="http://schemas.microsoft.com/office/powerpoint/2010/main" val="335619591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596B602-3611-487F-AAC6-1713085838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437" b="50063"/>
          <a:stretch/>
        </p:blipFill>
        <p:spPr>
          <a:xfrm>
            <a:off x="0" y="0"/>
            <a:ext cx="12192000" cy="6858000"/>
          </a:xfrm>
          <a:prstGeom prst="rect">
            <a:avLst/>
          </a:prstGeom>
        </p:spPr>
      </p:pic>
    </p:spTree>
    <p:extLst>
      <p:ext uri="{BB962C8B-B14F-4D97-AF65-F5344CB8AC3E}">
        <p14:creationId xmlns:p14="http://schemas.microsoft.com/office/powerpoint/2010/main" val="372730708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596B602-3611-487F-AAC6-1713085838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437" b="50063"/>
          <a:stretch/>
        </p:blipFill>
        <p:spPr>
          <a:xfrm>
            <a:off x="0" y="0"/>
            <a:ext cx="12192000" cy="6858000"/>
          </a:xfrm>
          <a:prstGeom prst="rect">
            <a:avLst/>
          </a:prstGeom>
        </p:spPr>
      </p:pic>
    </p:spTree>
    <p:extLst>
      <p:ext uri="{BB962C8B-B14F-4D97-AF65-F5344CB8AC3E}">
        <p14:creationId xmlns:p14="http://schemas.microsoft.com/office/powerpoint/2010/main" val="195231076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596B602-3611-487F-AAC6-1713085838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437" b="50063"/>
          <a:stretch/>
        </p:blipFill>
        <p:spPr>
          <a:xfrm>
            <a:off x="0" y="0"/>
            <a:ext cx="12192000" cy="6858000"/>
          </a:xfrm>
          <a:prstGeom prst="rect">
            <a:avLst/>
          </a:prstGeom>
        </p:spPr>
      </p:pic>
    </p:spTree>
    <p:extLst>
      <p:ext uri="{BB962C8B-B14F-4D97-AF65-F5344CB8AC3E}">
        <p14:creationId xmlns:p14="http://schemas.microsoft.com/office/powerpoint/2010/main" val="358463009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596B602-3611-487F-AAC6-1713085838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437" b="50063"/>
          <a:stretch/>
        </p:blipFill>
        <p:spPr>
          <a:xfrm>
            <a:off x="0" y="0"/>
            <a:ext cx="12192000" cy="6858000"/>
          </a:xfrm>
          <a:prstGeom prst="rect">
            <a:avLst/>
          </a:prstGeom>
        </p:spPr>
      </p:pic>
    </p:spTree>
    <p:extLst>
      <p:ext uri="{BB962C8B-B14F-4D97-AF65-F5344CB8AC3E}">
        <p14:creationId xmlns:p14="http://schemas.microsoft.com/office/powerpoint/2010/main" val="273829210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596B602-3611-487F-AAC6-1713085838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437" b="50063"/>
          <a:stretch/>
        </p:blipFill>
        <p:spPr>
          <a:xfrm>
            <a:off x="0" y="0"/>
            <a:ext cx="12192000" cy="6858000"/>
          </a:xfrm>
          <a:prstGeom prst="rect">
            <a:avLst/>
          </a:prstGeom>
        </p:spPr>
      </p:pic>
    </p:spTree>
    <p:extLst>
      <p:ext uri="{BB962C8B-B14F-4D97-AF65-F5344CB8AC3E}">
        <p14:creationId xmlns:p14="http://schemas.microsoft.com/office/powerpoint/2010/main" val="2486500140"/>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24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596B602-3611-487F-AAC6-1713085838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437" b="50063"/>
          <a:stretch/>
        </p:blipFill>
        <p:spPr>
          <a:xfrm>
            <a:off x="0" y="0"/>
            <a:ext cx="12192000" cy="6858000"/>
          </a:xfrm>
          <a:prstGeom prst="rect">
            <a:avLst/>
          </a:prstGeom>
        </p:spPr>
      </p:pic>
    </p:spTree>
    <p:extLst>
      <p:ext uri="{BB962C8B-B14F-4D97-AF65-F5344CB8AC3E}">
        <p14:creationId xmlns:p14="http://schemas.microsoft.com/office/powerpoint/2010/main" val="377763185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596B602-3611-487F-AAC6-1713085838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437" b="50063"/>
          <a:stretch/>
        </p:blipFill>
        <p:spPr>
          <a:xfrm>
            <a:off x="0" y="0"/>
            <a:ext cx="12192000" cy="6858000"/>
          </a:xfrm>
          <a:prstGeom prst="rect">
            <a:avLst/>
          </a:prstGeom>
        </p:spPr>
      </p:pic>
    </p:spTree>
    <p:extLst>
      <p:ext uri="{BB962C8B-B14F-4D97-AF65-F5344CB8AC3E}">
        <p14:creationId xmlns:p14="http://schemas.microsoft.com/office/powerpoint/2010/main" val="51283787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596B602-3611-487F-AAC6-1713085838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437" b="50063"/>
          <a:stretch/>
        </p:blipFill>
        <p:spPr>
          <a:xfrm>
            <a:off x="0" y="0"/>
            <a:ext cx="12192000" cy="6858000"/>
          </a:xfrm>
          <a:prstGeom prst="rect">
            <a:avLst/>
          </a:prstGeom>
        </p:spPr>
      </p:pic>
    </p:spTree>
    <p:extLst>
      <p:ext uri="{BB962C8B-B14F-4D97-AF65-F5344CB8AC3E}">
        <p14:creationId xmlns:p14="http://schemas.microsoft.com/office/powerpoint/2010/main" val="70861490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596B602-3611-487F-AAC6-1713085838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437" b="50063"/>
          <a:stretch/>
        </p:blipFill>
        <p:spPr>
          <a:xfrm>
            <a:off x="0" y="0"/>
            <a:ext cx="12192000" cy="6858000"/>
          </a:xfrm>
          <a:prstGeom prst="rect">
            <a:avLst/>
          </a:prstGeom>
        </p:spPr>
      </p:pic>
    </p:spTree>
    <p:extLst>
      <p:ext uri="{BB962C8B-B14F-4D97-AF65-F5344CB8AC3E}">
        <p14:creationId xmlns:p14="http://schemas.microsoft.com/office/powerpoint/2010/main" val="15585976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D5BA8530-3213-4438-AEF1-E166F53D4BC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437" b="50063"/>
          <a:stretch/>
        </p:blipFill>
        <p:spPr>
          <a:xfrm>
            <a:off x="0" y="0"/>
            <a:ext cx="12192000" cy="6858000"/>
          </a:xfrm>
          <a:prstGeom prst="rect">
            <a:avLst/>
          </a:prstGeom>
        </p:spPr>
      </p:pic>
      <p:grpSp>
        <p:nvGrpSpPr>
          <p:cNvPr id="23" name="组合 22">
            <a:extLst>
              <a:ext uri="{FF2B5EF4-FFF2-40B4-BE49-F238E27FC236}">
                <a16:creationId xmlns:a16="http://schemas.microsoft.com/office/drawing/2014/main" id="{A6A89382-3EF6-419F-AF62-B88981E430A3}"/>
              </a:ext>
            </a:extLst>
          </p:cNvPr>
          <p:cNvGrpSpPr/>
          <p:nvPr userDrawn="1"/>
        </p:nvGrpSpPr>
        <p:grpSpPr>
          <a:xfrm>
            <a:off x="605051" y="553792"/>
            <a:ext cx="10981898" cy="6703061"/>
            <a:chOff x="605051" y="553792"/>
            <a:chExt cx="10981898" cy="6703061"/>
          </a:xfrm>
        </p:grpSpPr>
        <p:sp>
          <p:nvSpPr>
            <p:cNvPr id="18" name="任意多边形: 形状 17">
              <a:extLst>
                <a:ext uri="{FF2B5EF4-FFF2-40B4-BE49-F238E27FC236}">
                  <a16:creationId xmlns:a16="http://schemas.microsoft.com/office/drawing/2014/main" id="{B89898DC-821C-4EE5-B164-606FFAD72825}"/>
                </a:ext>
              </a:extLst>
            </p:cNvPr>
            <p:cNvSpPr/>
            <p:nvPr/>
          </p:nvSpPr>
          <p:spPr>
            <a:xfrm>
              <a:off x="760865" y="729731"/>
              <a:ext cx="10826084" cy="6128269"/>
            </a:xfrm>
            <a:custGeom>
              <a:avLst/>
              <a:gdLst>
                <a:gd name="connsiteX0" fmla="*/ 734290 w 10588892"/>
                <a:gd name="connsiteY0" fmla="*/ 0 h 5638800"/>
                <a:gd name="connsiteX1" fmla="*/ 10588892 w 10588892"/>
                <a:gd name="connsiteY1" fmla="*/ 0 h 5638800"/>
                <a:gd name="connsiteX2" fmla="*/ 10588892 w 10588892"/>
                <a:gd name="connsiteY2" fmla="*/ 5638800 h 5638800"/>
                <a:gd name="connsiteX3" fmla="*/ 0 w 10588892"/>
                <a:gd name="connsiteY3" fmla="*/ 5638800 h 5638800"/>
                <a:gd name="connsiteX4" fmla="*/ 0 w 10588892"/>
                <a:gd name="connsiteY4" fmla="*/ 734290 h 563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88892" h="5638800">
                  <a:moveTo>
                    <a:pt x="734290" y="0"/>
                  </a:moveTo>
                  <a:lnTo>
                    <a:pt x="10588892" y="0"/>
                  </a:lnTo>
                  <a:lnTo>
                    <a:pt x="10588892" y="5638800"/>
                  </a:lnTo>
                  <a:lnTo>
                    <a:pt x="0" y="5638800"/>
                  </a:lnTo>
                  <a:lnTo>
                    <a:pt x="0" y="734290"/>
                  </a:lnTo>
                  <a:close/>
                </a:path>
              </a:pathLst>
            </a:custGeom>
            <a:solidFill>
              <a:srgbClr val="2540B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100号-方方先锋体"/>
                <a:cs typeface="+mn-cs"/>
              </a:endParaRPr>
            </a:p>
          </p:txBody>
        </p:sp>
        <p:sp>
          <p:nvSpPr>
            <p:cNvPr id="22" name="任意多边形: 形状 21">
              <a:extLst>
                <a:ext uri="{FF2B5EF4-FFF2-40B4-BE49-F238E27FC236}">
                  <a16:creationId xmlns:a16="http://schemas.microsoft.com/office/drawing/2014/main" id="{5C47C5E1-51EF-4EA4-8F4D-B59AF9D4A3FC}"/>
                </a:ext>
              </a:extLst>
            </p:cNvPr>
            <p:cNvSpPr/>
            <p:nvPr/>
          </p:nvSpPr>
          <p:spPr>
            <a:xfrm>
              <a:off x="605051" y="553792"/>
              <a:ext cx="10826084" cy="6703061"/>
            </a:xfrm>
            <a:custGeom>
              <a:avLst/>
              <a:gdLst>
                <a:gd name="connsiteX0" fmla="*/ 750738 w 10826084"/>
                <a:gd name="connsiteY0" fmla="*/ 0 h 6703061"/>
                <a:gd name="connsiteX1" fmla="*/ 10826084 w 10826084"/>
                <a:gd name="connsiteY1" fmla="*/ 0 h 6703061"/>
                <a:gd name="connsiteX2" fmla="*/ 10826084 w 10826084"/>
                <a:gd name="connsiteY2" fmla="*/ 574792 h 6703061"/>
                <a:gd name="connsiteX3" fmla="*/ 10826084 w 10826084"/>
                <a:gd name="connsiteY3" fmla="*/ 6128269 h 6703061"/>
                <a:gd name="connsiteX4" fmla="*/ 10826084 w 10826084"/>
                <a:gd name="connsiteY4" fmla="*/ 6703061 h 6703061"/>
                <a:gd name="connsiteX5" fmla="*/ 0 w 10826084"/>
                <a:gd name="connsiteY5" fmla="*/ 6703061 h 6703061"/>
                <a:gd name="connsiteX6" fmla="*/ 0 w 10826084"/>
                <a:gd name="connsiteY6" fmla="*/ 6128269 h 6703061"/>
                <a:gd name="connsiteX7" fmla="*/ 0 w 10826084"/>
                <a:gd name="connsiteY7" fmla="*/ 1422493 h 6703061"/>
                <a:gd name="connsiteX8" fmla="*/ 0 w 10826084"/>
                <a:gd name="connsiteY8" fmla="*/ 847701 h 6703061"/>
                <a:gd name="connsiteX9" fmla="*/ 750734 w 10826084"/>
                <a:gd name="connsiteY9" fmla="*/ 5 h 6703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26084" h="6703061">
                  <a:moveTo>
                    <a:pt x="750738" y="0"/>
                  </a:moveTo>
                  <a:lnTo>
                    <a:pt x="10826084" y="0"/>
                  </a:lnTo>
                  <a:lnTo>
                    <a:pt x="10826084" y="574792"/>
                  </a:lnTo>
                  <a:lnTo>
                    <a:pt x="10826084" y="6128269"/>
                  </a:lnTo>
                  <a:lnTo>
                    <a:pt x="10826084" y="6703061"/>
                  </a:lnTo>
                  <a:lnTo>
                    <a:pt x="0" y="6703061"/>
                  </a:lnTo>
                  <a:lnTo>
                    <a:pt x="0" y="6128269"/>
                  </a:lnTo>
                  <a:lnTo>
                    <a:pt x="0" y="1422493"/>
                  </a:lnTo>
                  <a:lnTo>
                    <a:pt x="0" y="847701"/>
                  </a:lnTo>
                  <a:lnTo>
                    <a:pt x="750734" y="5"/>
                  </a:lnTo>
                  <a:close/>
                </a:path>
              </a:pathLst>
            </a:cu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100号-方方先锋体"/>
                <a:cs typeface="+mn-cs"/>
              </a:endParaRPr>
            </a:p>
          </p:txBody>
        </p:sp>
        <p:sp>
          <p:nvSpPr>
            <p:cNvPr id="20" name="直角三角形 19">
              <a:extLst>
                <a:ext uri="{FF2B5EF4-FFF2-40B4-BE49-F238E27FC236}">
                  <a16:creationId xmlns:a16="http://schemas.microsoft.com/office/drawing/2014/main" id="{C3B279F5-76F7-47C9-9CE7-615FEA25A4F2}"/>
                </a:ext>
              </a:extLst>
            </p:cNvPr>
            <p:cNvSpPr/>
            <p:nvPr userDrawn="1"/>
          </p:nvSpPr>
          <p:spPr>
            <a:xfrm rot="16200000">
              <a:off x="556569" y="602274"/>
              <a:ext cx="847701" cy="750738"/>
            </a:xfrm>
            <a:prstGeom prst="rtTriangle">
              <a:avLst/>
            </a:prstGeom>
            <a:solidFill>
              <a:srgbClr val="FFE65B"/>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100号-方方先锋体"/>
                <a:cs typeface="+mn-cs"/>
              </a:endParaRPr>
            </a:p>
          </p:txBody>
        </p:sp>
      </p:grpSp>
      <p:grpSp>
        <p:nvGrpSpPr>
          <p:cNvPr id="25" name="组合 24">
            <a:extLst>
              <a:ext uri="{FF2B5EF4-FFF2-40B4-BE49-F238E27FC236}">
                <a16:creationId xmlns:a16="http://schemas.microsoft.com/office/drawing/2014/main" id="{ACECC700-D109-4EDB-A29B-6EE2ED110158}"/>
              </a:ext>
            </a:extLst>
          </p:cNvPr>
          <p:cNvGrpSpPr/>
          <p:nvPr userDrawn="1"/>
        </p:nvGrpSpPr>
        <p:grpSpPr>
          <a:xfrm>
            <a:off x="0" y="976744"/>
            <a:ext cx="450199" cy="1898074"/>
            <a:chOff x="138545" y="568036"/>
            <a:chExt cx="450199" cy="1898074"/>
          </a:xfrm>
        </p:grpSpPr>
        <p:sp>
          <p:nvSpPr>
            <p:cNvPr id="26" name="矩形 25">
              <a:extLst>
                <a:ext uri="{FF2B5EF4-FFF2-40B4-BE49-F238E27FC236}">
                  <a16:creationId xmlns:a16="http://schemas.microsoft.com/office/drawing/2014/main" id="{2E5AC58B-09B3-4B38-9C8D-C461AAD1576E}"/>
                </a:ext>
              </a:extLst>
            </p:cNvPr>
            <p:cNvSpPr/>
            <p:nvPr/>
          </p:nvSpPr>
          <p:spPr>
            <a:xfrm rot="5400000">
              <a:off x="-588059" y="1294640"/>
              <a:ext cx="1898074" cy="444866"/>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100号-方方先锋体"/>
                <a:cs typeface="+mn-cs"/>
              </a:endParaRPr>
            </a:p>
          </p:txBody>
        </p:sp>
        <p:sp>
          <p:nvSpPr>
            <p:cNvPr id="27" name="文本框 26">
              <a:extLst>
                <a:ext uri="{FF2B5EF4-FFF2-40B4-BE49-F238E27FC236}">
                  <a16:creationId xmlns:a16="http://schemas.microsoft.com/office/drawing/2014/main" id="{962167BF-D37D-4521-9299-0991B031D434}"/>
                </a:ext>
              </a:extLst>
            </p:cNvPr>
            <p:cNvSpPr txBox="1"/>
            <p:nvPr/>
          </p:nvSpPr>
          <p:spPr>
            <a:xfrm rot="5400000">
              <a:off x="-560348" y="1317018"/>
              <a:ext cx="189807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w="38100">
                    <a:noFill/>
                  </a:ln>
                  <a:solidFill>
                    <a:srgbClr val="FFFFFF"/>
                  </a:solidFill>
                  <a:effectLst/>
                  <a:uLnTx/>
                  <a:uFillTx/>
                  <a:latin typeface="字魂143号-正酷超级黑" panose="00000500000000000000" pitchFamily="2" charset="-122"/>
                  <a:ea typeface="字魂143号-正酷超级黑" panose="00000500000000000000" pitchFamily="2" charset="-122"/>
                  <a:cs typeface="+mn-cs"/>
                  <a:sym typeface="字魂100号-方方先锋体" panose="00000500000000000000" pitchFamily="2" charset="-122"/>
                </a:rPr>
                <a:t>SET A FLAG</a:t>
              </a:r>
              <a:endParaRPr kumimoji="0" lang="zh-CN" altLang="en-US" sz="2000" b="0" i="0" u="none" strike="noStrike" kern="1200" cap="none" spc="0" normalizeH="0" baseline="0" noProof="0" dirty="0">
                <a:ln w="38100">
                  <a:noFill/>
                </a:ln>
                <a:solidFill>
                  <a:srgbClr val="FFFFFF"/>
                </a:solidFill>
                <a:effectLst/>
                <a:uLnTx/>
                <a:uFillTx/>
                <a:latin typeface="字魂143号-正酷超级黑" panose="00000500000000000000" pitchFamily="2" charset="-122"/>
                <a:ea typeface="字魂143号-正酷超级黑" panose="00000500000000000000" pitchFamily="2" charset="-122"/>
                <a:cs typeface="+mn-cs"/>
                <a:sym typeface="字魂100号-方方先锋体" panose="00000500000000000000" pitchFamily="2" charset="-122"/>
              </a:endParaRPr>
            </a:p>
          </p:txBody>
        </p:sp>
      </p:grpSp>
      <p:grpSp>
        <p:nvGrpSpPr>
          <p:cNvPr id="28" name="组合 27">
            <a:extLst>
              <a:ext uri="{FF2B5EF4-FFF2-40B4-BE49-F238E27FC236}">
                <a16:creationId xmlns:a16="http://schemas.microsoft.com/office/drawing/2014/main" id="{FE35B633-8D54-46F1-AA63-1307B843BC7A}"/>
              </a:ext>
            </a:extLst>
          </p:cNvPr>
          <p:cNvGrpSpPr/>
          <p:nvPr userDrawn="1"/>
        </p:nvGrpSpPr>
        <p:grpSpPr>
          <a:xfrm>
            <a:off x="11741801" y="4653776"/>
            <a:ext cx="450199" cy="1898074"/>
            <a:chOff x="138545" y="568036"/>
            <a:chExt cx="450199" cy="1898074"/>
          </a:xfrm>
        </p:grpSpPr>
        <p:sp>
          <p:nvSpPr>
            <p:cNvPr id="29" name="矩形 28">
              <a:extLst>
                <a:ext uri="{FF2B5EF4-FFF2-40B4-BE49-F238E27FC236}">
                  <a16:creationId xmlns:a16="http://schemas.microsoft.com/office/drawing/2014/main" id="{CF274CCB-991B-4982-A744-3A4CAF12C7D5}"/>
                </a:ext>
              </a:extLst>
            </p:cNvPr>
            <p:cNvSpPr/>
            <p:nvPr/>
          </p:nvSpPr>
          <p:spPr>
            <a:xfrm rot="5400000">
              <a:off x="-588059" y="1294640"/>
              <a:ext cx="1898074" cy="444866"/>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100号-方方先锋体"/>
                <a:cs typeface="+mn-cs"/>
              </a:endParaRPr>
            </a:p>
          </p:txBody>
        </p:sp>
        <p:sp>
          <p:nvSpPr>
            <p:cNvPr id="30" name="文本框 29">
              <a:extLst>
                <a:ext uri="{FF2B5EF4-FFF2-40B4-BE49-F238E27FC236}">
                  <a16:creationId xmlns:a16="http://schemas.microsoft.com/office/drawing/2014/main" id="{9B78DCDA-099F-44AD-918D-BB4C9BBAB309}"/>
                </a:ext>
              </a:extLst>
            </p:cNvPr>
            <p:cNvSpPr txBox="1"/>
            <p:nvPr/>
          </p:nvSpPr>
          <p:spPr>
            <a:xfrm rot="5400000">
              <a:off x="-560348" y="1317018"/>
              <a:ext cx="189807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w="38100">
                    <a:noFill/>
                  </a:ln>
                  <a:solidFill>
                    <a:srgbClr val="FFFFFF"/>
                  </a:solidFill>
                  <a:effectLst/>
                  <a:uLnTx/>
                  <a:uFillTx/>
                  <a:latin typeface="字魂143号-正酷超级黑" panose="00000500000000000000" pitchFamily="2" charset="-122"/>
                  <a:ea typeface="字魂143号-正酷超级黑" panose="00000500000000000000" pitchFamily="2" charset="-122"/>
                  <a:cs typeface="+mn-cs"/>
                  <a:sym typeface="字魂100号-方方先锋体" panose="00000500000000000000" pitchFamily="2" charset="-122"/>
                </a:rPr>
                <a:t>SET A FLAG</a:t>
              </a:r>
              <a:endParaRPr kumimoji="0" lang="zh-CN" altLang="en-US" sz="2000" b="0" i="0" u="none" strike="noStrike" kern="1200" cap="none" spc="0" normalizeH="0" baseline="0" noProof="0" dirty="0">
                <a:ln w="38100">
                  <a:noFill/>
                </a:ln>
                <a:solidFill>
                  <a:srgbClr val="FFFFFF"/>
                </a:solidFill>
                <a:effectLst/>
                <a:uLnTx/>
                <a:uFillTx/>
                <a:latin typeface="字魂143号-正酷超级黑" panose="00000500000000000000" pitchFamily="2" charset="-122"/>
                <a:ea typeface="字魂143号-正酷超级黑" panose="00000500000000000000" pitchFamily="2" charset="-122"/>
                <a:cs typeface="+mn-cs"/>
                <a:sym typeface="字魂100号-方方先锋体" panose="00000500000000000000" pitchFamily="2" charset="-122"/>
              </a:endParaRPr>
            </a:p>
          </p:txBody>
        </p:sp>
      </p:grpSp>
      <p:grpSp>
        <p:nvGrpSpPr>
          <p:cNvPr id="31" name="组合 30">
            <a:extLst>
              <a:ext uri="{FF2B5EF4-FFF2-40B4-BE49-F238E27FC236}">
                <a16:creationId xmlns:a16="http://schemas.microsoft.com/office/drawing/2014/main" id="{0559493A-EE64-4D51-BF19-2779A6EFFEF4}"/>
              </a:ext>
            </a:extLst>
          </p:cNvPr>
          <p:cNvGrpSpPr/>
          <p:nvPr userDrawn="1"/>
        </p:nvGrpSpPr>
        <p:grpSpPr>
          <a:xfrm>
            <a:off x="9157855" y="797971"/>
            <a:ext cx="3034146" cy="728060"/>
            <a:chOff x="9157855" y="866015"/>
            <a:chExt cx="3034146" cy="728060"/>
          </a:xfrm>
        </p:grpSpPr>
        <p:sp>
          <p:nvSpPr>
            <p:cNvPr id="32" name="矩形 31">
              <a:extLst>
                <a:ext uri="{FF2B5EF4-FFF2-40B4-BE49-F238E27FC236}">
                  <a16:creationId xmlns:a16="http://schemas.microsoft.com/office/drawing/2014/main" id="{277B6357-C652-411F-994D-85871A82E68A}"/>
                </a:ext>
              </a:extLst>
            </p:cNvPr>
            <p:cNvSpPr/>
            <p:nvPr/>
          </p:nvSpPr>
          <p:spPr>
            <a:xfrm>
              <a:off x="9157855" y="914401"/>
              <a:ext cx="3034146" cy="679674"/>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100号-方方先锋体"/>
                <a:cs typeface="+mn-cs"/>
              </a:endParaRPr>
            </a:p>
          </p:txBody>
        </p:sp>
        <p:sp>
          <p:nvSpPr>
            <p:cNvPr id="33" name="文本框 32">
              <a:extLst>
                <a:ext uri="{FF2B5EF4-FFF2-40B4-BE49-F238E27FC236}">
                  <a16:creationId xmlns:a16="http://schemas.microsoft.com/office/drawing/2014/main" id="{4F06AB2F-9835-4443-8B35-BC2138F77A14}"/>
                </a:ext>
              </a:extLst>
            </p:cNvPr>
            <p:cNvSpPr txBox="1"/>
            <p:nvPr/>
          </p:nvSpPr>
          <p:spPr>
            <a:xfrm>
              <a:off x="9308208" y="866015"/>
              <a:ext cx="273344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600" b="0" i="0" u="none" strike="noStrike" kern="1200" cap="none" spc="0" normalizeH="0" baseline="0" noProof="0" dirty="0">
                  <a:ln w="38100">
                    <a:noFill/>
                  </a:ln>
                  <a:solidFill>
                    <a:srgbClr val="FFFFFF"/>
                  </a:solidFill>
                  <a:effectLst/>
                  <a:uLnTx/>
                  <a:uFillTx/>
                  <a:latin typeface="字魂143号-正酷超级黑" panose="00000500000000000000" pitchFamily="2" charset="-122"/>
                  <a:ea typeface="字魂143号-正酷超级黑" panose="00000500000000000000" pitchFamily="2" charset="-122"/>
                  <a:cs typeface="+mn-cs"/>
                  <a:sym typeface="字魂100号-方方先锋体" panose="00000500000000000000" pitchFamily="2" charset="-122"/>
                </a:rPr>
                <a:t>输入标题</a:t>
              </a:r>
            </a:p>
          </p:txBody>
        </p:sp>
      </p:grpSp>
    </p:spTree>
    <p:extLst>
      <p:ext uri="{BB962C8B-B14F-4D97-AF65-F5344CB8AC3E}">
        <p14:creationId xmlns:p14="http://schemas.microsoft.com/office/powerpoint/2010/main" val="275586106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5469B248-DE0A-4A10-AAC3-866A9F00A7F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5316" b="42184"/>
          <a:stretch/>
        </p:blipFill>
        <p:spPr>
          <a:xfrm>
            <a:off x="0" y="0"/>
            <a:ext cx="12192000" cy="6858000"/>
          </a:xfrm>
          <a:prstGeom prst="rect">
            <a:avLst/>
          </a:prstGeom>
        </p:spPr>
      </p:pic>
      <p:grpSp>
        <p:nvGrpSpPr>
          <p:cNvPr id="2" name="组合 1">
            <a:extLst>
              <a:ext uri="{FF2B5EF4-FFF2-40B4-BE49-F238E27FC236}">
                <a16:creationId xmlns:a16="http://schemas.microsoft.com/office/drawing/2014/main" id="{F8790078-7E7F-451D-B0BA-0E86C68055C3}"/>
              </a:ext>
            </a:extLst>
          </p:cNvPr>
          <p:cNvGrpSpPr/>
          <p:nvPr userDrawn="1"/>
        </p:nvGrpSpPr>
        <p:grpSpPr>
          <a:xfrm>
            <a:off x="605051" y="-348343"/>
            <a:ext cx="10981898" cy="7554686"/>
            <a:chOff x="605051" y="0"/>
            <a:chExt cx="10981898" cy="6858000"/>
          </a:xfrm>
        </p:grpSpPr>
        <p:sp>
          <p:nvSpPr>
            <p:cNvPr id="10" name="矩形 9">
              <a:extLst>
                <a:ext uri="{FF2B5EF4-FFF2-40B4-BE49-F238E27FC236}">
                  <a16:creationId xmlns:a16="http://schemas.microsoft.com/office/drawing/2014/main" id="{FEE4D911-5122-4520-8F36-7B4F8D5C4D62}"/>
                </a:ext>
              </a:extLst>
            </p:cNvPr>
            <p:cNvSpPr/>
            <p:nvPr/>
          </p:nvSpPr>
          <p:spPr>
            <a:xfrm>
              <a:off x="760865" y="0"/>
              <a:ext cx="10826084" cy="6858000"/>
            </a:xfrm>
            <a:prstGeom prst="rect">
              <a:avLst/>
            </a:prstGeom>
            <a:solidFill>
              <a:srgbClr val="2540B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100号-方方先锋体"/>
                <a:cs typeface="+mn-cs"/>
              </a:endParaRPr>
            </a:p>
          </p:txBody>
        </p:sp>
        <p:sp>
          <p:nvSpPr>
            <p:cNvPr id="11" name="矩形 10">
              <a:extLst>
                <a:ext uri="{FF2B5EF4-FFF2-40B4-BE49-F238E27FC236}">
                  <a16:creationId xmlns:a16="http://schemas.microsoft.com/office/drawing/2014/main" id="{E269C221-33BF-4631-AAFE-A80B071C055E}"/>
                </a:ext>
              </a:extLst>
            </p:cNvPr>
            <p:cNvSpPr/>
            <p:nvPr/>
          </p:nvSpPr>
          <p:spPr>
            <a:xfrm>
              <a:off x="605051" y="0"/>
              <a:ext cx="10826084" cy="685800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100号-方方先锋体"/>
                <a:cs typeface="+mn-cs"/>
              </a:endParaRPr>
            </a:p>
          </p:txBody>
        </p:sp>
      </p:grpSp>
      <p:grpSp>
        <p:nvGrpSpPr>
          <p:cNvPr id="13" name="组合 12">
            <a:extLst>
              <a:ext uri="{FF2B5EF4-FFF2-40B4-BE49-F238E27FC236}">
                <a16:creationId xmlns:a16="http://schemas.microsoft.com/office/drawing/2014/main" id="{719CDA49-8A24-4D06-A71E-8CB8C757CC06}"/>
              </a:ext>
            </a:extLst>
          </p:cNvPr>
          <p:cNvGrpSpPr/>
          <p:nvPr userDrawn="1"/>
        </p:nvGrpSpPr>
        <p:grpSpPr>
          <a:xfrm>
            <a:off x="0" y="976744"/>
            <a:ext cx="450199" cy="1898074"/>
            <a:chOff x="138545" y="568036"/>
            <a:chExt cx="450199" cy="1898074"/>
          </a:xfrm>
        </p:grpSpPr>
        <p:sp>
          <p:nvSpPr>
            <p:cNvPr id="14" name="矩形 13">
              <a:extLst>
                <a:ext uri="{FF2B5EF4-FFF2-40B4-BE49-F238E27FC236}">
                  <a16:creationId xmlns:a16="http://schemas.microsoft.com/office/drawing/2014/main" id="{AE8FBBF6-A359-46A9-8481-89A5CE877F2E}"/>
                </a:ext>
              </a:extLst>
            </p:cNvPr>
            <p:cNvSpPr/>
            <p:nvPr/>
          </p:nvSpPr>
          <p:spPr>
            <a:xfrm rot="5400000">
              <a:off x="-588059" y="1294640"/>
              <a:ext cx="1898074" cy="444866"/>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100号-方方先锋体"/>
                <a:cs typeface="+mn-cs"/>
              </a:endParaRPr>
            </a:p>
          </p:txBody>
        </p:sp>
        <p:sp>
          <p:nvSpPr>
            <p:cNvPr id="15" name="文本框 14">
              <a:extLst>
                <a:ext uri="{FF2B5EF4-FFF2-40B4-BE49-F238E27FC236}">
                  <a16:creationId xmlns:a16="http://schemas.microsoft.com/office/drawing/2014/main" id="{B659B33B-0BDF-49E4-A99B-0674D2E7AAD3}"/>
                </a:ext>
              </a:extLst>
            </p:cNvPr>
            <p:cNvSpPr txBox="1"/>
            <p:nvPr/>
          </p:nvSpPr>
          <p:spPr>
            <a:xfrm rot="5400000">
              <a:off x="-560348" y="1317018"/>
              <a:ext cx="189807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w="38100">
                    <a:noFill/>
                  </a:ln>
                  <a:solidFill>
                    <a:srgbClr val="FFFFFF"/>
                  </a:solidFill>
                  <a:effectLst/>
                  <a:uLnTx/>
                  <a:uFillTx/>
                  <a:latin typeface="字魂143号-正酷超级黑" panose="00000500000000000000" pitchFamily="2" charset="-122"/>
                  <a:ea typeface="字魂143号-正酷超级黑" panose="00000500000000000000" pitchFamily="2" charset="-122"/>
                  <a:cs typeface="+mn-cs"/>
                  <a:sym typeface="字魂100号-方方先锋体" panose="00000500000000000000" pitchFamily="2" charset="-122"/>
                </a:rPr>
                <a:t>SET A FLAG</a:t>
              </a:r>
              <a:endParaRPr kumimoji="0" lang="zh-CN" altLang="en-US" sz="2000" b="0" i="0" u="none" strike="noStrike" kern="1200" cap="none" spc="0" normalizeH="0" baseline="0" noProof="0" dirty="0">
                <a:ln w="38100">
                  <a:noFill/>
                </a:ln>
                <a:solidFill>
                  <a:srgbClr val="FFFFFF"/>
                </a:solidFill>
                <a:effectLst/>
                <a:uLnTx/>
                <a:uFillTx/>
                <a:latin typeface="字魂143号-正酷超级黑" panose="00000500000000000000" pitchFamily="2" charset="-122"/>
                <a:ea typeface="字魂143号-正酷超级黑" panose="00000500000000000000" pitchFamily="2" charset="-122"/>
                <a:cs typeface="+mn-cs"/>
                <a:sym typeface="字魂100号-方方先锋体" panose="00000500000000000000" pitchFamily="2" charset="-122"/>
              </a:endParaRPr>
            </a:p>
          </p:txBody>
        </p:sp>
      </p:grpSp>
      <p:grpSp>
        <p:nvGrpSpPr>
          <p:cNvPr id="16" name="组合 15">
            <a:extLst>
              <a:ext uri="{FF2B5EF4-FFF2-40B4-BE49-F238E27FC236}">
                <a16:creationId xmlns:a16="http://schemas.microsoft.com/office/drawing/2014/main" id="{F24BE746-B8FE-4360-9A49-37B7B14E6F7C}"/>
              </a:ext>
            </a:extLst>
          </p:cNvPr>
          <p:cNvGrpSpPr/>
          <p:nvPr userDrawn="1"/>
        </p:nvGrpSpPr>
        <p:grpSpPr>
          <a:xfrm>
            <a:off x="11741801" y="4653776"/>
            <a:ext cx="450199" cy="1898074"/>
            <a:chOff x="138545" y="568036"/>
            <a:chExt cx="450199" cy="1898074"/>
          </a:xfrm>
        </p:grpSpPr>
        <p:sp>
          <p:nvSpPr>
            <p:cNvPr id="17" name="矩形 16">
              <a:extLst>
                <a:ext uri="{FF2B5EF4-FFF2-40B4-BE49-F238E27FC236}">
                  <a16:creationId xmlns:a16="http://schemas.microsoft.com/office/drawing/2014/main" id="{C15A0A4A-FD99-4B71-9A76-F1183708FA7F}"/>
                </a:ext>
              </a:extLst>
            </p:cNvPr>
            <p:cNvSpPr/>
            <p:nvPr/>
          </p:nvSpPr>
          <p:spPr>
            <a:xfrm rot="5400000">
              <a:off x="-588059" y="1294640"/>
              <a:ext cx="1898074" cy="444866"/>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100号-方方先锋体"/>
                <a:cs typeface="+mn-cs"/>
              </a:endParaRPr>
            </a:p>
          </p:txBody>
        </p:sp>
        <p:sp>
          <p:nvSpPr>
            <p:cNvPr id="18" name="文本框 17">
              <a:extLst>
                <a:ext uri="{FF2B5EF4-FFF2-40B4-BE49-F238E27FC236}">
                  <a16:creationId xmlns:a16="http://schemas.microsoft.com/office/drawing/2014/main" id="{71AD7C27-545D-4AD8-ADD3-D97254E9097B}"/>
                </a:ext>
              </a:extLst>
            </p:cNvPr>
            <p:cNvSpPr txBox="1"/>
            <p:nvPr/>
          </p:nvSpPr>
          <p:spPr>
            <a:xfrm rot="5400000">
              <a:off x="-560348" y="1317018"/>
              <a:ext cx="189807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w="38100">
                    <a:noFill/>
                  </a:ln>
                  <a:solidFill>
                    <a:srgbClr val="FFFFFF"/>
                  </a:solidFill>
                  <a:effectLst/>
                  <a:uLnTx/>
                  <a:uFillTx/>
                  <a:latin typeface="字魂143号-正酷超级黑" panose="00000500000000000000" pitchFamily="2" charset="-122"/>
                  <a:ea typeface="字魂143号-正酷超级黑" panose="00000500000000000000" pitchFamily="2" charset="-122"/>
                  <a:cs typeface="+mn-cs"/>
                  <a:sym typeface="字魂100号-方方先锋体" panose="00000500000000000000" pitchFamily="2" charset="-122"/>
                </a:rPr>
                <a:t>SET A FLAG</a:t>
              </a:r>
              <a:endParaRPr kumimoji="0" lang="zh-CN" altLang="en-US" sz="2000" b="0" i="0" u="none" strike="noStrike" kern="1200" cap="none" spc="0" normalizeH="0" baseline="0" noProof="0" dirty="0">
                <a:ln w="38100">
                  <a:noFill/>
                </a:ln>
                <a:solidFill>
                  <a:srgbClr val="FFFFFF"/>
                </a:solidFill>
                <a:effectLst/>
                <a:uLnTx/>
                <a:uFillTx/>
                <a:latin typeface="字魂143号-正酷超级黑" panose="00000500000000000000" pitchFamily="2" charset="-122"/>
                <a:ea typeface="字魂143号-正酷超级黑" panose="00000500000000000000" pitchFamily="2" charset="-122"/>
                <a:cs typeface="+mn-cs"/>
                <a:sym typeface="字魂100号-方方先锋体" panose="00000500000000000000" pitchFamily="2" charset="-122"/>
              </a:endParaRPr>
            </a:p>
          </p:txBody>
        </p:sp>
      </p:grpSp>
      <p:grpSp>
        <p:nvGrpSpPr>
          <p:cNvPr id="22" name="组合 21">
            <a:extLst>
              <a:ext uri="{FF2B5EF4-FFF2-40B4-BE49-F238E27FC236}">
                <a16:creationId xmlns:a16="http://schemas.microsoft.com/office/drawing/2014/main" id="{FBAE1EC4-B44E-4EDB-9E4F-7C5CE004C837}"/>
              </a:ext>
            </a:extLst>
          </p:cNvPr>
          <p:cNvGrpSpPr/>
          <p:nvPr userDrawn="1"/>
        </p:nvGrpSpPr>
        <p:grpSpPr>
          <a:xfrm>
            <a:off x="9157855" y="797971"/>
            <a:ext cx="3034146" cy="728060"/>
            <a:chOff x="9157855" y="866015"/>
            <a:chExt cx="3034146" cy="728060"/>
          </a:xfrm>
        </p:grpSpPr>
        <p:sp>
          <p:nvSpPr>
            <p:cNvPr id="23" name="矩形 22">
              <a:extLst>
                <a:ext uri="{FF2B5EF4-FFF2-40B4-BE49-F238E27FC236}">
                  <a16:creationId xmlns:a16="http://schemas.microsoft.com/office/drawing/2014/main" id="{D07A0912-3D0A-422E-A566-33A783BAACAA}"/>
                </a:ext>
              </a:extLst>
            </p:cNvPr>
            <p:cNvSpPr/>
            <p:nvPr/>
          </p:nvSpPr>
          <p:spPr>
            <a:xfrm>
              <a:off x="9157855" y="914401"/>
              <a:ext cx="3034146" cy="679674"/>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100号-方方先锋体"/>
                <a:cs typeface="+mn-cs"/>
              </a:endParaRPr>
            </a:p>
          </p:txBody>
        </p:sp>
        <p:sp>
          <p:nvSpPr>
            <p:cNvPr id="24" name="文本框 23">
              <a:extLst>
                <a:ext uri="{FF2B5EF4-FFF2-40B4-BE49-F238E27FC236}">
                  <a16:creationId xmlns:a16="http://schemas.microsoft.com/office/drawing/2014/main" id="{444879DB-EDA3-42D0-90AA-611C291990B1}"/>
                </a:ext>
              </a:extLst>
            </p:cNvPr>
            <p:cNvSpPr txBox="1"/>
            <p:nvPr/>
          </p:nvSpPr>
          <p:spPr>
            <a:xfrm>
              <a:off x="9308208" y="866015"/>
              <a:ext cx="273344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600" b="0" i="0" u="none" strike="noStrike" kern="1200" cap="none" spc="0" normalizeH="0" baseline="0" noProof="0" dirty="0">
                  <a:ln w="38100">
                    <a:noFill/>
                  </a:ln>
                  <a:solidFill>
                    <a:srgbClr val="FFFFFF"/>
                  </a:solidFill>
                  <a:effectLst/>
                  <a:uLnTx/>
                  <a:uFillTx/>
                  <a:latin typeface="字魂143号-正酷超级黑" panose="00000500000000000000" pitchFamily="2" charset="-122"/>
                  <a:ea typeface="字魂143号-正酷超级黑" panose="00000500000000000000" pitchFamily="2" charset="-122"/>
                  <a:cs typeface="+mn-cs"/>
                  <a:sym typeface="字魂100号-方方先锋体" panose="00000500000000000000" pitchFamily="2" charset="-122"/>
                </a:rPr>
                <a:t>输入标题</a:t>
              </a:r>
            </a:p>
          </p:txBody>
        </p:sp>
      </p:grpSp>
    </p:spTree>
    <p:extLst>
      <p:ext uri="{BB962C8B-B14F-4D97-AF65-F5344CB8AC3E}">
        <p14:creationId xmlns:p14="http://schemas.microsoft.com/office/powerpoint/2010/main" val="1179713810"/>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5869E9C3-54BF-4E44-A2C4-42B67814C52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5316" b="42184"/>
          <a:stretch/>
        </p:blipFill>
        <p:spPr>
          <a:xfrm>
            <a:off x="0" y="0"/>
            <a:ext cx="12192000" cy="6858000"/>
          </a:xfrm>
          <a:prstGeom prst="rect">
            <a:avLst/>
          </a:prstGeom>
        </p:spPr>
      </p:pic>
      <p:grpSp>
        <p:nvGrpSpPr>
          <p:cNvPr id="13" name="组合 12">
            <a:extLst>
              <a:ext uri="{FF2B5EF4-FFF2-40B4-BE49-F238E27FC236}">
                <a16:creationId xmlns:a16="http://schemas.microsoft.com/office/drawing/2014/main" id="{598040AE-8366-4A31-9CC5-9C95C3188BD7}"/>
              </a:ext>
            </a:extLst>
          </p:cNvPr>
          <p:cNvGrpSpPr/>
          <p:nvPr userDrawn="1"/>
        </p:nvGrpSpPr>
        <p:grpSpPr>
          <a:xfrm>
            <a:off x="605051" y="-535333"/>
            <a:ext cx="10981898" cy="6703061"/>
            <a:chOff x="605051" y="-398853"/>
            <a:chExt cx="10981898" cy="6703061"/>
          </a:xfrm>
        </p:grpSpPr>
        <p:sp>
          <p:nvSpPr>
            <p:cNvPr id="14" name="矩形 13">
              <a:extLst>
                <a:ext uri="{FF2B5EF4-FFF2-40B4-BE49-F238E27FC236}">
                  <a16:creationId xmlns:a16="http://schemas.microsoft.com/office/drawing/2014/main" id="{42C7202E-043F-4834-A04F-52AD6BAB0C69}"/>
                </a:ext>
              </a:extLst>
            </p:cNvPr>
            <p:cNvSpPr/>
            <p:nvPr/>
          </p:nvSpPr>
          <p:spPr>
            <a:xfrm flipV="1">
              <a:off x="760865" y="0"/>
              <a:ext cx="10826084" cy="6128269"/>
            </a:xfrm>
            <a:prstGeom prst="rect">
              <a:avLst/>
            </a:prstGeom>
            <a:solidFill>
              <a:srgbClr val="2540B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100号-方方先锋体"/>
                <a:cs typeface="+mn-cs"/>
              </a:endParaRPr>
            </a:p>
          </p:txBody>
        </p:sp>
        <p:sp>
          <p:nvSpPr>
            <p:cNvPr id="15" name="矩形 14">
              <a:extLst>
                <a:ext uri="{FF2B5EF4-FFF2-40B4-BE49-F238E27FC236}">
                  <a16:creationId xmlns:a16="http://schemas.microsoft.com/office/drawing/2014/main" id="{74021D9B-7CDC-4928-9E1F-C7A7340543F7}"/>
                </a:ext>
              </a:extLst>
            </p:cNvPr>
            <p:cNvSpPr/>
            <p:nvPr/>
          </p:nvSpPr>
          <p:spPr>
            <a:xfrm flipV="1">
              <a:off x="605051" y="-398853"/>
              <a:ext cx="10826084" cy="6703061"/>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100号-方方先锋体"/>
                <a:cs typeface="+mn-cs"/>
              </a:endParaRPr>
            </a:p>
          </p:txBody>
        </p:sp>
      </p:grpSp>
      <p:grpSp>
        <p:nvGrpSpPr>
          <p:cNvPr id="17" name="组合 16">
            <a:extLst>
              <a:ext uri="{FF2B5EF4-FFF2-40B4-BE49-F238E27FC236}">
                <a16:creationId xmlns:a16="http://schemas.microsoft.com/office/drawing/2014/main" id="{AD3A9B75-61FF-4427-90B3-E528E3A6366D}"/>
              </a:ext>
            </a:extLst>
          </p:cNvPr>
          <p:cNvGrpSpPr/>
          <p:nvPr userDrawn="1"/>
        </p:nvGrpSpPr>
        <p:grpSpPr>
          <a:xfrm>
            <a:off x="0" y="976744"/>
            <a:ext cx="450199" cy="1898074"/>
            <a:chOff x="138545" y="568036"/>
            <a:chExt cx="450199" cy="1898074"/>
          </a:xfrm>
        </p:grpSpPr>
        <p:sp>
          <p:nvSpPr>
            <p:cNvPr id="18" name="矩形 17">
              <a:extLst>
                <a:ext uri="{FF2B5EF4-FFF2-40B4-BE49-F238E27FC236}">
                  <a16:creationId xmlns:a16="http://schemas.microsoft.com/office/drawing/2014/main" id="{91F9E2B3-0B6A-4FD8-A2A1-1483DA1658BA}"/>
                </a:ext>
              </a:extLst>
            </p:cNvPr>
            <p:cNvSpPr/>
            <p:nvPr/>
          </p:nvSpPr>
          <p:spPr>
            <a:xfrm rot="5400000">
              <a:off x="-588059" y="1294640"/>
              <a:ext cx="1898074" cy="444866"/>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100号-方方先锋体"/>
                <a:cs typeface="+mn-cs"/>
              </a:endParaRPr>
            </a:p>
          </p:txBody>
        </p:sp>
        <p:sp>
          <p:nvSpPr>
            <p:cNvPr id="19" name="文本框 18">
              <a:extLst>
                <a:ext uri="{FF2B5EF4-FFF2-40B4-BE49-F238E27FC236}">
                  <a16:creationId xmlns:a16="http://schemas.microsoft.com/office/drawing/2014/main" id="{7BD3DF8B-4030-4411-B838-54067AC60D0A}"/>
                </a:ext>
              </a:extLst>
            </p:cNvPr>
            <p:cNvSpPr txBox="1"/>
            <p:nvPr/>
          </p:nvSpPr>
          <p:spPr>
            <a:xfrm rot="5400000">
              <a:off x="-560348" y="1317018"/>
              <a:ext cx="189807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w="38100">
                    <a:noFill/>
                  </a:ln>
                  <a:solidFill>
                    <a:srgbClr val="FFFFFF"/>
                  </a:solidFill>
                  <a:effectLst/>
                  <a:uLnTx/>
                  <a:uFillTx/>
                  <a:latin typeface="字魂143号-正酷超级黑" panose="00000500000000000000" pitchFamily="2" charset="-122"/>
                  <a:ea typeface="字魂143号-正酷超级黑" panose="00000500000000000000" pitchFamily="2" charset="-122"/>
                  <a:cs typeface="+mn-cs"/>
                  <a:sym typeface="字魂100号-方方先锋体" panose="00000500000000000000" pitchFamily="2" charset="-122"/>
                </a:rPr>
                <a:t>SET A FLAG</a:t>
              </a:r>
              <a:endParaRPr kumimoji="0" lang="zh-CN" altLang="en-US" sz="2000" b="0" i="0" u="none" strike="noStrike" kern="1200" cap="none" spc="0" normalizeH="0" baseline="0" noProof="0" dirty="0">
                <a:ln w="38100">
                  <a:noFill/>
                </a:ln>
                <a:solidFill>
                  <a:srgbClr val="FFFFFF"/>
                </a:solidFill>
                <a:effectLst/>
                <a:uLnTx/>
                <a:uFillTx/>
                <a:latin typeface="字魂143号-正酷超级黑" panose="00000500000000000000" pitchFamily="2" charset="-122"/>
                <a:ea typeface="字魂143号-正酷超级黑" panose="00000500000000000000" pitchFamily="2" charset="-122"/>
                <a:cs typeface="+mn-cs"/>
                <a:sym typeface="字魂100号-方方先锋体" panose="00000500000000000000" pitchFamily="2" charset="-122"/>
              </a:endParaRPr>
            </a:p>
          </p:txBody>
        </p:sp>
      </p:grpSp>
      <p:grpSp>
        <p:nvGrpSpPr>
          <p:cNvPr id="20" name="组合 19">
            <a:extLst>
              <a:ext uri="{FF2B5EF4-FFF2-40B4-BE49-F238E27FC236}">
                <a16:creationId xmlns:a16="http://schemas.microsoft.com/office/drawing/2014/main" id="{8182A272-5EFC-4CC6-81CA-4AD42F872F3B}"/>
              </a:ext>
            </a:extLst>
          </p:cNvPr>
          <p:cNvGrpSpPr/>
          <p:nvPr userDrawn="1"/>
        </p:nvGrpSpPr>
        <p:grpSpPr>
          <a:xfrm>
            <a:off x="11741801" y="4653776"/>
            <a:ext cx="450199" cy="1898074"/>
            <a:chOff x="138545" y="568036"/>
            <a:chExt cx="450199" cy="1898074"/>
          </a:xfrm>
        </p:grpSpPr>
        <p:sp>
          <p:nvSpPr>
            <p:cNvPr id="21" name="矩形 20">
              <a:extLst>
                <a:ext uri="{FF2B5EF4-FFF2-40B4-BE49-F238E27FC236}">
                  <a16:creationId xmlns:a16="http://schemas.microsoft.com/office/drawing/2014/main" id="{4987AEBC-292F-4183-BD71-EFAAA9770F1B}"/>
                </a:ext>
              </a:extLst>
            </p:cNvPr>
            <p:cNvSpPr/>
            <p:nvPr/>
          </p:nvSpPr>
          <p:spPr>
            <a:xfrm rot="5400000">
              <a:off x="-588059" y="1294640"/>
              <a:ext cx="1898074" cy="444866"/>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100号-方方先锋体"/>
                <a:cs typeface="+mn-cs"/>
              </a:endParaRPr>
            </a:p>
          </p:txBody>
        </p:sp>
        <p:sp>
          <p:nvSpPr>
            <p:cNvPr id="22" name="文本框 21">
              <a:extLst>
                <a:ext uri="{FF2B5EF4-FFF2-40B4-BE49-F238E27FC236}">
                  <a16:creationId xmlns:a16="http://schemas.microsoft.com/office/drawing/2014/main" id="{12DB5410-F952-40B6-9A0C-563818F38AD2}"/>
                </a:ext>
              </a:extLst>
            </p:cNvPr>
            <p:cNvSpPr txBox="1"/>
            <p:nvPr/>
          </p:nvSpPr>
          <p:spPr>
            <a:xfrm rot="5400000">
              <a:off x="-560348" y="1317018"/>
              <a:ext cx="189807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w="38100">
                    <a:noFill/>
                  </a:ln>
                  <a:solidFill>
                    <a:srgbClr val="FFFFFF"/>
                  </a:solidFill>
                  <a:effectLst/>
                  <a:uLnTx/>
                  <a:uFillTx/>
                  <a:latin typeface="字魂143号-正酷超级黑" panose="00000500000000000000" pitchFamily="2" charset="-122"/>
                  <a:ea typeface="字魂143号-正酷超级黑" panose="00000500000000000000" pitchFamily="2" charset="-122"/>
                  <a:cs typeface="+mn-cs"/>
                  <a:sym typeface="字魂100号-方方先锋体" panose="00000500000000000000" pitchFamily="2" charset="-122"/>
                </a:rPr>
                <a:t>SET A FLAG</a:t>
              </a:r>
              <a:endParaRPr kumimoji="0" lang="zh-CN" altLang="en-US" sz="2000" b="0" i="0" u="none" strike="noStrike" kern="1200" cap="none" spc="0" normalizeH="0" baseline="0" noProof="0" dirty="0">
                <a:ln w="38100">
                  <a:noFill/>
                </a:ln>
                <a:solidFill>
                  <a:srgbClr val="FFFFFF"/>
                </a:solidFill>
                <a:effectLst/>
                <a:uLnTx/>
                <a:uFillTx/>
                <a:latin typeface="字魂143号-正酷超级黑" panose="00000500000000000000" pitchFamily="2" charset="-122"/>
                <a:ea typeface="字魂143号-正酷超级黑" panose="00000500000000000000" pitchFamily="2" charset="-122"/>
                <a:cs typeface="+mn-cs"/>
                <a:sym typeface="字魂100号-方方先锋体" panose="00000500000000000000" pitchFamily="2" charset="-122"/>
              </a:endParaRPr>
            </a:p>
          </p:txBody>
        </p:sp>
      </p:grpSp>
      <p:grpSp>
        <p:nvGrpSpPr>
          <p:cNvPr id="23" name="组合 22">
            <a:extLst>
              <a:ext uri="{FF2B5EF4-FFF2-40B4-BE49-F238E27FC236}">
                <a16:creationId xmlns:a16="http://schemas.microsoft.com/office/drawing/2014/main" id="{68B7BEA1-4AC4-4108-B5E9-725963D8250C}"/>
              </a:ext>
            </a:extLst>
          </p:cNvPr>
          <p:cNvGrpSpPr/>
          <p:nvPr userDrawn="1"/>
        </p:nvGrpSpPr>
        <p:grpSpPr>
          <a:xfrm rot="16200000">
            <a:off x="2452255" y="5683863"/>
            <a:ext cx="450199" cy="1898074"/>
            <a:chOff x="138545" y="568036"/>
            <a:chExt cx="450199" cy="1898074"/>
          </a:xfrm>
        </p:grpSpPr>
        <p:sp>
          <p:nvSpPr>
            <p:cNvPr id="24" name="矩形 23">
              <a:extLst>
                <a:ext uri="{FF2B5EF4-FFF2-40B4-BE49-F238E27FC236}">
                  <a16:creationId xmlns:a16="http://schemas.microsoft.com/office/drawing/2014/main" id="{1AD1C314-D5BF-4A70-8EDF-55F3D89EB39F}"/>
                </a:ext>
              </a:extLst>
            </p:cNvPr>
            <p:cNvSpPr/>
            <p:nvPr/>
          </p:nvSpPr>
          <p:spPr>
            <a:xfrm rot="5400000">
              <a:off x="-588059" y="1294640"/>
              <a:ext cx="1898074" cy="444866"/>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100号-方方先锋体"/>
                <a:cs typeface="+mn-cs"/>
              </a:endParaRPr>
            </a:p>
          </p:txBody>
        </p:sp>
        <p:sp>
          <p:nvSpPr>
            <p:cNvPr id="25" name="文本框 24">
              <a:extLst>
                <a:ext uri="{FF2B5EF4-FFF2-40B4-BE49-F238E27FC236}">
                  <a16:creationId xmlns:a16="http://schemas.microsoft.com/office/drawing/2014/main" id="{DD737D2B-36FD-44AC-9C20-8D7363FA85A6}"/>
                </a:ext>
              </a:extLst>
            </p:cNvPr>
            <p:cNvSpPr txBox="1"/>
            <p:nvPr/>
          </p:nvSpPr>
          <p:spPr>
            <a:xfrm rot="5400000">
              <a:off x="-560348" y="1317018"/>
              <a:ext cx="189807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w="38100">
                    <a:noFill/>
                  </a:ln>
                  <a:solidFill>
                    <a:srgbClr val="FFFFFF"/>
                  </a:solidFill>
                  <a:effectLst/>
                  <a:uLnTx/>
                  <a:uFillTx/>
                  <a:latin typeface="字魂143号-正酷超级黑" panose="00000500000000000000" pitchFamily="2" charset="-122"/>
                  <a:ea typeface="字魂143号-正酷超级黑" panose="00000500000000000000" pitchFamily="2" charset="-122"/>
                  <a:cs typeface="+mn-cs"/>
                  <a:sym typeface="字魂100号-方方先锋体" panose="00000500000000000000" pitchFamily="2" charset="-122"/>
                </a:rPr>
                <a:t>SET A FLAG</a:t>
              </a:r>
              <a:endParaRPr kumimoji="0" lang="zh-CN" altLang="en-US" sz="2000" b="0" i="0" u="none" strike="noStrike" kern="1200" cap="none" spc="0" normalizeH="0" baseline="0" noProof="0" dirty="0">
                <a:ln w="38100">
                  <a:noFill/>
                </a:ln>
                <a:solidFill>
                  <a:srgbClr val="FFFFFF"/>
                </a:solidFill>
                <a:effectLst/>
                <a:uLnTx/>
                <a:uFillTx/>
                <a:latin typeface="字魂143号-正酷超级黑" panose="00000500000000000000" pitchFamily="2" charset="-122"/>
                <a:ea typeface="字魂143号-正酷超级黑" panose="00000500000000000000" pitchFamily="2" charset="-122"/>
                <a:cs typeface="+mn-cs"/>
                <a:sym typeface="字魂100号-方方先锋体" panose="00000500000000000000" pitchFamily="2" charset="-122"/>
              </a:endParaRPr>
            </a:p>
          </p:txBody>
        </p:sp>
      </p:grpSp>
      <p:grpSp>
        <p:nvGrpSpPr>
          <p:cNvPr id="29" name="组合 28">
            <a:extLst>
              <a:ext uri="{FF2B5EF4-FFF2-40B4-BE49-F238E27FC236}">
                <a16:creationId xmlns:a16="http://schemas.microsoft.com/office/drawing/2014/main" id="{9002CCF2-A45C-4E45-ABDC-E25EE3082031}"/>
              </a:ext>
            </a:extLst>
          </p:cNvPr>
          <p:cNvGrpSpPr/>
          <p:nvPr userDrawn="1"/>
        </p:nvGrpSpPr>
        <p:grpSpPr>
          <a:xfrm>
            <a:off x="9157855" y="797971"/>
            <a:ext cx="3034146" cy="728060"/>
            <a:chOff x="9157855" y="866015"/>
            <a:chExt cx="3034146" cy="728060"/>
          </a:xfrm>
        </p:grpSpPr>
        <p:sp>
          <p:nvSpPr>
            <p:cNvPr id="30" name="矩形 29">
              <a:extLst>
                <a:ext uri="{FF2B5EF4-FFF2-40B4-BE49-F238E27FC236}">
                  <a16:creationId xmlns:a16="http://schemas.microsoft.com/office/drawing/2014/main" id="{4FD4A117-A064-424A-B4A0-D8F9CC8B1AFD}"/>
                </a:ext>
              </a:extLst>
            </p:cNvPr>
            <p:cNvSpPr/>
            <p:nvPr/>
          </p:nvSpPr>
          <p:spPr>
            <a:xfrm>
              <a:off x="9157855" y="914401"/>
              <a:ext cx="3034146" cy="679674"/>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100号-方方先锋体"/>
                <a:cs typeface="+mn-cs"/>
              </a:endParaRPr>
            </a:p>
          </p:txBody>
        </p:sp>
        <p:sp>
          <p:nvSpPr>
            <p:cNvPr id="31" name="文本框 30">
              <a:extLst>
                <a:ext uri="{FF2B5EF4-FFF2-40B4-BE49-F238E27FC236}">
                  <a16:creationId xmlns:a16="http://schemas.microsoft.com/office/drawing/2014/main" id="{4E93F2B3-1540-4849-8D39-53B1633BC86E}"/>
                </a:ext>
              </a:extLst>
            </p:cNvPr>
            <p:cNvSpPr txBox="1"/>
            <p:nvPr/>
          </p:nvSpPr>
          <p:spPr>
            <a:xfrm>
              <a:off x="9308208" y="866015"/>
              <a:ext cx="273344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600" b="0" i="0" u="none" strike="noStrike" kern="1200" cap="none" spc="0" normalizeH="0" baseline="0" noProof="0" dirty="0">
                  <a:ln w="38100">
                    <a:noFill/>
                  </a:ln>
                  <a:solidFill>
                    <a:srgbClr val="FFFFFF"/>
                  </a:solidFill>
                  <a:effectLst/>
                  <a:uLnTx/>
                  <a:uFillTx/>
                  <a:latin typeface="字魂143号-正酷超级黑" panose="00000500000000000000" pitchFamily="2" charset="-122"/>
                  <a:ea typeface="字魂143号-正酷超级黑" panose="00000500000000000000" pitchFamily="2" charset="-122"/>
                  <a:cs typeface="+mn-cs"/>
                  <a:sym typeface="字魂100号-方方先锋体" panose="00000500000000000000" pitchFamily="2" charset="-122"/>
                </a:rPr>
                <a:t>输入标题</a:t>
              </a:r>
            </a:p>
          </p:txBody>
        </p:sp>
      </p:grpSp>
    </p:spTree>
    <p:extLst>
      <p:ext uri="{BB962C8B-B14F-4D97-AF65-F5344CB8AC3E}">
        <p14:creationId xmlns:p14="http://schemas.microsoft.com/office/powerpoint/2010/main" val="263112361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7/17/2022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p:cNvPicPr>
            <a:picLocks noChangeAspect="1"/>
          </p:cNvPicPr>
          <p:nvPr userDrawn="1"/>
        </p:nvPicPr>
        <p:blipFill>
          <a:blip r:embed="rId2"/>
          <a:stretch>
            <a:fillRect/>
          </a:stretch>
        </p:blipFill>
        <p:spPr>
          <a:xfrm>
            <a:off x="-2823283" y="-2039193"/>
            <a:ext cx="19091983" cy="9747960"/>
          </a:xfrm>
          <a:prstGeom prst="rect">
            <a:avLst/>
          </a:prstGeom>
        </p:spPr>
      </p:pic>
    </p:spTree>
    <p:extLst>
      <p:ext uri="{BB962C8B-B14F-4D97-AF65-F5344CB8AC3E}">
        <p14:creationId xmlns:p14="http://schemas.microsoft.com/office/powerpoint/2010/main" val="44170855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2460906"/>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73143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588962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23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596B602-3611-487F-AAC6-1713085838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437" b="50063"/>
          <a:stretch/>
        </p:blipFill>
        <p:spPr>
          <a:xfrm>
            <a:off x="0" y="0"/>
            <a:ext cx="12192000" cy="6858000"/>
          </a:xfrm>
          <a:prstGeom prst="rect">
            <a:avLst/>
          </a:prstGeom>
        </p:spPr>
      </p:pic>
    </p:spTree>
    <p:extLst>
      <p:ext uri="{BB962C8B-B14F-4D97-AF65-F5344CB8AC3E}">
        <p14:creationId xmlns:p14="http://schemas.microsoft.com/office/powerpoint/2010/main" val="425451781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3557925"/>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7/17/2022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Date Placeholder 1"/>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C373C8E8-2AFA-4E27-BBD0-B93C7BA4E47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7/17/2022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Slide Number Placeholder 3"/>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6E6BF59-1982-4B61-884C-5A727BE5BC6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9" name="图片 7">
            <a:extLst>
              <a:ext uri="{FF2B5EF4-FFF2-40B4-BE49-F238E27FC236}">
                <a16:creationId xmlns:a16="http://schemas.microsoft.com/office/drawing/2014/main" id="{09A251F4-1A55-4054-B979-E3CC8C5BBFE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0" name="图片 33">
            <a:extLst>
              <a:ext uri="{FF2B5EF4-FFF2-40B4-BE49-F238E27FC236}">
                <a16:creationId xmlns:a16="http://schemas.microsoft.com/office/drawing/2014/main" id="{85237BD7-4051-4635-9843-F09952B3FC2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4695192"/>
            <a:ext cx="12192000" cy="2162808"/>
          </a:xfrm>
          <a:prstGeom prst="rect">
            <a:avLst/>
          </a:prstGeom>
        </p:spPr>
      </p:pic>
    </p:spTree>
    <p:extLst>
      <p:ext uri="{BB962C8B-B14F-4D97-AF65-F5344CB8AC3E}">
        <p14:creationId xmlns:p14="http://schemas.microsoft.com/office/powerpoint/2010/main" val="2759955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7/17/2022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7984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7/17/2022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35453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7/17/2022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78323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7/17/2022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30182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7/17/2022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12870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7/17/2022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49813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7/17/2022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50364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7/17/2022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6006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22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596B602-3611-487F-AAC6-1713085838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437" b="50063"/>
          <a:stretch/>
        </p:blipFill>
        <p:spPr>
          <a:xfrm>
            <a:off x="0" y="0"/>
            <a:ext cx="12192000" cy="6858000"/>
          </a:xfrm>
          <a:prstGeom prst="rect">
            <a:avLst/>
          </a:prstGeom>
        </p:spPr>
      </p:pic>
    </p:spTree>
    <p:extLst>
      <p:ext uri="{BB962C8B-B14F-4D97-AF65-F5344CB8AC3E}">
        <p14:creationId xmlns:p14="http://schemas.microsoft.com/office/powerpoint/2010/main" val="397410111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21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596B602-3611-487F-AAC6-1713085838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437" b="50063"/>
          <a:stretch/>
        </p:blipFill>
        <p:spPr>
          <a:xfrm>
            <a:off x="0" y="0"/>
            <a:ext cx="12192000" cy="6858000"/>
          </a:xfrm>
          <a:prstGeom prst="rect">
            <a:avLst/>
          </a:prstGeom>
        </p:spPr>
      </p:pic>
    </p:spTree>
    <p:extLst>
      <p:ext uri="{BB962C8B-B14F-4D97-AF65-F5344CB8AC3E}">
        <p14:creationId xmlns:p14="http://schemas.microsoft.com/office/powerpoint/2010/main" val="334537445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20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596B602-3611-487F-AAC6-1713085838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437" b="50063"/>
          <a:stretch/>
        </p:blipFill>
        <p:spPr>
          <a:xfrm>
            <a:off x="0" y="0"/>
            <a:ext cx="12192000" cy="6858000"/>
          </a:xfrm>
          <a:prstGeom prst="rect">
            <a:avLst/>
          </a:prstGeom>
        </p:spPr>
      </p:pic>
    </p:spTree>
    <p:extLst>
      <p:ext uri="{BB962C8B-B14F-4D97-AF65-F5344CB8AC3E}">
        <p14:creationId xmlns:p14="http://schemas.microsoft.com/office/powerpoint/2010/main" val="321467072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9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596B602-3611-487F-AAC6-1713085838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437" b="50063"/>
          <a:stretch/>
        </p:blipFill>
        <p:spPr>
          <a:xfrm>
            <a:off x="0" y="0"/>
            <a:ext cx="12192000" cy="6858000"/>
          </a:xfrm>
          <a:prstGeom prst="rect">
            <a:avLst/>
          </a:prstGeom>
        </p:spPr>
      </p:pic>
    </p:spTree>
    <p:extLst>
      <p:ext uri="{BB962C8B-B14F-4D97-AF65-F5344CB8AC3E}">
        <p14:creationId xmlns:p14="http://schemas.microsoft.com/office/powerpoint/2010/main" val="334491583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8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596B602-3611-487F-AAC6-1713085838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437" b="50063"/>
          <a:stretch/>
        </p:blipFill>
        <p:spPr>
          <a:xfrm>
            <a:off x="0" y="0"/>
            <a:ext cx="12192000" cy="6858000"/>
          </a:xfrm>
          <a:prstGeom prst="rect">
            <a:avLst/>
          </a:prstGeom>
        </p:spPr>
      </p:pic>
    </p:spTree>
    <p:extLst>
      <p:ext uri="{BB962C8B-B14F-4D97-AF65-F5344CB8AC3E}">
        <p14:creationId xmlns:p14="http://schemas.microsoft.com/office/powerpoint/2010/main" val="139338070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7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596B602-3611-487F-AAC6-1713085838E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437" b="50063"/>
          <a:stretch/>
        </p:blipFill>
        <p:spPr>
          <a:xfrm>
            <a:off x="0" y="0"/>
            <a:ext cx="12192000" cy="6858000"/>
          </a:xfrm>
          <a:prstGeom prst="rect">
            <a:avLst/>
          </a:prstGeom>
        </p:spPr>
      </p:pic>
    </p:spTree>
    <p:extLst>
      <p:ext uri="{BB962C8B-B14F-4D97-AF65-F5344CB8AC3E}">
        <p14:creationId xmlns:p14="http://schemas.microsoft.com/office/powerpoint/2010/main" val="25907799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hyperlink" Target="https://www.facebook.com/groups/629898828017053"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 Id="rId30"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hyperlink" Target="https://www.facebook.com/groups/629898828017053" TargetMode="Externa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image" Target="../media/image2.png"/><Relationship Id="rId2" Type="http://schemas.openxmlformats.org/officeDocument/2006/relationships/slideLayout" Target="../slideLayouts/slideLayout27.xml"/><Relationship Id="rId16" Type="http://schemas.openxmlformats.org/officeDocument/2006/relationships/image" Target="../media/image1.pn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heme" Target="../theme/theme2.xml"/><Relationship Id="rId10" Type="http://schemas.openxmlformats.org/officeDocument/2006/relationships/slideLayout" Target="../slideLayouts/slideLayout35.xml"/><Relationship Id="rId19" Type="http://schemas.openxmlformats.org/officeDocument/2006/relationships/image" Target="../media/image3.png"/><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27"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35" name="Picture 34">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28"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36"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29">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38"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39" name="Picture 38">
            <a:extLst>
              <a:ext uri="{FF2B5EF4-FFF2-40B4-BE49-F238E27FC236}">
                <a16:creationId xmlns:a16="http://schemas.microsoft.com/office/drawing/2014/main" id="{2C38DA38-71FB-4CEB-B777-09292390EC4A}"/>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0" name="Picture 39">
            <a:extLst>
              <a:ext uri="{FF2B5EF4-FFF2-40B4-BE49-F238E27FC236}">
                <a16:creationId xmlns:a16="http://schemas.microsoft.com/office/drawing/2014/main" id="{7B3E06E2-B8CD-4348-A929-48748D52322A}"/>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41" name="Picture 40">
            <a:extLst>
              <a:ext uri="{FF2B5EF4-FFF2-40B4-BE49-F238E27FC236}">
                <a16:creationId xmlns:a16="http://schemas.microsoft.com/office/drawing/2014/main" id="{D1A0A433-1C81-43D6-86C9-906F9D1CD5C6}"/>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42" name="Picture 41">
            <a:extLst>
              <a:ext uri="{FF2B5EF4-FFF2-40B4-BE49-F238E27FC236}">
                <a16:creationId xmlns:a16="http://schemas.microsoft.com/office/drawing/2014/main" id="{57AB7940-731C-4B6C-8537-33EBAD98DEBF}"/>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43"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rPr>
              <a:t>By </a:t>
            </a:r>
            <a:r>
              <a:rPr kumimoji="0" lang="en-US" sz="3200" b="0" i="0" u="none" strike="noStrike" kern="1200" cap="none" spc="0" normalizeH="0" baseline="0" noProof="0" dirty="0" smtClean="0">
                <a:ln>
                  <a:noFill/>
                </a:ln>
                <a:solidFill>
                  <a:srgbClr val="70AD47">
                    <a:lumMod val="50000"/>
                  </a:srgbClr>
                </a:solidFill>
                <a:effectLst/>
                <a:uLnTx/>
                <a:uFillTx/>
                <a:latin typeface="#9Slide07 Altus" pitchFamily="2" charset="0"/>
                <a:ea typeface="+mj-ea"/>
                <a:cs typeface="+mj-cs"/>
              </a:rPr>
              <a:t>Linh</a:t>
            </a:r>
            <a:endPar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endParaRPr>
          </a:p>
        </p:txBody>
      </p:sp>
      <p:sp>
        <p:nvSpPr>
          <p:cNvPr id="44"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45"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46" name="Picture 45">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30"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47" name="Picture 46">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30"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48" name="Picture 47">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30"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49" name="Picture 48">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30"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2046764394"/>
      </p:ext>
    </p:extLst>
  </p:cSld>
  <p:clrMap bg1="lt1" tx1="dk1" bg2="lt2" tx2="dk2" accent1="accent1" accent2="accent2" accent3="accent3" accent4="accent4" accent5="accent5" accent6="accent6" hlink="hlink" folHlink="folHlink"/>
  <p:sldLayoutIdLst>
    <p:sldLayoutId id="2147483661" r:id="rId1"/>
    <p:sldLayoutId id="2147483707" r:id="rId2"/>
    <p:sldLayoutId id="2147483706" r:id="rId3"/>
    <p:sldLayoutId id="2147483705" r:id="rId4"/>
    <p:sldLayoutId id="2147483689" r:id="rId5"/>
    <p:sldLayoutId id="2147483688" r:id="rId6"/>
    <p:sldLayoutId id="2147483687" r:id="rId7"/>
    <p:sldLayoutId id="2147483686" r:id="rId8"/>
    <p:sldLayoutId id="2147483678" r:id="rId9"/>
    <p:sldLayoutId id="2147483677" r:id="rId10"/>
    <p:sldLayoutId id="2147483676" r:id="rId11"/>
    <p:sldLayoutId id="2147483675" r:id="rId12"/>
    <p:sldLayoutId id="2147483674" r:id="rId13"/>
    <p:sldLayoutId id="2147483673" r:id="rId14"/>
    <p:sldLayoutId id="2147483672" r:id="rId15"/>
    <p:sldLayoutId id="2147483671" r:id="rId16"/>
    <p:sldLayoutId id="2147483670" r:id="rId17"/>
    <p:sldLayoutId id="2147483669" r:id="rId18"/>
    <p:sldLayoutId id="2147483668" r:id="rId19"/>
    <p:sldLayoutId id="2147483667" r:id="rId20"/>
    <p:sldLayoutId id="2147483666" r:id="rId21"/>
    <p:sldLayoutId id="2147483665" r:id="rId22"/>
    <p:sldLayoutId id="2147483662" r:id="rId23"/>
    <p:sldLayoutId id="2147483663" r:id="rId24"/>
    <p:sldLayoutId id="2147483664" r:id="rId25"/>
  </p:sldLayoutIdLst>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6"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8">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1"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2" name="Picture 11">
            <a:extLst>
              <a:ext uri="{FF2B5EF4-FFF2-40B4-BE49-F238E27FC236}">
                <a16:creationId xmlns:a16="http://schemas.microsoft.com/office/drawing/2014/main" id="{2C38DA38-71FB-4CEB-B777-09292390EC4A}"/>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3" name="Picture 12">
            <a:extLst>
              <a:ext uri="{FF2B5EF4-FFF2-40B4-BE49-F238E27FC236}">
                <a16:creationId xmlns:a16="http://schemas.microsoft.com/office/drawing/2014/main" id="{7B3E06E2-B8CD-4348-A929-48748D52322A}"/>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4" name="Picture 13">
            <a:extLst>
              <a:ext uri="{FF2B5EF4-FFF2-40B4-BE49-F238E27FC236}">
                <a16:creationId xmlns:a16="http://schemas.microsoft.com/office/drawing/2014/main" id="{D1A0A433-1C81-43D6-86C9-906F9D1CD5C6}"/>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5" name="Picture 14">
            <a:extLst>
              <a:ext uri="{FF2B5EF4-FFF2-40B4-BE49-F238E27FC236}">
                <a16:creationId xmlns:a16="http://schemas.microsoft.com/office/drawing/2014/main" id="{57AB7940-731C-4B6C-8537-33EBAD98DEBF}"/>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6"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rPr>
              <a:t>By </a:t>
            </a:r>
            <a:r>
              <a:rPr kumimoji="0" lang="en-US" sz="3200" b="0" i="0" u="none" strike="noStrike" kern="1200" cap="none" spc="0" normalizeH="0" baseline="0" noProof="0" dirty="0" smtClean="0">
                <a:ln>
                  <a:noFill/>
                </a:ln>
                <a:solidFill>
                  <a:srgbClr val="70AD47">
                    <a:lumMod val="50000"/>
                  </a:srgbClr>
                </a:solidFill>
                <a:effectLst/>
                <a:uLnTx/>
                <a:uFillTx/>
                <a:latin typeface="#9Slide07 Altus" pitchFamily="2" charset="0"/>
                <a:ea typeface="+mj-ea"/>
                <a:cs typeface="+mj-cs"/>
              </a:rPr>
              <a:t>Linh</a:t>
            </a:r>
            <a:endPar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endParaRPr>
          </a:p>
        </p:txBody>
      </p:sp>
      <p:sp>
        <p:nvSpPr>
          <p:cNvPr id="17"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8"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19" name="Picture 18">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20" name="Picture 19">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21" name="Picture 20">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22" name="Picture 21">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2278289157"/>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notesSlide" Target="../notesSlides/notesSlide10.xml"/><Relationship Id="rId7" Type="http://schemas.openxmlformats.org/officeDocument/2006/relationships/image" Target="../media/image23.jpeg"/><Relationship Id="rId2" Type="http://schemas.openxmlformats.org/officeDocument/2006/relationships/slideLayout" Target="../slideLayouts/slideLayout1.xml"/><Relationship Id="rId1" Type="http://schemas.openxmlformats.org/officeDocument/2006/relationships/themeOverride" Target="../theme/themeOverride10.xml"/><Relationship Id="rId6" Type="http://schemas.openxmlformats.org/officeDocument/2006/relationships/image" Target="../media/image22.jpeg"/><Relationship Id="rId5" Type="http://schemas.openxmlformats.org/officeDocument/2006/relationships/image" Target="../media/image4.jpg"/><Relationship Id="rId10" Type="http://schemas.openxmlformats.org/officeDocument/2006/relationships/image" Target="../media/image26.jpeg"/><Relationship Id="rId4" Type="http://schemas.openxmlformats.org/officeDocument/2006/relationships/image" Target="../media/image11.png"/><Relationship Id="rId9" Type="http://schemas.openxmlformats.org/officeDocument/2006/relationships/image" Target="../media/image25.jpeg"/></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11.xml"/><Relationship Id="rId7"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hemeOverride" Target="../theme/themeOverride11.xml"/><Relationship Id="rId6" Type="http://schemas.openxmlformats.org/officeDocument/2006/relationships/image" Target="../media/image12.png"/><Relationship Id="rId5" Type="http://schemas.openxmlformats.org/officeDocument/2006/relationships/image" Target="../media/image4.jpg"/><Relationship Id="rId4" Type="http://schemas.openxmlformats.org/officeDocument/2006/relationships/image" Target="../media/image11.png"/><Relationship Id="rId9"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12.xml"/><Relationship Id="rId7"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hemeOverride" Target="../theme/themeOverride12.xml"/><Relationship Id="rId6" Type="http://schemas.openxmlformats.org/officeDocument/2006/relationships/image" Target="../media/image12.png"/><Relationship Id="rId5" Type="http://schemas.openxmlformats.org/officeDocument/2006/relationships/image" Target="../media/image4.jp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13.xml"/><Relationship Id="rId7"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hemeOverride" Target="../theme/themeOverride13.xml"/><Relationship Id="rId6" Type="http://schemas.openxmlformats.org/officeDocument/2006/relationships/image" Target="../media/image12.png"/><Relationship Id="rId5" Type="http://schemas.openxmlformats.org/officeDocument/2006/relationships/image" Target="../media/image4.jpg"/><Relationship Id="rId10" Type="http://schemas.microsoft.com/office/2007/relationships/hdphoto" Target="../media/hdphoto3.wdp"/><Relationship Id="rId4" Type="http://schemas.openxmlformats.org/officeDocument/2006/relationships/image" Target="../media/image11.png"/><Relationship Id="rId9" Type="http://schemas.openxmlformats.org/officeDocument/2006/relationships/image" Target="../media/image27.png"/></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14.xml"/><Relationship Id="rId7"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hemeOverride" Target="../theme/themeOverride14.xml"/><Relationship Id="rId6" Type="http://schemas.openxmlformats.org/officeDocument/2006/relationships/image" Target="../media/image12.png"/><Relationship Id="rId5" Type="http://schemas.openxmlformats.org/officeDocument/2006/relationships/image" Target="../media/image4.jpg"/><Relationship Id="rId4" Type="http://schemas.openxmlformats.org/officeDocument/2006/relationships/image" Target="../media/image11.png"/><Relationship Id="rId9"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15.xml"/><Relationship Id="rId7"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hemeOverride" Target="../theme/themeOverride15.xml"/><Relationship Id="rId6" Type="http://schemas.microsoft.com/office/2007/relationships/hdphoto" Target="../media/hdphoto4.wdp"/><Relationship Id="rId5" Type="http://schemas.openxmlformats.org/officeDocument/2006/relationships/image" Target="../media/image28.png"/><Relationship Id="rId10"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14.png"/></Relationships>
</file>

<file path=ppt/slides/_rels/slide1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16.xml"/><Relationship Id="rId7"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hemeOverride" Target="../theme/themeOverride16.xml"/><Relationship Id="rId6" Type="http://schemas.microsoft.com/office/2007/relationships/hdphoto" Target="../media/hdphoto4.wdp"/><Relationship Id="rId5" Type="http://schemas.openxmlformats.org/officeDocument/2006/relationships/image" Target="../media/image28.png"/><Relationship Id="rId10"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14.png"/></Relationships>
</file>

<file path=ppt/slides/_rels/slide1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17.xml"/><Relationship Id="rId7"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hemeOverride" Target="../theme/themeOverride17.xml"/><Relationship Id="rId6" Type="http://schemas.microsoft.com/office/2007/relationships/hdphoto" Target="../media/hdphoto4.wdp"/><Relationship Id="rId5" Type="http://schemas.openxmlformats.org/officeDocument/2006/relationships/image" Target="../media/image28.png"/><Relationship Id="rId10"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14.png"/></Relationships>
</file>

<file path=ppt/slides/_rels/slide1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18.xml"/><Relationship Id="rId7"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hemeOverride" Target="../theme/themeOverride18.xml"/><Relationship Id="rId6" Type="http://schemas.microsoft.com/office/2007/relationships/hdphoto" Target="../media/hdphoto4.wdp"/><Relationship Id="rId5" Type="http://schemas.openxmlformats.org/officeDocument/2006/relationships/image" Target="../media/image28.png"/><Relationship Id="rId4" Type="http://schemas.openxmlformats.org/officeDocument/2006/relationships/image" Target="../media/image11.png"/><Relationship Id="rId9" Type="http://schemas.openxmlformats.org/officeDocument/2006/relationships/image" Target="../media/image15.png"/></Relationships>
</file>

<file path=ppt/slides/_rels/slide1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19.xml"/><Relationship Id="rId7"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hemeOverride" Target="../theme/themeOverride19.xml"/><Relationship Id="rId6" Type="http://schemas.openxmlformats.org/officeDocument/2006/relationships/image" Target="../media/image12.png"/><Relationship Id="rId11" Type="http://schemas.microsoft.com/office/2007/relationships/hdphoto" Target="../media/hdphoto2.wdp"/><Relationship Id="rId5" Type="http://schemas.openxmlformats.org/officeDocument/2006/relationships/image" Target="../media/image4.jpg"/><Relationship Id="rId10" Type="http://schemas.openxmlformats.org/officeDocument/2006/relationships/image" Target="../media/image21.png"/><Relationship Id="rId4" Type="http://schemas.openxmlformats.org/officeDocument/2006/relationships/image" Target="../media/image11.png"/><Relationship Id="rId9" Type="http://schemas.openxmlformats.org/officeDocument/2006/relationships/image" Target="../media/image15.pn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2.xml"/><Relationship Id="rId7" Type="http://schemas.openxmlformats.org/officeDocument/2006/relationships/image" Target="../media/image14.png"/><Relationship Id="rId2" Type="http://schemas.openxmlformats.org/officeDocument/2006/relationships/slideLayout" Target="../slideLayouts/slideLayout1.xml"/><Relationship Id="rId1" Type="http://schemas.openxmlformats.org/officeDocument/2006/relationships/themeOverride" Target="../theme/themeOverride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20.xml"/><Relationship Id="rId7" Type="http://schemas.openxmlformats.org/officeDocument/2006/relationships/image" Target="../media/image14.png"/><Relationship Id="rId2" Type="http://schemas.openxmlformats.org/officeDocument/2006/relationships/slideLayout" Target="../slideLayouts/slideLayout1.xml"/><Relationship Id="rId1" Type="http://schemas.openxmlformats.org/officeDocument/2006/relationships/themeOverride" Target="../theme/themeOverride20.xml"/><Relationship Id="rId6" Type="http://schemas.openxmlformats.org/officeDocument/2006/relationships/image" Target="../media/image13.png"/><Relationship Id="rId5" Type="http://schemas.openxmlformats.org/officeDocument/2006/relationships/image" Target="../media/image4.jp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3.xml"/><Relationship Id="rId7" Type="http://schemas.openxmlformats.org/officeDocument/2006/relationships/image" Target="../media/image14.png"/><Relationship Id="rId2" Type="http://schemas.openxmlformats.org/officeDocument/2006/relationships/slideLayout" Target="../slideLayouts/slideLayout1.xml"/><Relationship Id="rId1" Type="http://schemas.openxmlformats.org/officeDocument/2006/relationships/themeOverride" Target="../theme/themeOverride3.xml"/><Relationship Id="rId6" Type="http://schemas.openxmlformats.org/officeDocument/2006/relationships/image" Target="../media/image12.png"/><Relationship Id="rId5" Type="http://schemas.openxmlformats.org/officeDocument/2006/relationships/image" Target="../media/image4.jp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4.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hemeOverride" Target="../theme/themeOverride4.xml"/><Relationship Id="rId6" Type="http://schemas.openxmlformats.org/officeDocument/2006/relationships/image" Target="../media/image13.png"/><Relationship Id="rId5" Type="http://schemas.openxmlformats.org/officeDocument/2006/relationships/image" Target="../media/image8.pn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5.xml"/><Relationship Id="rId7" Type="http://schemas.openxmlformats.org/officeDocument/2006/relationships/image" Target="../media/image14.png"/><Relationship Id="rId2" Type="http://schemas.openxmlformats.org/officeDocument/2006/relationships/slideLayout" Target="../slideLayouts/slideLayout1.xml"/><Relationship Id="rId1" Type="http://schemas.openxmlformats.org/officeDocument/2006/relationships/themeOverride" Target="../theme/themeOverride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6.xml"/><Relationship Id="rId7" Type="http://schemas.openxmlformats.org/officeDocument/2006/relationships/image" Target="../media/image17.png"/><Relationship Id="rId2" Type="http://schemas.openxmlformats.org/officeDocument/2006/relationships/slideLayout" Target="../slideLayouts/slideLayout1.xml"/><Relationship Id="rId1" Type="http://schemas.openxmlformats.org/officeDocument/2006/relationships/themeOverride" Target="../theme/themeOverride6.xml"/><Relationship Id="rId6" Type="http://schemas.microsoft.com/office/2007/relationships/hdphoto" Target="../media/hdphoto1.wdp"/><Relationship Id="rId5" Type="http://schemas.openxmlformats.org/officeDocument/2006/relationships/image" Target="../media/image16.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7.xml"/><Relationship Id="rId7" Type="http://schemas.openxmlformats.org/officeDocument/2006/relationships/image" Target="../media/image18.png"/><Relationship Id="rId2" Type="http://schemas.openxmlformats.org/officeDocument/2006/relationships/slideLayout" Target="../slideLayouts/slideLayout1.xml"/><Relationship Id="rId1" Type="http://schemas.openxmlformats.org/officeDocument/2006/relationships/themeOverride" Target="../theme/themeOverride7.xml"/><Relationship Id="rId6" Type="http://schemas.openxmlformats.org/officeDocument/2006/relationships/image" Target="../media/image20.png"/><Relationship Id="rId5" Type="http://schemas.microsoft.com/office/2007/relationships/hdphoto" Target="../media/hdphoto1.wdp"/><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8.xml"/><Relationship Id="rId7"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hemeOverride" Target="../theme/themeOverride8.xml"/><Relationship Id="rId6" Type="http://schemas.openxmlformats.org/officeDocument/2006/relationships/image" Target="../media/image12.png"/><Relationship Id="rId5" Type="http://schemas.openxmlformats.org/officeDocument/2006/relationships/image" Target="../media/image4.jpg"/><Relationship Id="rId4" Type="http://schemas.openxmlformats.org/officeDocument/2006/relationships/image" Target="../media/image11.png"/><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9.xml"/><Relationship Id="rId7"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hemeOverride" Target="../theme/themeOverride9.xml"/><Relationship Id="rId6" Type="http://schemas.openxmlformats.org/officeDocument/2006/relationships/image" Target="../media/image12.png"/><Relationship Id="rId11" Type="http://schemas.microsoft.com/office/2007/relationships/hdphoto" Target="../media/hdphoto2.wdp"/><Relationship Id="rId5" Type="http://schemas.openxmlformats.org/officeDocument/2006/relationships/image" Target="../media/image4.jpg"/><Relationship Id="rId10" Type="http://schemas.openxmlformats.org/officeDocument/2006/relationships/image" Target="../media/image21.png"/><Relationship Id="rId4" Type="http://schemas.openxmlformats.org/officeDocument/2006/relationships/image" Target="../media/image11.pn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图片 69">
            <a:extLst>
              <a:ext uri="{FF2B5EF4-FFF2-40B4-BE49-F238E27FC236}">
                <a16:creationId xmlns:a16="http://schemas.microsoft.com/office/drawing/2014/main" id="{8899916F-CC00-4A9D-8D54-70C399745CDC}"/>
              </a:ext>
            </a:extLst>
          </p:cNvPr>
          <p:cNvPicPr>
            <a:picLocks noChangeAspect="1"/>
          </p:cNvPicPr>
          <p:nvPr/>
        </p:nvPicPr>
        <p:blipFill rotWithShape="1">
          <a:blip r:embed="rId4">
            <a:duotone>
              <a:schemeClr val="bg2">
                <a:shade val="45000"/>
                <a:satMod val="135000"/>
              </a:schemeClr>
              <a:prstClr val="white"/>
            </a:duotone>
          </a:blip>
          <a:srcRect l="16136" r="17274" b="20236"/>
          <a:stretch/>
        </p:blipFill>
        <p:spPr>
          <a:xfrm>
            <a:off x="1925782" y="4671736"/>
            <a:ext cx="8340436" cy="1872680"/>
          </a:xfrm>
          <a:prstGeom prst="rect">
            <a:avLst/>
          </a:prstGeom>
        </p:spPr>
      </p:pic>
      <p:pic>
        <p:nvPicPr>
          <p:cNvPr id="69" name="图片 68">
            <a:extLst>
              <a:ext uri="{FF2B5EF4-FFF2-40B4-BE49-F238E27FC236}">
                <a16:creationId xmlns:a16="http://schemas.microsoft.com/office/drawing/2014/main" id="{386665DA-F0D1-429F-B969-59739EBDA371}"/>
              </a:ext>
            </a:extLst>
          </p:cNvPr>
          <p:cNvPicPr>
            <a:picLocks noChangeAspect="1"/>
          </p:cNvPicPr>
          <p:nvPr/>
        </p:nvPicPr>
        <p:blipFill rotWithShape="1">
          <a:blip r:embed="rId4"/>
          <a:srcRect l="82273" b="8821"/>
          <a:stretch/>
        </p:blipFill>
        <p:spPr>
          <a:xfrm rot="20215089">
            <a:off x="10065830" y="4728306"/>
            <a:ext cx="1731817" cy="1950737"/>
          </a:xfrm>
          <a:prstGeom prst="rect">
            <a:avLst/>
          </a:prstGeom>
        </p:spPr>
      </p:pic>
      <p:sp>
        <p:nvSpPr>
          <p:cNvPr id="74" name="文本框 73">
            <a:extLst>
              <a:ext uri="{FF2B5EF4-FFF2-40B4-BE49-F238E27FC236}">
                <a16:creationId xmlns:a16="http://schemas.microsoft.com/office/drawing/2014/main" id="{EC38F2FA-A73A-4340-BAD7-51B35C96474B}"/>
              </a:ext>
            </a:extLst>
          </p:cNvPr>
          <p:cNvSpPr txBox="1"/>
          <p:nvPr/>
        </p:nvSpPr>
        <p:spPr>
          <a:xfrm rot="21540000">
            <a:off x="4414191" y="5006364"/>
            <a:ext cx="3720057" cy="10156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0" i="0" u="none" strike="noStrike" kern="1200" cap="none" spc="0" normalizeH="0" noProof="0" dirty="0" err="1" smtClean="0">
                <a:ln w="28575">
                  <a:solidFill>
                    <a:schemeClr val="tx1">
                      <a:lumMod val="75000"/>
                      <a:lumOff val="25000"/>
                    </a:schemeClr>
                  </a:solidFill>
                </a:ln>
                <a:solidFill>
                  <a:schemeClr val="accent2">
                    <a:lumMod val="20000"/>
                    <a:lumOff val="80000"/>
                  </a:schemeClr>
                </a:solidFill>
                <a:effectLst/>
                <a:uLnTx/>
                <a:uFillTx/>
                <a:latin typeface="UVN Bay Buom Nang" panose="00000900000000000000" pitchFamily="2" charset="0"/>
                <a:ea typeface="字魂100号-方方先锋体" panose="00000500000000000000" pitchFamily="2" charset="-122"/>
                <a:sym typeface="字魂100号-方方先锋体" panose="00000500000000000000" pitchFamily="2" charset="-122"/>
              </a:rPr>
              <a:t>Trang</a:t>
            </a:r>
            <a:r>
              <a:rPr kumimoji="0" lang="en-US" altLang="zh-CN" sz="6000" b="0" i="0" u="none" strike="noStrike" kern="1200" cap="none" spc="0" normalizeH="0" noProof="0" dirty="0" smtClean="0">
                <a:ln w="28575">
                  <a:solidFill>
                    <a:schemeClr val="tx1">
                      <a:lumMod val="75000"/>
                      <a:lumOff val="25000"/>
                    </a:schemeClr>
                  </a:solidFill>
                </a:ln>
                <a:solidFill>
                  <a:schemeClr val="accent2">
                    <a:lumMod val="20000"/>
                    <a:lumOff val="80000"/>
                  </a:schemeClr>
                </a:solidFill>
                <a:effectLst/>
                <a:uLnTx/>
                <a:uFillTx/>
                <a:latin typeface="UVN Bay Buom Nang" panose="00000900000000000000" pitchFamily="2" charset="0"/>
                <a:ea typeface="字魂100号-方方先锋体" panose="00000500000000000000" pitchFamily="2" charset="-122"/>
                <a:sym typeface="字魂100号-方方先锋体" panose="00000500000000000000" pitchFamily="2" charset="-122"/>
              </a:rPr>
              <a:t> 51</a:t>
            </a:r>
            <a:endParaRPr kumimoji="0" lang="en-US" altLang="zh-CN" sz="6000" b="0" i="0" u="none" strike="noStrike" kern="1200" cap="none" spc="0" normalizeH="0" baseline="0" noProof="0" dirty="0">
              <a:ln w="28575">
                <a:solidFill>
                  <a:schemeClr val="tx1">
                    <a:lumMod val="75000"/>
                    <a:lumOff val="25000"/>
                  </a:schemeClr>
                </a:solidFill>
              </a:ln>
              <a:solidFill>
                <a:schemeClr val="accent2">
                  <a:lumMod val="20000"/>
                  <a:lumOff val="80000"/>
                </a:schemeClr>
              </a:solidFill>
              <a:effectLst/>
              <a:uLnTx/>
              <a:uFillTx/>
              <a:latin typeface="UVN Bay Buom Nang" panose="00000900000000000000" pitchFamily="2" charset="0"/>
              <a:ea typeface="字魂100号-方方先锋体" panose="00000500000000000000" pitchFamily="2" charset="-122"/>
              <a:sym typeface="字魂100号-方方先锋体" panose="00000500000000000000" pitchFamily="2" charset="-122"/>
            </a:endParaRP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32314" y="-1666408"/>
            <a:ext cx="3170195" cy="3560373"/>
          </a:xfrm>
          <a:prstGeom prst="rect">
            <a:avLst/>
          </a:prstGeom>
        </p:spPr>
      </p:pic>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7722"/>
            <a:ext cx="15442111" cy="6683104"/>
          </a:xfrm>
          <a:prstGeom prst="rect">
            <a:avLst/>
          </a:prstGeom>
        </p:spPr>
      </p:pic>
    </p:spTree>
    <p:extLst>
      <p:ext uri="{BB962C8B-B14F-4D97-AF65-F5344CB8AC3E}">
        <p14:creationId xmlns:p14="http://schemas.microsoft.com/office/powerpoint/2010/main" val="341489466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AB43502B-C879-47C5-A0BB-68D1EC954D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8188"/>
          <a:stretch/>
        </p:blipFill>
        <p:spPr>
          <a:xfrm>
            <a:off x="0" y="4746862"/>
            <a:ext cx="12192000" cy="2111138"/>
          </a:xfrm>
          <a:prstGeom prst="rect">
            <a:avLst/>
          </a:prstGeom>
        </p:spPr>
      </p:pic>
      <p:pic>
        <p:nvPicPr>
          <p:cNvPr id="20" name="图片 19">
            <a:extLst>
              <a:ext uri="{FF2B5EF4-FFF2-40B4-BE49-F238E27FC236}">
                <a16:creationId xmlns:a16="http://schemas.microsoft.com/office/drawing/2014/main" id="{E3F8C8AC-F586-4AD6-A533-A128A3C7E473}"/>
              </a:ext>
            </a:extLst>
          </p:cNvPr>
          <p:cNvPicPr>
            <a:picLocks noChangeAspect="1"/>
          </p:cNvPicPr>
          <p:nvPr/>
        </p:nvPicPr>
        <p:blipFill rotWithShape="1">
          <a:blip r:embed="rId5">
            <a:extLst>
              <a:ext uri="{28A0092B-C50C-407E-A947-70E740481C1C}">
                <a14:useLocalDpi xmlns:a14="http://schemas.microsoft.com/office/drawing/2010/main" val="0"/>
              </a:ext>
            </a:extLst>
          </a:blip>
          <a:srcRect t="4811" b="72689"/>
          <a:stretch/>
        </p:blipFill>
        <p:spPr>
          <a:xfrm>
            <a:off x="0" y="0"/>
            <a:ext cx="12192000" cy="6858000"/>
          </a:xfrm>
          <a:prstGeom prst="rect">
            <a:avLst/>
          </a:prstGeom>
        </p:spPr>
      </p:pic>
      <p:pic>
        <p:nvPicPr>
          <p:cNvPr id="1026" name="Picture 2" descr="My House | Baamboozl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5544" y="3351952"/>
            <a:ext cx="3633036" cy="33243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8" name="Picture 4" descr="Sách giáo khoa Toán - lớp 4 | Tiểu Học Cao Bá Quá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82418" y="3340521"/>
            <a:ext cx="3677871" cy="33243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30" name="Picture 6" descr="Window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2067" y="131771"/>
            <a:ext cx="5143256" cy="30384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32" name="Picture 8" descr="EKEDALEN Extendable table, oak - Online or in-store - IKE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514127" y="3346810"/>
            <a:ext cx="3311769" cy="33117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34" name="Picture 10" descr="The 9 Best Bedroom Wardrobes of 202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50089" y="170269"/>
            <a:ext cx="5036710" cy="29999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330166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32"/>
                                        </p:tgtEl>
                                        <p:attrNameLst>
                                          <p:attrName>style.visibility</p:attrName>
                                        </p:attrNameLst>
                                      </p:cBhvr>
                                      <p:to>
                                        <p:strVal val="visible"/>
                                      </p:to>
                                    </p:set>
                                    <p:animEffect transition="in" filter="fade">
                                      <p:cBhvr>
                                        <p:cTn id="7" dur="1000"/>
                                        <p:tgtEl>
                                          <p:spTgt spid="1032"/>
                                        </p:tgtEl>
                                      </p:cBhvr>
                                    </p:animEffect>
                                    <p:anim calcmode="lin" valueType="num">
                                      <p:cBhvr>
                                        <p:cTn id="8" dur="1000" fill="hold"/>
                                        <p:tgtEl>
                                          <p:spTgt spid="1032"/>
                                        </p:tgtEl>
                                        <p:attrNameLst>
                                          <p:attrName>ppt_x</p:attrName>
                                        </p:attrNameLst>
                                      </p:cBhvr>
                                      <p:tavLst>
                                        <p:tav tm="0">
                                          <p:val>
                                            <p:strVal val="#ppt_x"/>
                                          </p:val>
                                        </p:tav>
                                        <p:tav tm="100000">
                                          <p:val>
                                            <p:strVal val="#ppt_x"/>
                                          </p:val>
                                        </p:tav>
                                      </p:tavLst>
                                    </p:anim>
                                    <p:anim calcmode="lin" valueType="num">
                                      <p:cBhvr>
                                        <p:cTn id="9" dur="1000" fill="hold"/>
                                        <p:tgtEl>
                                          <p:spTgt spid="103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1000"/>
                                        <p:tgtEl>
                                          <p:spTgt spid="1028"/>
                                        </p:tgtEl>
                                      </p:cBhvr>
                                    </p:animEffect>
                                    <p:anim calcmode="lin" valueType="num">
                                      <p:cBhvr>
                                        <p:cTn id="13" dur="1000" fill="hold"/>
                                        <p:tgtEl>
                                          <p:spTgt spid="1028"/>
                                        </p:tgtEl>
                                        <p:attrNameLst>
                                          <p:attrName>ppt_x</p:attrName>
                                        </p:attrNameLst>
                                      </p:cBhvr>
                                      <p:tavLst>
                                        <p:tav tm="0">
                                          <p:val>
                                            <p:strVal val="#ppt_x"/>
                                          </p:val>
                                        </p:tav>
                                        <p:tav tm="100000">
                                          <p:val>
                                            <p:strVal val="#ppt_x"/>
                                          </p:val>
                                        </p:tav>
                                      </p:tavLst>
                                    </p:anim>
                                    <p:anim calcmode="lin" valueType="num">
                                      <p:cBhvr>
                                        <p:cTn id="14" dur="1000" fill="hold"/>
                                        <p:tgtEl>
                                          <p:spTgt spid="102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1000"/>
                                        <p:tgtEl>
                                          <p:spTgt spid="1026"/>
                                        </p:tgtEl>
                                      </p:cBhvr>
                                    </p:animEffect>
                                    <p:anim calcmode="lin" valueType="num">
                                      <p:cBhvr>
                                        <p:cTn id="18" dur="1000" fill="hold"/>
                                        <p:tgtEl>
                                          <p:spTgt spid="1026"/>
                                        </p:tgtEl>
                                        <p:attrNameLst>
                                          <p:attrName>ppt_x</p:attrName>
                                        </p:attrNameLst>
                                      </p:cBhvr>
                                      <p:tavLst>
                                        <p:tav tm="0">
                                          <p:val>
                                            <p:strVal val="#ppt_x"/>
                                          </p:val>
                                        </p:tav>
                                        <p:tav tm="100000">
                                          <p:val>
                                            <p:strVal val="#ppt_x"/>
                                          </p:val>
                                        </p:tav>
                                      </p:tavLst>
                                    </p:anim>
                                    <p:anim calcmode="lin" valueType="num">
                                      <p:cBhvr>
                                        <p:cTn id="19" dur="1000" fill="hold"/>
                                        <p:tgtEl>
                                          <p:spTgt spid="102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30"/>
                                        </p:tgtEl>
                                        <p:attrNameLst>
                                          <p:attrName>style.visibility</p:attrName>
                                        </p:attrNameLst>
                                      </p:cBhvr>
                                      <p:to>
                                        <p:strVal val="visible"/>
                                      </p:to>
                                    </p:set>
                                    <p:animEffect transition="in" filter="fade">
                                      <p:cBhvr>
                                        <p:cTn id="22" dur="1000"/>
                                        <p:tgtEl>
                                          <p:spTgt spid="1030"/>
                                        </p:tgtEl>
                                      </p:cBhvr>
                                    </p:animEffect>
                                    <p:anim calcmode="lin" valueType="num">
                                      <p:cBhvr>
                                        <p:cTn id="23" dur="1000" fill="hold"/>
                                        <p:tgtEl>
                                          <p:spTgt spid="1030"/>
                                        </p:tgtEl>
                                        <p:attrNameLst>
                                          <p:attrName>ppt_x</p:attrName>
                                        </p:attrNameLst>
                                      </p:cBhvr>
                                      <p:tavLst>
                                        <p:tav tm="0">
                                          <p:val>
                                            <p:strVal val="#ppt_x"/>
                                          </p:val>
                                        </p:tav>
                                        <p:tav tm="100000">
                                          <p:val>
                                            <p:strVal val="#ppt_x"/>
                                          </p:val>
                                        </p:tav>
                                      </p:tavLst>
                                    </p:anim>
                                    <p:anim calcmode="lin" valueType="num">
                                      <p:cBhvr>
                                        <p:cTn id="24" dur="1000" fill="hold"/>
                                        <p:tgtEl>
                                          <p:spTgt spid="103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034"/>
                                        </p:tgtEl>
                                        <p:attrNameLst>
                                          <p:attrName>style.visibility</p:attrName>
                                        </p:attrNameLst>
                                      </p:cBhvr>
                                      <p:to>
                                        <p:strVal val="visible"/>
                                      </p:to>
                                    </p:set>
                                    <p:animEffect transition="in" filter="fade">
                                      <p:cBhvr>
                                        <p:cTn id="27" dur="1000"/>
                                        <p:tgtEl>
                                          <p:spTgt spid="1034"/>
                                        </p:tgtEl>
                                      </p:cBhvr>
                                    </p:animEffect>
                                    <p:anim calcmode="lin" valueType="num">
                                      <p:cBhvr>
                                        <p:cTn id="28" dur="1000" fill="hold"/>
                                        <p:tgtEl>
                                          <p:spTgt spid="1034"/>
                                        </p:tgtEl>
                                        <p:attrNameLst>
                                          <p:attrName>ppt_x</p:attrName>
                                        </p:attrNameLst>
                                      </p:cBhvr>
                                      <p:tavLst>
                                        <p:tav tm="0">
                                          <p:val>
                                            <p:strVal val="#ppt_x"/>
                                          </p:val>
                                        </p:tav>
                                        <p:tav tm="100000">
                                          <p:val>
                                            <p:strVal val="#ppt_x"/>
                                          </p:val>
                                        </p:tav>
                                      </p:tavLst>
                                    </p:anim>
                                    <p:anim calcmode="lin" valueType="num">
                                      <p:cBhvr>
                                        <p:cTn id="29" dur="1000" fill="hold"/>
                                        <p:tgtEl>
                                          <p:spTgt spid="10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AB43502B-C879-47C5-A0BB-68D1EC954D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8188"/>
          <a:stretch/>
        </p:blipFill>
        <p:spPr>
          <a:xfrm>
            <a:off x="0" y="4746862"/>
            <a:ext cx="12192000" cy="2111138"/>
          </a:xfrm>
          <a:prstGeom prst="rect">
            <a:avLst/>
          </a:prstGeom>
        </p:spPr>
      </p:pic>
      <p:pic>
        <p:nvPicPr>
          <p:cNvPr id="20" name="图片 19">
            <a:extLst>
              <a:ext uri="{FF2B5EF4-FFF2-40B4-BE49-F238E27FC236}">
                <a16:creationId xmlns:a16="http://schemas.microsoft.com/office/drawing/2014/main" id="{E3F8C8AC-F586-4AD6-A533-A128A3C7E473}"/>
              </a:ext>
            </a:extLst>
          </p:cNvPr>
          <p:cNvPicPr>
            <a:picLocks noChangeAspect="1"/>
          </p:cNvPicPr>
          <p:nvPr/>
        </p:nvPicPr>
        <p:blipFill rotWithShape="1">
          <a:blip r:embed="rId5">
            <a:extLst>
              <a:ext uri="{28A0092B-C50C-407E-A947-70E740481C1C}">
                <a14:useLocalDpi xmlns:a14="http://schemas.microsoft.com/office/drawing/2010/main" val="0"/>
              </a:ext>
            </a:extLst>
          </a:blip>
          <a:srcRect t="4811" b="72689"/>
          <a:stretch/>
        </p:blipFill>
        <p:spPr>
          <a:xfrm>
            <a:off x="0" y="0"/>
            <a:ext cx="12192000" cy="6858000"/>
          </a:xfrm>
          <a:prstGeom prst="rect">
            <a:avLst/>
          </a:prstGeom>
        </p:spPr>
      </p:pic>
      <p:pic>
        <p:nvPicPr>
          <p:cNvPr id="18" name="图片 17">
            <a:extLst>
              <a:ext uri="{FF2B5EF4-FFF2-40B4-BE49-F238E27FC236}">
                <a16:creationId xmlns:a16="http://schemas.microsoft.com/office/drawing/2014/main" id="{B8D0204D-B9FD-4FB8-B8E4-398A3FCCF45C}"/>
              </a:ext>
            </a:extLst>
          </p:cNvPr>
          <p:cNvPicPr>
            <a:picLocks noChangeAspect="1"/>
          </p:cNvPicPr>
          <p:nvPr/>
        </p:nvPicPr>
        <p:blipFill>
          <a:blip r:embed="rId6">
            <a:extLst>
              <a:ext uri="{28A0092B-C50C-407E-A947-70E740481C1C}">
                <a14:useLocalDpi xmlns:a14="http://schemas.microsoft.com/office/drawing/2010/main" val="0"/>
              </a:ext>
            </a:extLst>
          </a:blip>
          <a:srcRect t="20" b="20"/>
          <a:stretch/>
        </p:blipFill>
        <p:spPr>
          <a:xfrm>
            <a:off x="321547" y="-1097280"/>
            <a:ext cx="11870453" cy="7589520"/>
          </a:xfrm>
          <a:prstGeom prst="rect">
            <a:avLst/>
          </a:prstGeom>
        </p:spPr>
      </p:pic>
      <p:pic>
        <p:nvPicPr>
          <p:cNvPr id="22" name="图片 21">
            <a:extLst>
              <a:ext uri="{FF2B5EF4-FFF2-40B4-BE49-F238E27FC236}">
                <a16:creationId xmlns:a16="http://schemas.microsoft.com/office/drawing/2014/main" id="{4CD45218-F2A9-42C9-B4F3-A091A9E295BB}"/>
              </a:ext>
            </a:extLst>
          </p:cNvPr>
          <p:cNvPicPr>
            <a:picLocks noChangeAspect="1"/>
          </p:cNvPicPr>
          <p:nvPr/>
        </p:nvPicPr>
        <p:blipFill>
          <a:blip r:embed="rId7"/>
          <a:stretch>
            <a:fillRect/>
          </a:stretch>
        </p:blipFill>
        <p:spPr>
          <a:xfrm>
            <a:off x="4734321" y="0"/>
            <a:ext cx="1807850" cy="1482436"/>
          </a:xfrm>
          <a:prstGeom prst="rect">
            <a:avLst/>
          </a:prstGeom>
        </p:spPr>
      </p:pic>
      <p:pic>
        <p:nvPicPr>
          <p:cNvPr id="3" name="图片 2">
            <a:extLst>
              <a:ext uri="{FF2B5EF4-FFF2-40B4-BE49-F238E27FC236}">
                <a16:creationId xmlns:a16="http://schemas.microsoft.com/office/drawing/2014/main" id="{DC65BAB9-0E59-489B-964F-E16280A40B7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4371"/>
          <a:stretch/>
        </p:blipFill>
        <p:spPr>
          <a:xfrm flipH="1">
            <a:off x="10421326" y="3977245"/>
            <a:ext cx="1977590" cy="2813152"/>
          </a:xfrm>
          <a:prstGeom prst="rect">
            <a:avLst/>
          </a:prstGeom>
        </p:spPr>
      </p:pic>
      <p:pic>
        <p:nvPicPr>
          <p:cNvPr id="12" name="图片 11">
            <a:extLst>
              <a:ext uri="{FF2B5EF4-FFF2-40B4-BE49-F238E27FC236}">
                <a16:creationId xmlns:a16="http://schemas.microsoft.com/office/drawing/2014/main" id="{21A33C1E-7DB4-4845-889E-47A7024DA35E}"/>
              </a:ext>
            </a:extLst>
          </p:cNvPr>
          <p:cNvPicPr>
            <a:picLocks noChangeAspect="1"/>
          </p:cNvPicPr>
          <p:nvPr/>
        </p:nvPicPr>
        <p:blipFill>
          <a:blip r:embed="rId9"/>
          <a:stretch>
            <a:fillRect/>
          </a:stretch>
        </p:blipFill>
        <p:spPr>
          <a:xfrm>
            <a:off x="218271" y="4471416"/>
            <a:ext cx="1440285" cy="2321204"/>
          </a:xfrm>
          <a:prstGeom prst="rect">
            <a:avLst/>
          </a:prstGeom>
        </p:spPr>
      </p:pic>
      <p:grpSp>
        <p:nvGrpSpPr>
          <p:cNvPr id="16" name="组合 27"/>
          <p:cNvGrpSpPr/>
          <p:nvPr/>
        </p:nvGrpSpPr>
        <p:grpSpPr>
          <a:xfrm>
            <a:off x="773723" y="190737"/>
            <a:ext cx="10580914" cy="1437096"/>
            <a:chOff x="2752641" y="3846647"/>
            <a:chExt cx="10005372" cy="1437096"/>
          </a:xfrm>
        </p:grpSpPr>
        <p:sp>
          <p:nvSpPr>
            <p:cNvPr id="17" name="圆角矩形 14"/>
            <p:cNvSpPr/>
            <p:nvPr/>
          </p:nvSpPr>
          <p:spPr>
            <a:xfrm>
              <a:off x="2752641" y="3846647"/>
              <a:ext cx="10005372" cy="1437096"/>
            </a:xfrm>
            <a:prstGeom prst="roundRect">
              <a:avLst>
                <a:gd name="adj" fmla="val 50000"/>
              </a:avLst>
            </a:prstGeom>
            <a:solidFill>
              <a:schemeClr val="accent1">
                <a:lumMod val="75000"/>
              </a:schemeClr>
            </a:solidFill>
            <a:ln w="28575">
              <a:solidFill>
                <a:schemeClr val="bg1"/>
              </a:solidFill>
              <a:prstDash val="lgDash"/>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9" name="文本框 23"/>
            <p:cNvSpPr txBox="1"/>
            <p:nvPr/>
          </p:nvSpPr>
          <p:spPr>
            <a:xfrm>
              <a:off x="3458212" y="3941963"/>
              <a:ext cx="8609412"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Hai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đường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thẳng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song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song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endParaRPr kumimoji="0" lang="en-US" altLang="zh-CN" sz="3600" b="1" i="0" u="none" strike="noStrike" kern="120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smtClean="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không</a:t>
              </a:r>
              <a:r>
                <a:rPr kumimoji="0" lang="en-US" altLang="zh-CN" sz="3600" b="1" i="0" u="none" strike="noStrike" kern="120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bao</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giờ</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cắt</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nhau</a:t>
              </a:r>
              <a:endPar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endParaRPr>
            </a:p>
          </p:txBody>
        </p:sp>
      </p:grpSp>
      <p:cxnSp>
        <p:nvCxnSpPr>
          <p:cNvPr id="28" name="Straight Connector 27"/>
          <p:cNvCxnSpPr/>
          <p:nvPr/>
        </p:nvCxnSpPr>
        <p:spPr>
          <a:xfrm>
            <a:off x="1274598" y="2893926"/>
            <a:ext cx="9601200" cy="0"/>
          </a:xfrm>
          <a:prstGeom prst="line">
            <a:avLst/>
          </a:prstGeom>
          <a:ln w="571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274598" y="4372708"/>
            <a:ext cx="9601200" cy="0"/>
          </a:xfrm>
          <a:prstGeom prst="line">
            <a:avLst/>
          </a:prstGeom>
          <a:ln w="571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TextBox 9"/>
          <p:cNvSpPr txBox="1">
            <a:spLocks noChangeArrowheads="1"/>
          </p:cNvSpPr>
          <p:nvPr/>
        </p:nvSpPr>
        <p:spPr bwMode="auto">
          <a:xfrm>
            <a:off x="3339471" y="2237792"/>
            <a:ext cx="431951" cy="70788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40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A</a:t>
            </a:r>
            <a:endParaRPr kumimoji="0" lang="en-US" altLang="en-US" sz="40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1" name="TextBox 10"/>
          <p:cNvSpPr txBox="1">
            <a:spLocks noChangeArrowheads="1"/>
          </p:cNvSpPr>
          <p:nvPr/>
        </p:nvSpPr>
        <p:spPr bwMode="auto">
          <a:xfrm>
            <a:off x="8139613" y="2225773"/>
            <a:ext cx="431951" cy="70788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40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B</a:t>
            </a:r>
            <a:endParaRPr kumimoji="0" lang="en-US" altLang="en-US" sz="40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2" name="TextBox 9"/>
          <p:cNvSpPr txBox="1">
            <a:spLocks noChangeArrowheads="1"/>
          </p:cNvSpPr>
          <p:nvPr/>
        </p:nvSpPr>
        <p:spPr bwMode="auto">
          <a:xfrm>
            <a:off x="3324230" y="4316427"/>
            <a:ext cx="431951" cy="70788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40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D</a:t>
            </a:r>
          </a:p>
        </p:txBody>
      </p:sp>
      <p:sp>
        <p:nvSpPr>
          <p:cNvPr id="33" name="TextBox 10"/>
          <p:cNvSpPr txBox="1">
            <a:spLocks noChangeArrowheads="1"/>
          </p:cNvSpPr>
          <p:nvPr/>
        </p:nvSpPr>
        <p:spPr bwMode="auto">
          <a:xfrm>
            <a:off x="8124372" y="4304408"/>
            <a:ext cx="431951" cy="70788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40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C</a:t>
            </a:r>
          </a:p>
        </p:txBody>
      </p:sp>
    </p:spTree>
    <p:extLst>
      <p:ext uri="{BB962C8B-B14F-4D97-AF65-F5344CB8AC3E}">
        <p14:creationId xmlns:p14="http://schemas.microsoft.com/office/powerpoint/2010/main" val="102732826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right)">
                                      <p:cBhvr>
                                        <p:cTn id="7" dur="500"/>
                                        <p:tgtEl>
                                          <p:spTgt spid="28"/>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wipe(down)">
                                      <p:cBhvr>
                                        <p:cTn id="11" dur="500"/>
                                        <p:tgtEl>
                                          <p:spTgt spid="30"/>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wipe(down)">
                                      <p:cBhvr>
                                        <p:cTn id="15" dur="500"/>
                                        <p:tgtEl>
                                          <p:spTgt spid="31"/>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left)">
                                      <p:cBhvr>
                                        <p:cTn id="19" dur="500"/>
                                        <p:tgtEl>
                                          <p:spTgt spid="29"/>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down)">
                                      <p:cBhvr>
                                        <p:cTn id="23" dur="500"/>
                                        <p:tgtEl>
                                          <p:spTgt spid="32"/>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down)">
                                      <p:cBhvr>
                                        <p:cTn id="27" dur="500"/>
                                        <p:tgtEl>
                                          <p:spTgt spid="33"/>
                                        </p:tgtEl>
                                      </p:cBhvr>
                                    </p:animEffect>
                                  </p:childTnLst>
                                </p:cTn>
                              </p:par>
                            </p:childTnLst>
                          </p:cTn>
                        </p:par>
                        <p:par>
                          <p:cTn id="28" fill="hold">
                            <p:stCondLst>
                              <p:cond delay="3000"/>
                            </p:stCondLst>
                            <p:childTnLst>
                              <p:par>
                                <p:cTn id="29" presetID="30" presetClass="entr" presetSubtype="0"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800" decel="100000"/>
                                        <p:tgtEl>
                                          <p:spTgt spid="16"/>
                                        </p:tgtEl>
                                      </p:cBhvr>
                                    </p:animEffect>
                                    <p:anim calcmode="lin" valueType="num">
                                      <p:cBhvr>
                                        <p:cTn id="32" dur="800" decel="100000" fill="hold"/>
                                        <p:tgtEl>
                                          <p:spTgt spid="16"/>
                                        </p:tgtEl>
                                        <p:attrNameLst>
                                          <p:attrName>style.rotation</p:attrName>
                                        </p:attrNameLst>
                                      </p:cBhvr>
                                      <p:tavLst>
                                        <p:tav tm="0">
                                          <p:val>
                                            <p:fltVal val="-90"/>
                                          </p:val>
                                        </p:tav>
                                        <p:tav tm="100000">
                                          <p:val>
                                            <p:fltVal val="0"/>
                                          </p:val>
                                        </p:tav>
                                      </p:tavLst>
                                    </p:anim>
                                    <p:anim calcmode="lin" valueType="num">
                                      <p:cBhvr>
                                        <p:cTn id="33" dur="800" decel="100000" fill="hold"/>
                                        <p:tgtEl>
                                          <p:spTgt spid="16"/>
                                        </p:tgtEl>
                                        <p:attrNameLst>
                                          <p:attrName>ppt_x</p:attrName>
                                        </p:attrNameLst>
                                      </p:cBhvr>
                                      <p:tavLst>
                                        <p:tav tm="0">
                                          <p:val>
                                            <p:strVal val="#ppt_x+0.4"/>
                                          </p:val>
                                        </p:tav>
                                        <p:tav tm="100000">
                                          <p:val>
                                            <p:strVal val="#ppt_x-0.05"/>
                                          </p:val>
                                        </p:tav>
                                      </p:tavLst>
                                    </p:anim>
                                    <p:anim calcmode="lin" valueType="num">
                                      <p:cBhvr>
                                        <p:cTn id="34" dur="800" decel="100000" fill="hold"/>
                                        <p:tgtEl>
                                          <p:spTgt spid="16"/>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16"/>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1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3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AB43502B-C879-47C5-A0BB-68D1EC954D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8188"/>
          <a:stretch/>
        </p:blipFill>
        <p:spPr>
          <a:xfrm>
            <a:off x="0" y="4746862"/>
            <a:ext cx="12192000" cy="2111138"/>
          </a:xfrm>
          <a:prstGeom prst="rect">
            <a:avLst/>
          </a:prstGeom>
        </p:spPr>
      </p:pic>
      <p:pic>
        <p:nvPicPr>
          <p:cNvPr id="20" name="图片 19">
            <a:extLst>
              <a:ext uri="{FF2B5EF4-FFF2-40B4-BE49-F238E27FC236}">
                <a16:creationId xmlns:a16="http://schemas.microsoft.com/office/drawing/2014/main" id="{E3F8C8AC-F586-4AD6-A533-A128A3C7E473}"/>
              </a:ext>
            </a:extLst>
          </p:cNvPr>
          <p:cNvPicPr>
            <a:picLocks noChangeAspect="1"/>
          </p:cNvPicPr>
          <p:nvPr/>
        </p:nvPicPr>
        <p:blipFill rotWithShape="1">
          <a:blip r:embed="rId5">
            <a:extLst>
              <a:ext uri="{28A0092B-C50C-407E-A947-70E740481C1C}">
                <a14:useLocalDpi xmlns:a14="http://schemas.microsoft.com/office/drawing/2010/main" val="0"/>
              </a:ext>
            </a:extLst>
          </a:blip>
          <a:srcRect t="4811" b="72689"/>
          <a:stretch/>
        </p:blipFill>
        <p:spPr>
          <a:xfrm>
            <a:off x="0" y="0"/>
            <a:ext cx="12192000" cy="6858000"/>
          </a:xfrm>
          <a:prstGeom prst="rect">
            <a:avLst/>
          </a:prstGeom>
        </p:spPr>
      </p:pic>
      <p:pic>
        <p:nvPicPr>
          <p:cNvPr id="18" name="图片 17">
            <a:extLst>
              <a:ext uri="{FF2B5EF4-FFF2-40B4-BE49-F238E27FC236}">
                <a16:creationId xmlns:a16="http://schemas.microsoft.com/office/drawing/2014/main" id="{B8D0204D-B9FD-4FB8-B8E4-398A3FCCF45C}"/>
              </a:ext>
            </a:extLst>
          </p:cNvPr>
          <p:cNvPicPr>
            <a:picLocks noChangeAspect="1"/>
          </p:cNvPicPr>
          <p:nvPr/>
        </p:nvPicPr>
        <p:blipFill>
          <a:blip r:embed="rId6">
            <a:extLst>
              <a:ext uri="{28A0092B-C50C-407E-A947-70E740481C1C}">
                <a14:useLocalDpi xmlns:a14="http://schemas.microsoft.com/office/drawing/2010/main" val="0"/>
              </a:ext>
            </a:extLst>
          </a:blip>
          <a:srcRect t="20" b="20"/>
          <a:stretch/>
        </p:blipFill>
        <p:spPr>
          <a:xfrm>
            <a:off x="321547" y="-1316736"/>
            <a:ext cx="11870453" cy="7589520"/>
          </a:xfrm>
          <a:prstGeom prst="rect">
            <a:avLst/>
          </a:prstGeom>
        </p:spPr>
      </p:pic>
      <p:pic>
        <p:nvPicPr>
          <p:cNvPr id="22" name="图片 21">
            <a:extLst>
              <a:ext uri="{FF2B5EF4-FFF2-40B4-BE49-F238E27FC236}">
                <a16:creationId xmlns:a16="http://schemas.microsoft.com/office/drawing/2014/main" id="{4CD45218-F2A9-42C9-B4F3-A091A9E295BB}"/>
              </a:ext>
            </a:extLst>
          </p:cNvPr>
          <p:cNvPicPr>
            <a:picLocks noChangeAspect="1"/>
          </p:cNvPicPr>
          <p:nvPr/>
        </p:nvPicPr>
        <p:blipFill>
          <a:blip r:embed="rId7"/>
          <a:stretch>
            <a:fillRect/>
          </a:stretch>
        </p:blipFill>
        <p:spPr>
          <a:xfrm>
            <a:off x="4734321" y="0"/>
            <a:ext cx="1807850" cy="1482436"/>
          </a:xfrm>
          <a:prstGeom prst="rect">
            <a:avLst/>
          </a:prstGeom>
        </p:spPr>
      </p:pic>
      <p:pic>
        <p:nvPicPr>
          <p:cNvPr id="12" name="图片 11">
            <a:extLst>
              <a:ext uri="{FF2B5EF4-FFF2-40B4-BE49-F238E27FC236}">
                <a16:creationId xmlns:a16="http://schemas.microsoft.com/office/drawing/2014/main" id="{21A33C1E-7DB4-4845-889E-47A7024DA35E}"/>
              </a:ext>
            </a:extLst>
          </p:cNvPr>
          <p:cNvPicPr>
            <a:picLocks noChangeAspect="1"/>
          </p:cNvPicPr>
          <p:nvPr/>
        </p:nvPicPr>
        <p:blipFill>
          <a:blip r:embed="rId8"/>
          <a:stretch>
            <a:fillRect/>
          </a:stretch>
        </p:blipFill>
        <p:spPr>
          <a:xfrm>
            <a:off x="218271" y="4471416"/>
            <a:ext cx="1440285" cy="2321204"/>
          </a:xfrm>
          <a:prstGeom prst="rect">
            <a:avLst/>
          </a:prstGeom>
        </p:spPr>
      </p:pic>
      <p:cxnSp>
        <p:nvCxnSpPr>
          <p:cNvPr id="21" name="Straight Connector 20"/>
          <p:cNvCxnSpPr/>
          <p:nvPr/>
        </p:nvCxnSpPr>
        <p:spPr>
          <a:xfrm>
            <a:off x="4383226" y="3243263"/>
            <a:ext cx="0" cy="1164195"/>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36" idx="2"/>
            <a:endCxn id="39" idx="0"/>
          </p:cNvCxnSpPr>
          <p:nvPr/>
        </p:nvCxnSpPr>
        <p:spPr>
          <a:xfrm>
            <a:off x="1216163" y="2690708"/>
            <a:ext cx="0" cy="1709097"/>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nvGrpSpPr>
          <p:cNvPr id="25" name="组合 27"/>
          <p:cNvGrpSpPr/>
          <p:nvPr/>
        </p:nvGrpSpPr>
        <p:grpSpPr>
          <a:xfrm>
            <a:off x="682451" y="216631"/>
            <a:ext cx="10580914" cy="1437096"/>
            <a:chOff x="2666334" y="3872541"/>
            <a:chExt cx="10005372" cy="1437096"/>
          </a:xfrm>
          <a:solidFill>
            <a:srgbClr val="6F69AC"/>
          </a:solidFill>
        </p:grpSpPr>
        <p:sp>
          <p:nvSpPr>
            <p:cNvPr id="26" name="圆角矩形 14"/>
            <p:cNvSpPr/>
            <p:nvPr/>
          </p:nvSpPr>
          <p:spPr>
            <a:xfrm>
              <a:off x="2666334" y="3872541"/>
              <a:ext cx="10005372" cy="1437096"/>
            </a:xfrm>
            <a:prstGeom prst="rect">
              <a:avLst/>
            </a:prstGeom>
            <a:solidFill>
              <a:schemeClr val="accent5">
                <a:lumMod val="60000"/>
                <a:lumOff val="40000"/>
              </a:schemeClr>
            </a:solidFill>
            <a:ln w="38100">
              <a:solidFill>
                <a:schemeClr val="tx1">
                  <a:lumMod val="85000"/>
                  <a:lumOff val="15000"/>
                </a:schemeClr>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27" name="文本框 23"/>
            <p:cNvSpPr txBox="1"/>
            <p:nvPr/>
          </p:nvSpPr>
          <p:spPr>
            <a:xfrm>
              <a:off x="2822066" y="3915554"/>
              <a:ext cx="9533919" cy="13849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altLang="zh-CN" sz="2800" b="1" i="0" u="none" strike="noStrike" kern="1200" cap="none" spc="0" normalizeH="0" baseline="0" noProof="0" dirty="0">
                  <a:ln>
                    <a:solidFill>
                      <a:schemeClr val="tx1">
                        <a:lumMod val="85000"/>
                        <a:lumOff val="15000"/>
                      </a:schemeClr>
                    </a:solid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Hai đường thẳng AB và CD không song song với nhau vì hai đường thẳng không cách nhau một đơn vị không đổi, kéo dài hai đường thẳng AB và CD ta thấy chúng cắt nhau.</a:t>
              </a:r>
            </a:p>
          </p:txBody>
        </p:sp>
      </p:grpSp>
      <p:cxnSp>
        <p:nvCxnSpPr>
          <p:cNvPr id="34" name="Straight Connector 33"/>
          <p:cNvCxnSpPr/>
          <p:nvPr/>
        </p:nvCxnSpPr>
        <p:spPr>
          <a:xfrm>
            <a:off x="1000187" y="2690534"/>
            <a:ext cx="5027600" cy="862376"/>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938413" y="4399805"/>
            <a:ext cx="5114541" cy="7653"/>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6" name="TextBox 9"/>
          <p:cNvSpPr txBox="1">
            <a:spLocks noChangeArrowheads="1"/>
          </p:cNvSpPr>
          <p:nvPr/>
        </p:nvSpPr>
        <p:spPr bwMode="auto">
          <a:xfrm>
            <a:off x="1000187" y="2105933"/>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A</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7" name="TextBox 10"/>
          <p:cNvSpPr txBox="1">
            <a:spLocks noChangeArrowheads="1"/>
          </p:cNvSpPr>
          <p:nvPr/>
        </p:nvSpPr>
        <p:spPr bwMode="auto">
          <a:xfrm>
            <a:off x="5389660" y="2839910"/>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B</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8" name="TextBox 9"/>
          <p:cNvSpPr txBox="1">
            <a:spLocks noChangeArrowheads="1"/>
          </p:cNvSpPr>
          <p:nvPr/>
        </p:nvSpPr>
        <p:spPr bwMode="auto">
          <a:xfrm>
            <a:off x="5456361" y="4399805"/>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D</a:t>
            </a:r>
          </a:p>
        </p:txBody>
      </p:sp>
      <p:sp>
        <p:nvSpPr>
          <p:cNvPr id="39" name="TextBox 10"/>
          <p:cNvSpPr txBox="1">
            <a:spLocks noChangeArrowheads="1"/>
          </p:cNvSpPr>
          <p:nvPr/>
        </p:nvSpPr>
        <p:spPr bwMode="auto">
          <a:xfrm>
            <a:off x="1000187" y="4399805"/>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C</a:t>
            </a:r>
          </a:p>
        </p:txBody>
      </p:sp>
      <p:cxnSp>
        <p:nvCxnSpPr>
          <p:cNvPr id="41" name="Straight Connector 40"/>
          <p:cNvCxnSpPr/>
          <p:nvPr/>
        </p:nvCxnSpPr>
        <p:spPr>
          <a:xfrm>
            <a:off x="5456361" y="3424685"/>
            <a:ext cx="5719186" cy="1199434"/>
          </a:xfrm>
          <a:prstGeom prst="line">
            <a:avLst/>
          </a:prstGeom>
          <a:ln w="571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5414827" y="4399060"/>
            <a:ext cx="5760720" cy="0"/>
          </a:xfrm>
          <a:prstGeom prst="line">
            <a:avLst/>
          </a:prstGeom>
          <a:ln w="571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43" name="Oval 42"/>
          <p:cNvSpPr/>
          <p:nvPr/>
        </p:nvSpPr>
        <p:spPr>
          <a:xfrm>
            <a:off x="10077177" y="4312576"/>
            <a:ext cx="197709" cy="19770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Tree>
    <p:extLst>
      <p:ext uri="{BB962C8B-B14F-4D97-AF65-F5344CB8AC3E}">
        <p14:creationId xmlns:p14="http://schemas.microsoft.com/office/powerpoint/2010/main" val="67948192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500"/>
                                        <p:tgtEl>
                                          <p:spTgt spid="3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wipe(down)">
                                      <p:cBhvr>
                                        <p:cTn id="11" dur="500"/>
                                        <p:tgtEl>
                                          <p:spTgt spid="36"/>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down)">
                                      <p:cBhvr>
                                        <p:cTn id="15" dur="500"/>
                                        <p:tgtEl>
                                          <p:spTgt spid="37"/>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wipe(left)">
                                      <p:cBhvr>
                                        <p:cTn id="19" dur="500"/>
                                        <p:tgtEl>
                                          <p:spTgt spid="35"/>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wipe(down)">
                                      <p:cBhvr>
                                        <p:cTn id="23" dur="500"/>
                                        <p:tgtEl>
                                          <p:spTgt spid="38"/>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wipe(down)">
                                      <p:cBhvr>
                                        <p:cTn id="27" dur="500"/>
                                        <p:tgtEl>
                                          <p:spTgt spid="39"/>
                                        </p:tgtEl>
                                      </p:cBhvr>
                                    </p:animEffect>
                                  </p:childTnLst>
                                </p:cTn>
                              </p:par>
                            </p:childTnLst>
                          </p:cTn>
                        </p:par>
                      </p:childTnLst>
                    </p:cTn>
                  </p:par>
                  <p:par>
                    <p:cTn id="28" fill="hold">
                      <p:stCondLst>
                        <p:cond delay="indefinite"/>
                      </p:stCondLst>
                      <p:childTnLst>
                        <p:par>
                          <p:cTn id="29" fill="hold">
                            <p:stCondLst>
                              <p:cond delay="0"/>
                            </p:stCondLst>
                            <p:childTnLst>
                              <p:par>
                                <p:cTn id="30" presetID="30" presetClass="entr" presetSubtype="0" fill="hold"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800" decel="100000"/>
                                        <p:tgtEl>
                                          <p:spTgt spid="25"/>
                                        </p:tgtEl>
                                      </p:cBhvr>
                                    </p:animEffect>
                                    <p:anim calcmode="lin" valueType="num">
                                      <p:cBhvr>
                                        <p:cTn id="33" dur="800" decel="100000" fill="hold"/>
                                        <p:tgtEl>
                                          <p:spTgt spid="25"/>
                                        </p:tgtEl>
                                        <p:attrNameLst>
                                          <p:attrName>style.rotation</p:attrName>
                                        </p:attrNameLst>
                                      </p:cBhvr>
                                      <p:tavLst>
                                        <p:tav tm="0">
                                          <p:val>
                                            <p:fltVal val="-90"/>
                                          </p:val>
                                        </p:tav>
                                        <p:tav tm="100000">
                                          <p:val>
                                            <p:fltVal val="0"/>
                                          </p:val>
                                        </p:tav>
                                      </p:tavLst>
                                    </p:anim>
                                    <p:anim calcmode="lin" valueType="num">
                                      <p:cBhvr>
                                        <p:cTn id="34" dur="800" decel="100000" fill="hold"/>
                                        <p:tgtEl>
                                          <p:spTgt spid="25"/>
                                        </p:tgtEl>
                                        <p:attrNameLst>
                                          <p:attrName>ppt_x</p:attrName>
                                        </p:attrNameLst>
                                      </p:cBhvr>
                                      <p:tavLst>
                                        <p:tav tm="0">
                                          <p:val>
                                            <p:strVal val="#ppt_x+0.4"/>
                                          </p:val>
                                        </p:tav>
                                        <p:tav tm="100000">
                                          <p:val>
                                            <p:strVal val="#ppt_x-0.05"/>
                                          </p:val>
                                        </p:tav>
                                      </p:tavLst>
                                    </p:anim>
                                    <p:anim calcmode="lin" valueType="num">
                                      <p:cBhvr>
                                        <p:cTn id="35" dur="800" decel="100000" fill="hold"/>
                                        <p:tgtEl>
                                          <p:spTgt spid="25"/>
                                        </p:tgtEl>
                                        <p:attrNameLst>
                                          <p:attrName>ppt_y</p:attrName>
                                        </p:attrNameLst>
                                      </p:cBhvr>
                                      <p:tavLst>
                                        <p:tav tm="0">
                                          <p:val>
                                            <p:strVal val="#ppt_y-0.4"/>
                                          </p:val>
                                        </p:tav>
                                        <p:tav tm="100000">
                                          <p:val>
                                            <p:strVal val="#ppt_y+0.1"/>
                                          </p:val>
                                        </p:tav>
                                      </p:tavLst>
                                    </p:anim>
                                    <p:anim calcmode="lin" valueType="num">
                                      <p:cBhvr>
                                        <p:cTn id="36" dur="200" accel="100000" fill="hold">
                                          <p:stCondLst>
                                            <p:cond delay="800"/>
                                          </p:stCondLst>
                                        </p:cTn>
                                        <p:tgtEl>
                                          <p:spTgt spid="25"/>
                                        </p:tgtEl>
                                        <p:attrNameLst>
                                          <p:attrName>ppt_x</p:attrName>
                                        </p:attrNameLst>
                                      </p:cBhvr>
                                      <p:tavLst>
                                        <p:tav tm="0">
                                          <p:val>
                                            <p:strVal val="#ppt_x-0.05"/>
                                          </p:val>
                                        </p:tav>
                                        <p:tav tm="100000">
                                          <p:val>
                                            <p:strVal val="#ppt_x"/>
                                          </p:val>
                                        </p:tav>
                                      </p:tavLst>
                                    </p:anim>
                                    <p:anim calcmode="lin" valueType="num">
                                      <p:cBhvr>
                                        <p:cTn id="37" dur="200" accel="100000" fill="hold">
                                          <p:stCondLst>
                                            <p:cond delay="800"/>
                                          </p:stCondLst>
                                        </p:cTn>
                                        <p:tgtEl>
                                          <p:spTgt spid="25"/>
                                        </p:tgtEl>
                                        <p:attrNameLst>
                                          <p:attrName>ppt_y</p:attrName>
                                        </p:attrNameLst>
                                      </p:cBhvr>
                                      <p:tavLst>
                                        <p:tav tm="0">
                                          <p:val>
                                            <p:strVal val="#ppt_y+0.1"/>
                                          </p:val>
                                        </p:tav>
                                        <p:tav tm="100000">
                                          <p:val>
                                            <p:strVal val="#ppt_y"/>
                                          </p:val>
                                        </p:tav>
                                      </p:tavLst>
                                    </p:anim>
                                  </p:childTnLst>
                                </p:cTn>
                              </p:par>
                            </p:childTnLst>
                          </p:cTn>
                        </p:par>
                        <p:par>
                          <p:cTn id="38" fill="hold">
                            <p:stCondLst>
                              <p:cond delay="1000"/>
                            </p:stCondLst>
                            <p:childTnLst>
                              <p:par>
                                <p:cTn id="39" presetID="22" presetClass="entr" presetSubtype="4" fill="hold" nodeType="after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wipe(down)">
                                      <p:cBhvr>
                                        <p:cTn id="41" dur="500"/>
                                        <p:tgtEl>
                                          <p:spTgt spid="23"/>
                                        </p:tgtEl>
                                      </p:cBhvr>
                                    </p:animEffect>
                                  </p:childTnLst>
                                </p:cTn>
                              </p:par>
                            </p:childTnLst>
                          </p:cTn>
                        </p:par>
                        <p:par>
                          <p:cTn id="42" fill="hold">
                            <p:stCondLst>
                              <p:cond delay="1500"/>
                            </p:stCondLst>
                            <p:childTnLst>
                              <p:par>
                                <p:cTn id="43" presetID="22" presetClass="entr" presetSubtype="4" fill="hold" nodeType="after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wipe(down)">
                                      <p:cBhvr>
                                        <p:cTn id="45" dur="500"/>
                                        <p:tgtEl>
                                          <p:spTgt spid="21"/>
                                        </p:tgtEl>
                                      </p:cBhvr>
                                    </p:animEffect>
                                  </p:childTnLst>
                                </p:cTn>
                              </p:par>
                            </p:childTnLst>
                          </p:cTn>
                        </p:par>
                        <p:par>
                          <p:cTn id="46" fill="hold">
                            <p:stCondLst>
                              <p:cond delay="2000"/>
                            </p:stCondLst>
                            <p:childTnLst>
                              <p:par>
                                <p:cTn id="47" presetID="22" presetClass="entr" presetSubtype="8" fill="hold" nodeType="afterEffect">
                                  <p:stCondLst>
                                    <p:cond delay="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childTnLst>
                          </p:cTn>
                        </p:par>
                        <p:par>
                          <p:cTn id="50" fill="hold">
                            <p:stCondLst>
                              <p:cond delay="2500"/>
                            </p:stCondLst>
                            <p:childTnLst>
                              <p:par>
                                <p:cTn id="51" presetID="22" presetClass="entr" presetSubtype="8" fill="hold" nodeType="afterEffect">
                                  <p:stCondLst>
                                    <p:cond delay="0"/>
                                  </p:stCondLst>
                                  <p:childTnLst>
                                    <p:set>
                                      <p:cBhvr>
                                        <p:cTn id="52" dur="1" fill="hold">
                                          <p:stCondLst>
                                            <p:cond delay="0"/>
                                          </p:stCondLst>
                                        </p:cTn>
                                        <p:tgtEl>
                                          <p:spTgt spid="42"/>
                                        </p:tgtEl>
                                        <p:attrNameLst>
                                          <p:attrName>style.visibility</p:attrName>
                                        </p:attrNameLst>
                                      </p:cBhvr>
                                      <p:to>
                                        <p:strVal val="visible"/>
                                      </p:to>
                                    </p:set>
                                    <p:animEffect transition="in" filter="wipe(left)">
                                      <p:cBhvr>
                                        <p:cTn id="53" dur="500"/>
                                        <p:tgtEl>
                                          <p:spTgt spid="42"/>
                                        </p:tgtEl>
                                      </p:cBhvr>
                                    </p:animEffect>
                                  </p:childTnLst>
                                </p:cTn>
                              </p:par>
                            </p:childTnLst>
                          </p:cTn>
                        </p:par>
                        <p:par>
                          <p:cTn id="54" fill="hold">
                            <p:stCondLst>
                              <p:cond delay="3000"/>
                            </p:stCondLst>
                            <p:childTnLst>
                              <p:par>
                                <p:cTn id="55" presetID="53" presetClass="entr" presetSubtype="16" fill="hold" grpId="0" nodeType="afterEffect">
                                  <p:stCondLst>
                                    <p:cond delay="0"/>
                                  </p:stCondLst>
                                  <p:childTnLst>
                                    <p:set>
                                      <p:cBhvr>
                                        <p:cTn id="56" dur="1" fill="hold">
                                          <p:stCondLst>
                                            <p:cond delay="0"/>
                                          </p:stCondLst>
                                        </p:cTn>
                                        <p:tgtEl>
                                          <p:spTgt spid="43"/>
                                        </p:tgtEl>
                                        <p:attrNameLst>
                                          <p:attrName>style.visibility</p:attrName>
                                        </p:attrNameLst>
                                      </p:cBhvr>
                                      <p:to>
                                        <p:strVal val="visible"/>
                                      </p:to>
                                    </p:set>
                                    <p:anim calcmode="lin" valueType="num">
                                      <p:cBhvr>
                                        <p:cTn id="57" dur="500" fill="hold"/>
                                        <p:tgtEl>
                                          <p:spTgt spid="43"/>
                                        </p:tgtEl>
                                        <p:attrNameLst>
                                          <p:attrName>ppt_w</p:attrName>
                                        </p:attrNameLst>
                                      </p:cBhvr>
                                      <p:tavLst>
                                        <p:tav tm="0">
                                          <p:val>
                                            <p:fltVal val="0"/>
                                          </p:val>
                                        </p:tav>
                                        <p:tav tm="100000">
                                          <p:val>
                                            <p:strVal val="#ppt_w"/>
                                          </p:val>
                                        </p:tav>
                                      </p:tavLst>
                                    </p:anim>
                                    <p:anim calcmode="lin" valueType="num">
                                      <p:cBhvr>
                                        <p:cTn id="58" dur="500" fill="hold"/>
                                        <p:tgtEl>
                                          <p:spTgt spid="43"/>
                                        </p:tgtEl>
                                        <p:attrNameLst>
                                          <p:attrName>ppt_h</p:attrName>
                                        </p:attrNameLst>
                                      </p:cBhvr>
                                      <p:tavLst>
                                        <p:tav tm="0">
                                          <p:val>
                                            <p:fltVal val="0"/>
                                          </p:val>
                                        </p:tav>
                                        <p:tav tm="100000">
                                          <p:val>
                                            <p:strVal val="#ppt_h"/>
                                          </p:val>
                                        </p:tav>
                                      </p:tavLst>
                                    </p:anim>
                                    <p:animEffect transition="in" filter="fade">
                                      <p:cBhvr>
                                        <p:cTn id="59" dur="500"/>
                                        <p:tgtEl>
                                          <p:spTgt spid="43"/>
                                        </p:tgtEl>
                                      </p:cBhvr>
                                    </p:animEffect>
                                  </p:childTnLst>
                                </p:cTn>
                              </p:par>
                            </p:childTnLst>
                          </p:cTn>
                        </p:par>
                        <p:par>
                          <p:cTn id="60" fill="hold">
                            <p:stCondLst>
                              <p:cond delay="3500"/>
                            </p:stCondLst>
                            <p:childTnLst>
                              <p:par>
                                <p:cTn id="61" presetID="22" presetClass="emph" presetSubtype="0" repeatCount="5000" fill="hold" grpId="1" nodeType="afterEffect">
                                  <p:stCondLst>
                                    <p:cond delay="0"/>
                                  </p:stCondLst>
                                  <p:childTnLst>
                                    <p:animClr clrSpc="hsl" dir="cw">
                                      <p:cBhvr override="childStyle">
                                        <p:cTn id="62" dur="1000" fill="hold"/>
                                        <p:tgtEl>
                                          <p:spTgt spid="43"/>
                                        </p:tgtEl>
                                        <p:attrNameLst>
                                          <p:attrName>style.color</p:attrName>
                                        </p:attrNameLst>
                                      </p:cBhvr>
                                      <p:by>
                                        <p:hsl h="-7200000" s="0" l="0"/>
                                      </p:by>
                                    </p:animClr>
                                    <p:animClr clrSpc="hsl" dir="cw">
                                      <p:cBhvr>
                                        <p:cTn id="63" dur="1000" fill="hold"/>
                                        <p:tgtEl>
                                          <p:spTgt spid="43"/>
                                        </p:tgtEl>
                                        <p:attrNameLst>
                                          <p:attrName>fillcolor</p:attrName>
                                        </p:attrNameLst>
                                      </p:cBhvr>
                                      <p:by>
                                        <p:hsl h="-7200000" s="0" l="0"/>
                                      </p:by>
                                    </p:animClr>
                                    <p:animClr clrSpc="hsl" dir="cw">
                                      <p:cBhvr>
                                        <p:cTn id="64" dur="1000" fill="hold"/>
                                        <p:tgtEl>
                                          <p:spTgt spid="43"/>
                                        </p:tgtEl>
                                        <p:attrNameLst>
                                          <p:attrName>stroke.color</p:attrName>
                                        </p:attrNameLst>
                                      </p:cBhvr>
                                      <p:by>
                                        <p:hsl h="-7200000" s="0" l="0"/>
                                      </p:by>
                                    </p:animClr>
                                    <p:set>
                                      <p:cBhvr>
                                        <p:cTn id="65" dur="1000" fill="hold"/>
                                        <p:tgtEl>
                                          <p:spTgt spid="4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38" grpId="0"/>
      <p:bldP spid="39" grpId="0"/>
      <p:bldP spid="43" grpId="0" animBg="1"/>
      <p:bldP spid="4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AB43502B-C879-47C5-A0BB-68D1EC954D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8188"/>
          <a:stretch/>
        </p:blipFill>
        <p:spPr>
          <a:xfrm>
            <a:off x="0" y="4746862"/>
            <a:ext cx="12192000" cy="2111138"/>
          </a:xfrm>
          <a:prstGeom prst="rect">
            <a:avLst/>
          </a:prstGeom>
        </p:spPr>
      </p:pic>
      <p:pic>
        <p:nvPicPr>
          <p:cNvPr id="20" name="图片 19">
            <a:extLst>
              <a:ext uri="{FF2B5EF4-FFF2-40B4-BE49-F238E27FC236}">
                <a16:creationId xmlns:a16="http://schemas.microsoft.com/office/drawing/2014/main" id="{E3F8C8AC-F586-4AD6-A533-A128A3C7E473}"/>
              </a:ext>
            </a:extLst>
          </p:cNvPr>
          <p:cNvPicPr>
            <a:picLocks noChangeAspect="1"/>
          </p:cNvPicPr>
          <p:nvPr/>
        </p:nvPicPr>
        <p:blipFill rotWithShape="1">
          <a:blip r:embed="rId5">
            <a:extLst>
              <a:ext uri="{28A0092B-C50C-407E-A947-70E740481C1C}">
                <a14:useLocalDpi xmlns:a14="http://schemas.microsoft.com/office/drawing/2010/main" val="0"/>
              </a:ext>
            </a:extLst>
          </a:blip>
          <a:srcRect t="4811" b="72689"/>
          <a:stretch/>
        </p:blipFill>
        <p:spPr>
          <a:xfrm>
            <a:off x="0" y="0"/>
            <a:ext cx="12192000" cy="6858000"/>
          </a:xfrm>
          <a:prstGeom prst="rect">
            <a:avLst/>
          </a:prstGeom>
        </p:spPr>
      </p:pic>
      <p:pic>
        <p:nvPicPr>
          <p:cNvPr id="18" name="图片 17">
            <a:extLst>
              <a:ext uri="{FF2B5EF4-FFF2-40B4-BE49-F238E27FC236}">
                <a16:creationId xmlns:a16="http://schemas.microsoft.com/office/drawing/2014/main" id="{B8D0204D-B9FD-4FB8-B8E4-398A3FCCF45C}"/>
              </a:ext>
            </a:extLst>
          </p:cNvPr>
          <p:cNvPicPr>
            <a:picLocks noChangeAspect="1"/>
          </p:cNvPicPr>
          <p:nvPr/>
        </p:nvPicPr>
        <p:blipFill>
          <a:blip r:embed="rId6">
            <a:extLst>
              <a:ext uri="{28A0092B-C50C-407E-A947-70E740481C1C}">
                <a14:useLocalDpi xmlns:a14="http://schemas.microsoft.com/office/drawing/2010/main" val="0"/>
              </a:ext>
            </a:extLst>
          </a:blip>
          <a:srcRect t="20" b="20"/>
          <a:stretch/>
        </p:blipFill>
        <p:spPr>
          <a:xfrm>
            <a:off x="3917125" y="126907"/>
            <a:ext cx="7598664" cy="5387880"/>
          </a:xfrm>
          <a:prstGeom prst="rect">
            <a:avLst/>
          </a:prstGeom>
        </p:spPr>
      </p:pic>
      <p:pic>
        <p:nvPicPr>
          <p:cNvPr id="22" name="图片 21">
            <a:extLst>
              <a:ext uri="{FF2B5EF4-FFF2-40B4-BE49-F238E27FC236}">
                <a16:creationId xmlns:a16="http://schemas.microsoft.com/office/drawing/2014/main" id="{4CD45218-F2A9-42C9-B4F3-A091A9E295BB}"/>
              </a:ext>
            </a:extLst>
          </p:cNvPr>
          <p:cNvPicPr>
            <a:picLocks noChangeAspect="1"/>
          </p:cNvPicPr>
          <p:nvPr/>
        </p:nvPicPr>
        <p:blipFill>
          <a:blip r:embed="rId7"/>
          <a:stretch>
            <a:fillRect/>
          </a:stretch>
        </p:blipFill>
        <p:spPr>
          <a:xfrm>
            <a:off x="4679457" y="235527"/>
            <a:ext cx="1807850" cy="1482436"/>
          </a:xfrm>
          <a:prstGeom prst="rect">
            <a:avLst/>
          </a:prstGeom>
        </p:spPr>
      </p:pic>
      <p:pic>
        <p:nvPicPr>
          <p:cNvPr id="12" name="图片 11">
            <a:extLst>
              <a:ext uri="{FF2B5EF4-FFF2-40B4-BE49-F238E27FC236}">
                <a16:creationId xmlns:a16="http://schemas.microsoft.com/office/drawing/2014/main" id="{21A33C1E-7DB4-4845-889E-47A7024DA35E}"/>
              </a:ext>
            </a:extLst>
          </p:cNvPr>
          <p:cNvPicPr>
            <a:picLocks noChangeAspect="1"/>
          </p:cNvPicPr>
          <p:nvPr/>
        </p:nvPicPr>
        <p:blipFill>
          <a:blip r:embed="rId8"/>
          <a:stretch>
            <a:fillRect/>
          </a:stretch>
        </p:blipFill>
        <p:spPr>
          <a:xfrm>
            <a:off x="367813" y="-252256"/>
            <a:ext cx="2621507" cy="4224894"/>
          </a:xfrm>
          <a:prstGeom prst="rect">
            <a:avLst/>
          </a:prstGeom>
        </p:spPr>
      </p:pic>
      <p:sp>
        <p:nvSpPr>
          <p:cNvPr id="27" name="文本框 26">
            <a:extLst>
              <a:ext uri="{FF2B5EF4-FFF2-40B4-BE49-F238E27FC236}">
                <a16:creationId xmlns:a16="http://schemas.microsoft.com/office/drawing/2014/main" id="{E513FEEB-E851-4A28-97F3-00D024BCDE70}"/>
              </a:ext>
            </a:extLst>
          </p:cNvPr>
          <p:cNvSpPr txBox="1"/>
          <p:nvPr/>
        </p:nvSpPr>
        <p:spPr>
          <a:xfrm>
            <a:off x="4498061" y="2325063"/>
            <a:ext cx="6185197" cy="2585323"/>
          </a:xfrm>
          <a:prstGeom prst="rect">
            <a:avLst/>
          </a:prstGeom>
          <a:noFill/>
        </p:spPr>
        <p:txBody>
          <a:bodyPr wrap="square" rtlCol="0">
            <a:spAutoFit/>
            <a:scene3d>
              <a:camera prst="orthographicFront"/>
              <a:lightRig rig="threePt" dir="t"/>
            </a:scene3d>
            <a:sp3d contourW="12700"/>
          </a:bodyPr>
          <a:lstStyle/>
          <a:p>
            <a:pPr algn="ctr">
              <a:defRPr/>
            </a:pPr>
            <a:r>
              <a:rPr lang="en-US" altLang="zh-CN" sz="5400" b="1" dirty="0">
                <a:ln w="19050">
                  <a:solidFill>
                    <a:schemeClr val="tx1">
                      <a:lumMod val="75000"/>
                      <a:lumOff val="25000"/>
                    </a:schemeClr>
                  </a:solidFill>
                </a:ln>
                <a:solidFill>
                  <a:schemeClr val="accent3">
                    <a:lumMod val="60000"/>
                    <a:lumOff val="40000"/>
                  </a:schemeClr>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Hai </a:t>
            </a:r>
            <a:r>
              <a:rPr lang="en-US" altLang="zh-CN" sz="5400" b="1" dirty="0" err="1">
                <a:ln w="19050">
                  <a:solidFill>
                    <a:schemeClr val="tx1">
                      <a:lumMod val="75000"/>
                      <a:lumOff val="25000"/>
                    </a:schemeClr>
                  </a:solidFill>
                </a:ln>
                <a:solidFill>
                  <a:schemeClr val="accent3">
                    <a:lumMod val="60000"/>
                    <a:lumOff val="40000"/>
                  </a:schemeClr>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đường</a:t>
            </a:r>
            <a:r>
              <a:rPr lang="en-US" altLang="zh-CN" sz="5400" b="1" dirty="0">
                <a:ln w="19050">
                  <a:solidFill>
                    <a:schemeClr val="tx1">
                      <a:lumMod val="75000"/>
                      <a:lumOff val="25000"/>
                    </a:schemeClr>
                  </a:solidFill>
                </a:ln>
                <a:solidFill>
                  <a:schemeClr val="accent3">
                    <a:lumMod val="60000"/>
                    <a:lumOff val="40000"/>
                  </a:schemeClr>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5400" b="1" dirty="0" err="1">
                <a:ln w="19050">
                  <a:solidFill>
                    <a:schemeClr val="tx1">
                      <a:lumMod val="75000"/>
                      <a:lumOff val="25000"/>
                    </a:schemeClr>
                  </a:solidFill>
                </a:ln>
                <a:solidFill>
                  <a:schemeClr val="accent3">
                    <a:lumMod val="60000"/>
                    <a:lumOff val="40000"/>
                  </a:schemeClr>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thẳng</a:t>
            </a:r>
            <a:r>
              <a:rPr lang="en-US" altLang="zh-CN" sz="5400" b="1" dirty="0">
                <a:ln w="19050">
                  <a:solidFill>
                    <a:schemeClr val="tx1">
                      <a:lumMod val="75000"/>
                      <a:lumOff val="25000"/>
                    </a:schemeClr>
                  </a:solidFill>
                </a:ln>
                <a:solidFill>
                  <a:schemeClr val="accent3">
                    <a:lumMod val="60000"/>
                    <a:lumOff val="40000"/>
                  </a:schemeClr>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song </a:t>
            </a:r>
            <a:r>
              <a:rPr lang="en-US" altLang="zh-CN" sz="5400" b="1" dirty="0" err="1">
                <a:ln w="19050">
                  <a:solidFill>
                    <a:schemeClr val="tx1">
                      <a:lumMod val="75000"/>
                      <a:lumOff val="25000"/>
                    </a:schemeClr>
                  </a:solidFill>
                </a:ln>
                <a:solidFill>
                  <a:schemeClr val="accent3">
                    <a:lumMod val="60000"/>
                    <a:lumOff val="40000"/>
                  </a:schemeClr>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song</a:t>
            </a:r>
            <a:r>
              <a:rPr lang="en-US" altLang="zh-CN" sz="5400" b="1" dirty="0">
                <a:ln w="19050">
                  <a:solidFill>
                    <a:schemeClr val="tx1">
                      <a:lumMod val="75000"/>
                      <a:lumOff val="25000"/>
                    </a:schemeClr>
                  </a:solidFill>
                </a:ln>
                <a:solidFill>
                  <a:schemeClr val="accent3">
                    <a:lumMod val="60000"/>
                    <a:lumOff val="40000"/>
                  </a:schemeClr>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5400" b="1" dirty="0" err="1">
                <a:ln w="19050">
                  <a:solidFill>
                    <a:schemeClr val="tx1">
                      <a:lumMod val="75000"/>
                      <a:lumOff val="25000"/>
                    </a:schemeClr>
                  </a:solidFill>
                </a:ln>
                <a:solidFill>
                  <a:schemeClr val="accent3">
                    <a:lumMod val="60000"/>
                    <a:lumOff val="40000"/>
                  </a:schemeClr>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không</a:t>
            </a:r>
            <a:r>
              <a:rPr lang="en-US" altLang="zh-CN" sz="5400" b="1" dirty="0">
                <a:ln w="19050">
                  <a:solidFill>
                    <a:schemeClr val="tx1">
                      <a:lumMod val="75000"/>
                      <a:lumOff val="25000"/>
                    </a:schemeClr>
                  </a:solidFill>
                </a:ln>
                <a:solidFill>
                  <a:schemeClr val="accent3">
                    <a:lumMod val="60000"/>
                    <a:lumOff val="40000"/>
                  </a:schemeClr>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5400" b="1" dirty="0" err="1">
                <a:ln w="19050">
                  <a:solidFill>
                    <a:schemeClr val="tx1">
                      <a:lumMod val="75000"/>
                      <a:lumOff val="25000"/>
                    </a:schemeClr>
                  </a:solidFill>
                </a:ln>
                <a:solidFill>
                  <a:schemeClr val="accent3">
                    <a:lumMod val="60000"/>
                    <a:lumOff val="40000"/>
                  </a:schemeClr>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bao</a:t>
            </a:r>
            <a:r>
              <a:rPr lang="en-US" altLang="zh-CN" sz="5400" b="1" dirty="0">
                <a:ln w="19050">
                  <a:solidFill>
                    <a:schemeClr val="tx1">
                      <a:lumMod val="75000"/>
                      <a:lumOff val="25000"/>
                    </a:schemeClr>
                  </a:solidFill>
                </a:ln>
                <a:solidFill>
                  <a:schemeClr val="accent3">
                    <a:lumMod val="60000"/>
                    <a:lumOff val="40000"/>
                  </a:schemeClr>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5400" b="1" dirty="0" err="1">
                <a:ln w="19050">
                  <a:solidFill>
                    <a:schemeClr val="tx1">
                      <a:lumMod val="75000"/>
                      <a:lumOff val="25000"/>
                    </a:schemeClr>
                  </a:solidFill>
                </a:ln>
                <a:solidFill>
                  <a:schemeClr val="accent3">
                    <a:lumMod val="60000"/>
                    <a:lumOff val="40000"/>
                  </a:schemeClr>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giờ</a:t>
            </a:r>
            <a:r>
              <a:rPr lang="en-US" altLang="zh-CN" sz="5400" b="1" dirty="0">
                <a:ln w="19050">
                  <a:solidFill>
                    <a:schemeClr val="tx1">
                      <a:lumMod val="75000"/>
                      <a:lumOff val="25000"/>
                    </a:schemeClr>
                  </a:solidFill>
                </a:ln>
                <a:solidFill>
                  <a:schemeClr val="accent3">
                    <a:lumMod val="60000"/>
                    <a:lumOff val="40000"/>
                  </a:schemeClr>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5400" b="1" dirty="0" err="1">
                <a:ln w="19050">
                  <a:solidFill>
                    <a:schemeClr val="tx1">
                      <a:lumMod val="75000"/>
                      <a:lumOff val="25000"/>
                    </a:schemeClr>
                  </a:solidFill>
                </a:ln>
                <a:solidFill>
                  <a:schemeClr val="accent3">
                    <a:lumMod val="60000"/>
                    <a:lumOff val="40000"/>
                  </a:schemeClr>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cắt</a:t>
            </a:r>
            <a:r>
              <a:rPr lang="en-US" altLang="zh-CN" sz="5400" b="1" dirty="0">
                <a:ln w="19050">
                  <a:solidFill>
                    <a:schemeClr val="tx1">
                      <a:lumMod val="75000"/>
                      <a:lumOff val="25000"/>
                    </a:schemeClr>
                  </a:solidFill>
                </a:ln>
                <a:solidFill>
                  <a:schemeClr val="accent3">
                    <a:lumMod val="60000"/>
                    <a:lumOff val="40000"/>
                  </a:schemeClr>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5400" b="1" dirty="0" err="1" smtClean="0">
                <a:ln w="19050">
                  <a:solidFill>
                    <a:schemeClr val="tx1">
                      <a:lumMod val="75000"/>
                      <a:lumOff val="25000"/>
                    </a:schemeClr>
                  </a:solidFill>
                </a:ln>
                <a:solidFill>
                  <a:schemeClr val="accent3">
                    <a:lumMod val="60000"/>
                    <a:lumOff val="40000"/>
                  </a:schemeClr>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nhau</a:t>
            </a:r>
            <a:endParaRPr lang="en-US" altLang="zh-CN" sz="5400" b="1" dirty="0">
              <a:ln w="19050">
                <a:solidFill>
                  <a:schemeClr val="tx1">
                    <a:lumMod val="75000"/>
                    <a:lumOff val="25000"/>
                  </a:schemeClr>
                </a:solidFill>
              </a:ln>
              <a:solidFill>
                <a:schemeClr val="accent3">
                  <a:lumMod val="60000"/>
                  <a:lumOff val="40000"/>
                </a:schemeClr>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endParaRPr>
          </a:p>
        </p:txBody>
      </p:sp>
      <p:pic>
        <p:nvPicPr>
          <p:cNvPr id="4" name="Picture 3"/>
          <p:cNvPicPr>
            <a:picLocks noChangeAspect="1"/>
          </p:cNvPicPr>
          <p:nvPr/>
        </p:nvPicPr>
        <p:blipFill>
          <a:blip r:embed="rId9" cstate="print">
            <a:extLst>
              <a:ext uri="{BEBA8EAE-BF5A-486C-A8C5-ECC9F3942E4B}">
                <a14:imgProps xmlns:a14="http://schemas.microsoft.com/office/drawing/2010/main">
                  <a14:imgLayer r:embed="rId10">
                    <a14:imgEffect>
                      <a14:backgroundRemoval t="6186" b="93754" l="9947" r="89908"/>
                    </a14:imgEffect>
                  </a14:imgLayer>
                </a14:imgProps>
              </a:ext>
              <a:ext uri="{28A0092B-C50C-407E-A947-70E740481C1C}">
                <a14:useLocalDpi xmlns:a14="http://schemas.microsoft.com/office/drawing/2010/main" val="0"/>
              </a:ext>
            </a:extLst>
          </a:blip>
          <a:stretch>
            <a:fillRect/>
          </a:stretch>
        </p:blipFill>
        <p:spPr>
          <a:xfrm>
            <a:off x="-1528565" y="1419595"/>
            <a:ext cx="7350741" cy="5880311"/>
          </a:xfrm>
          <a:prstGeom prst="rect">
            <a:avLst/>
          </a:prstGeom>
        </p:spPr>
      </p:pic>
      <p:sp>
        <p:nvSpPr>
          <p:cNvPr id="11" name="文本框 26">
            <a:extLst>
              <a:ext uri="{FF2B5EF4-FFF2-40B4-BE49-F238E27FC236}">
                <a16:creationId xmlns:a16="http://schemas.microsoft.com/office/drawing/2014/main" id="{E513FEEB-E851-4A28-97F3-00D024BCDE70}"/>
              </a:ext>
            </a:extLst>
          </p:cNvPr>
          <p:cNvSpPr txBox="1"/>
          <p:nvPr/>
        </p:nvSpPr>
        <p:spPr>
          <a:xfrm>
            <a:off x="4623858" y="1450101"/>
            <a:ext cx="6185197" cy="923330"/>
          </a:xfrm>
          <a:prstGeom prst="rect">
            <a:avLst/>
          </a:prstGeom>
          <a:noFill/>
        </p:spPr>
        <p:txBody>
          <a:bodyPr wrap="square" rtlCol="0">
            <a:spAutoFit/>
            <a:scene3d>
              <a:camera prst="orthographicFront"/>
              <a:lightRig rig="threePt" dir="t"/>
            </a:scene3d>
            <a:sp3d contourW="12700"/>
          </a:bodyPr>
          <a:lstStyle/>
          <a:p>
            <a:pPr algn="ctr">
              <a:defRPr/>
            </a:pPr>
            <a:r>
              <a:rPr lang="en-US" altLang="zh-CN" sz="5400" b="1" dirty="0" smtClean="0">
                <a:ln>
                  <a:solidFill>
                    <a:schemeClr val="bg1"/>
                  </a:solidFill>
                </a:ln>
                <a:solidFill>
                  <a:srgbClr val="0070C0"/>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GHI NHỚ</a:t>
            </a:r>
            <a:endParaRPr lang="en-US" altLang="zh-CN" sz="5400" b="1" dirty="0">
              <a:ln>
                <a:solidFill>
                  <a:schemeClr val="bg1"/>
                </a:solidFill>
              </a:ln>
              <a:solidFill>
                <a:srgbClr val="0070C0"/>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endParaRPr>
          </a:p>
        </p:txBody>
      </p:sp>
    </p:spTree>
    <p:extLst>
      <p:ext uri="{BB962C8B-B14F-4D97-AF65-F5344CB8AC3E}">
        <p14:creationId xmlns:p14="http://schemas.microsoft.com/office/powerpoint/2010/main" val="405838217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up)">
                                      <p:cBhvr>
                                        <p:cTn id="7" dur="500"/>
                                        <p:tgtEl>
                                          <p:spTgt spid="27"/>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up)">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AB43502B-C879-47C5-A0BB-68D1EC954D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8188"/>
          <a:stretch/>
        </p:blipFill>
        <p:spPr>
          <a:xfrm>
            <a:off x="0" y="4746862"/>
            <a:ext cx="12192000" cy="2111138"/>
          </a:xfrm>
          <a:prstGeom prst="rect">
            <a:avLst/>
          </a:prstGeom>
        </p:spPr>
      </p:pic>
      <p:pic>
        <p:nvPicPr>
          <p:cNvPr id="20" name="图片 19">
            <a:extLst>
              <a:ext uri="{FF2B5EF4-FFF2-40B4-BE49-F238E27FC236}">
                <a16:creationId xmlns:a16="http://schemas.microsoft.com/office/drawing/2014/main" id="{E3F8C8AC-F586-4AD6-A533-A128A3C7E473}"/>
              </a:ext>
            </a:extLst>
          </p:cNvPr>
          <p:cNvPicPr>
            <a:picLocks noChangeAspect="1"/>
          </p:cNvPicPr>
          <p:nvPr/>
        </p:nvPicPr>
        <p:blipFill rotWithShape="1">
          <a:blip r:embed="rId5">
            <a:duotone>
              <a:prstClr val="black"/>
              <a:schemeClr val="accent1">
                <a:tint val="45000"/>
                <a:satMod val="400000"/>
              </a:schemeClr>
            </a:duotone>
            <a:extLst>
              <a:ext uri="{28A0092B-C50C-407E-A947-70E740481C1C}">
                <a14:useLocalDpi xmlns:a14="http://schemas.microsoft.com/office/drawing/2010/main" val="0"/>
              </a:ext>
            </a:extLst>
          </a:blip>
          <a:srcRect t="4811" b="72689"/>
          <a:stretch/>
        </p:blipFill>
        <p:spPr>
          <a:xfrm>
            <a:off x="0" y="0"/>
            <a:ext cx="12192000" cy="6858000"/>
          </a:xfrm>
          <a:prstGeom prst="rect">
            <a:avLst/>
          </a:prstGeom>
        </p:spPr>
      </p:pic>
      <p:pic>
        <p:nvPicPr>
          <p:cNvPr id="18" name="图片 17">
            <a:extLst>
              <a:ext uri="{FF2B5EF4-FFF2-40B4-BE49-F238E27FC236}">
                <a16:creationId xmlns:a16="http://schemas.microsoft.com/office/drawing/2014/main" id="{B8D0204D-B9FD-4FB8-B8E4-398A3FCCF45C}"/>
              </a:ext>
            </a:extLst>
          </p:cNvPr>
          <p:cNvPicPr>
            <a:picLocks noChangeAspect="1"/>
          </p:cNvPicPr>
          <p:nvPr/>
        </p:nvPicPr>
        <p:blipFill>
          <a:blip r:embed="rId6">
            <a:extLst>
              <a:ext uri="{28A0092B-C50C-407E-A947-70E740481C1C}">
                <a14:useLocalDpi xmlns:a14="http://schemas.microsoft.com/office/drawing/2010/main" val="0"/>
              </a:ext>
            </a:extLst>
          </a:blip>
          <a:srcRect t="20" b="20"/>
          <a:stretch/>
        </p:blipFill>
        <p:spPr>
          <a:xfrm>
            <a:off x="2768914" y="0"/>
            <a:ext cx="6480594" cy="5387880"/>
          </a:xfrm>
          <a:prstGeom prst="rect">
            <a:avLst/>
          </a:prstGeom>
        </p:spPr>
      </p:pic>
      <p:pic>
        <p:nvPicPr>
          <p:cNvPr id="22" name="图片 21">
            <a:extLst>
              <a:ext uri="{FF2B5EF4-FFF2-40B4-BE49-F238E27FC236}">
                <a16:creationId xmlns:a16="http://schemas.microsoft.com/office/drawing/2014/main" id="{4CD45218-F2A9-42C9-B4F3-A091A9E295BB}"/>
              </a:ext>
            </a:extLst>
          </p:cNvPr>
          <p:cNvPicPr>
            <a:picLocks noChangeAspect="1"/>
          </p:cNvPicPr>
          <p:nvPr/>
        </p:nvPicPr>
        <p:blipFill>
          <a:blip r:embed="rId7"/>
          <a:stretch>
            <a:fillRect/>
          </a:stretch>
        </p:blipFill>
        <p:spPr>
          <a:xfrm>
            <a:off x="4679457" y="235527"/>
            <a:ext cx="1807850" cy="1482436"/>
          </a:xfrm>
          <a:prstGeom prst="rect">
            <a:avLst/>
          </a:prstGeom>
        </p:spPr>
      </p:pic>
      <p:pic>
        <p:nvPicPr>
          <p:cNvPr id="3" name="图片 2">
            <a:extLst>
              <a:ext uri="{FF2B5EF4-FFF2-40B4-BE49-F238E27FC236}">
                <a16:creationId xmlns:a16="http://schemas.microsoft.com/office/drawing/2014/main" id="{DC65BAB9-0E59-489B-964F-E16280A40B74}"/>
              </a:ext>
            </a:extLst>
          </p:cNvPr>
          <p:cNvPicPr>
            <a:picLocks noChangeAspect="1"/>
          </p:cNvPicPr>
          <p:nvPr/>
        </p:nvPicPr>
        <p:blipFill rotWithShape="1">
          <a:blip r:embed="rId8">
            <a:extLst>
              <a:ext uri="{28A0092B-C50C-407E-A947-70E740481C1C}">
                <a14:useLocalDpi xmlns:a14="http://schemas.microsoft.com/office/drawing/2010/main" val="0"/>
              </a:ext>
            </a:extLst>
          </a:blip>
          <a:srcRect l="74371"/>
          <a:stretch/>
        </p:blipFill>
        <p:spPr>
          <a:xfrm flipH="1">
            <a:off x="9027251" y="1121033"/>
            <a:ext cx="2999508" cy="4266847"/>
          </a:xfrm>
          <a:prstGeom prst="rect">
            <a:avLst/>
          </a:prstGeom>
        </p:spPr>
      </p:pic>
      <p:pic>
        <p:nvPicPr>
          <p:cNvPr id="12" name="图片 11">
            <a:extLst>
              <a:ext uri="{FF2B5EF4-FFF2-40B4-BE49-F238E27FC236}">
                <a16:creationId xmlns:a16="http://schemas.microsoft.com/office/drawing/2014/main" id="{21A33C1E-7DB4-4845-889E-47A7024DA35E}"/>
              </a:ext>
            </a:extLst>
          </p:cNvPr>
          <p:cNvPicPr>
            <a:picLocks noChangeAspect="1"/>
          </p:cNvPicPr>
          <p:nvPr/>
        </p:nvPicPr>
        <p:blipFill>
          <a:blip r:embed="rId9"/>
          <a:stretch>
            <a:fillRect/>
          </a:stretch>
        </p:blipFill>
        <p:spPr>
          <a:xfrm>
            <a:off x="1193052" y="2633106"/>
            <a:ext cx="2621507" cy="4224894"/>
          </a:xfrm>
          <a:prstGeom prst="rect">
            <a:avLst/>
          </a:prstGeom>
        </p:spPr>
      </p:pic>
      <p:grpSp>
        <p:nvGrpSpPr>
          <p:cNvPr id="23" name="组合 22">
            <a:extLst>
              <a:ext uri="{FF2B5EF4-FFF2-40B4-BE49-F238E27FC236}">
                <a16:creationId xmlns:a16="http://schemas.microsoft.com/office/drawing/2014/main" id="{621BFA71-2692-46EB-BEC3-3BB4D8DEB883}"/>
              </a:ext>
            </a:extLst>
          </p:cNvPr>
          <p:cNvGrpSpPr/>
          <p:nvPr/>
        </p:nvGrpSpPr>
        <p:grpSpPr>
          <a:xfrm>
            <a:off x="3497132" y="2076413"/>
            <a:ext cx="955711" cy="1200329"/>
            <a:chOff x="2933029" y="2314336"/>
            <a:chExt cx="955711" cy="1200329"/>
          </a:xfrm>
        </p:grpSpPr>
        <p:sp>
          <p:nvSpPr>
            <p:cNvPr id="25" name="文本框 24">
              <a:extLst>
                <a:ext uri="{FF2B5EF4-FFF2-40B4-BE49-F238E27FC236}">
                  <a16:creationId xmlns:a16="http://schemas.microsoft.com/office/drawing/2014/main" id="{78DA819E-9BB6-4F8D-8C0F-6AFD634F8A50}"/>
                </a:ext>
              </a:extLst>
            </p:cNvPr>
            <p:cNvSpPr txBox="1"/>
            <p:nvPr/>
          </p:nvSpPr>
          <p:spPr>
            <a:xfrm>
              <a:off x="2979595" y="2314336"/>
              <a:ext cx="699230"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7200" b="1" dirty="0" smtClean="0">
                  <a:ln w="28575">
                    <a:solidFill>
                      <a:sysClr val="windowText" lastClr="000000"/>
                    </a:solidFill>
                  </a:ln>
                  <a:solidFill>
                    <a:schemeClr val="accent3">
                      <a:lumMod val="75000"/>
                    </a:schemeClr>
                  </a:solidFill>
                  <a:latin typeface="UVN Mang Tre" panose="00000400000000000000" pitchFamily="2" charset="0"/>
                  <a:ea typeface="字魂100号-方方先锋体" panose="00000500000000000000" pitchFamily="2" charset="-122"/>
                  <a:sym typeface="字魂100号-方方先锋体" panose="00000500000000000000" pitchFamily="2" charset="-122"/>
                </a:rPr>
                <a:t>3</a:t>
              </a:r>
              <a:endParaRPr kumimoji="0" lang="zh-CN" altLang="en-US" sz="7200" b="1" i="0" u="none" strike="noStrike" kern="1200" cap="none" spc="0" normalizeH="0" baseline="0" noProof="0" dirty="0">
                <a:ln w="28575">
                  <a:solidFill>
                    <a:sysClr val="windowText" lastClr="000000"/>
                  </a:solidFill>
                </a:ln>
                <a:solidFill>
                  <a:schemeClr val="accent3">
                    <a:lumMod val="75000"/>
                  </a:schemeClr>
                </a:solidFill>
                <a:effectLst/>
                <a:uLnTx/>
                <a:uFillTx/>
                <a:latin typeface="UVN Mang Tre" panose="00000400000000000000" pitchFamily="2" charset="0"/>
                <a:ea typeface="字魂100号-方方先锋体" panose="00000500000000000000" pitchFamily="2" charset="-122"/>
                <a:sym typeface="字魂100号-方方先锋体" panose="00000500000000000000" pitchFamily="2" charset="-122"/>
              </a:endParaRPr>
            </a:p>
          </p:txBody>
        </p:sp>
        <p:sp>
          <p:nvSpPr>
            <p:cNvPr id="26" name="文本框 25">
              <a:extLst>
                <a:ext uri="{FF2B5EF4-FFF2-40B4-BE49-F238E27FC236}">
                  <a16:creationId xmlns:a16="http://schemas.microsoft.com/office/drawing/2014/main" id="{152AF95A-60F8-4126-BE77-52AA5A079A53}"/>
                </a:ext>
              </a:extLst>
            </p:cNvPr>
            <p:cNvSpPr txBox="1"/>
            <p:nvPr/>
          </p:nvSpPr>
          <p:spPr>
            <a:xfrm>
              <a:off x="2933029" y="2314336"/>
              <a:ext cx="955711"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dirty="0" smtClean="0">
                  <a:ln w="28575">
                    <a:solidFill>
                      <a:schemeClr val="accent2">
                        <a:lumMod val="75000"/>
                      </a:schemeClr>
                    </a:solidFill>
                  </a:ln>
                  <a:solidFill>
                    <a:schemeClr val="accent3">
                      <a:lumMod val="75000"/>
                    </a:schemeClr>
                  </a:solidFill>
                  <a:effectLst/>
                  <a:uLnTx/>
                  <a:uFillTx/>
                  <a:latin typeface="UVN Mang Tre" panose="00000400000000000000" pitchFamily="2" charset="0"/>
                  <a:ea typeface="字魂100号-方方先锋体" panose="00000500000000000000" pitchFamily="2" charset="-122"/>
                  <a:sym typeface="字魂100号-方方先锋体" panose="00000500000000000000" pitchFamily="2" charset="-122"/>
                </a:rPr>
                <a:t>3.</a:t>
              </a:r>
              <a:endParaRPr kumimoji="0" lang="zh-CN" altLang="en-US" sz="7200" b="1" i="0" u="none" strike="noStrike" kern="1200" cap="none" spc="0" normalizeH="0" baseline="0" noProof="0" dirty="0">
                <a:ln w="28575">
                  <a:solidFill>
                    <a:schemeClr val="accent2">
                      <a:lumMod val="75000"/>
                    </a:schemeClr>
                  </a:solidFill>
                </a:ln>
                <a:solidFill>
                  <a:schemeClr val="accent3">
                    <a:lumMod val="75000"/>
                  </a:schemeClr>
                </a:solidFill>
                <a:effectLst/>
                <a:uLnTx/>
                <a:uFillTx/>
                <a:latin typeface="UVN Mang Tre" panose="00000400000000000000" pitchFamily="2" charset="0"/>
                <a:ea typeface="字魂100号-方方先锋体" panose="00000500000000000000" pitchFamily="2" charset="-122"/>
                <a:sym typeface="字魂100号-方方先锋体" panose="00000500000000000000" pitchFamily="2" charset="-122"/>
              </a:endParaRPr>
            </a:p>
          </p:txBody>
        </p:sp>
      </p:grpSp>
      <p:sp>
        <p:nvSpPr>
          <p:cNvPr id="27" name="文本框 26">
            <a:extLst>
              <a:ext uri="{FF2B5EF4-FFF2-40B4-BE49-F238E27FC236}">
                <a16:creationId xmlns:a16="http://schemas.microsoft.com/office/drawing/2014/main" id="{E513FEEB-E851-4A28-97F3-00D024BCDE70}"/>
              </a:ext>
            </a:extLst>
          </p:cNvPr>
          <p:cNvSpPr txBox="1"/>
          <p:nvPr/>
        </p:nvSpPr>
        <p:spPr>
          <a:xfrm>
            <a:off x="4569115" y="1978536"/>
            <a:ext cx="4225593" cy="2899255"/>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altLang="zh-CN" sz="8000" b="0" i="0" u="none" strike="noStrike" kern="1200" cap="none" spc="0" normalizeH="0" baseline="0" noProof="0" dirty="0" smtClean="0">
                <a:ln w="38100">
                  <a:solidFill>
                    <a:schemeClr val="tx1">
                      <a:lumMod val="85000"/>
                      <a:lumOff val="15000"/>
                    </a:schemeClr>
                  </a:solidFill>
                </a:ln>
                <a:solidFill>
                  <a:schemeClr val="accent3">
                    <a:lumMod val="60000"/>
                    <a:lumOff val="40000"/>
                  </a:schemeClr>
                </a:solidFill>
                <a:effectLst/>
                <a:uLnTx/>
                <a:uFillTx/>
                <a:latin typeface="UVN Dung Dan" panose="03060902040502020204" pitchFamily="66" charset="0"/>
                <a:ea typeface="字魂100号-方方先锋体" panose="00000500000000000000" pitchFamily="2" charset="-122"/>
                <a:sym typeface="字魂100号-方方先锋体" panose="00000500000000000000" pitchFamily="2" charset="-122"/>
              </a:rPr>
              <a:t>LUYỆN</a:t>
            </a:r>
          </a:p>
          <a:p>
            <a:pPr marL="0" marR="0" lvl="0" indent="0" algn="l" defTabSz="914400" rtl="0" eaLnBrk="1" fontAlgn="auto" latinLnBrk="0" hangingPunct="1">
              <a:lnSpc>
                <a:spcPct val="114000"/>
              </a:lnSpc>
              <a:spcBef>
                <a:spcPts val="0"/>
              </a:spcBef>
              <a:spcAft>
                <a:spcPts val="0"/>
              </a:spcAft>
              <a:buClrTx/>
              <a:buSzTx/>
              <a:buFontTx/>
              <a:buNone/>
              <a:tabLst/>
              <a:defRPr/>
            </a:pPr>
            <a:r>
              <a:rPr lang="en-US" altLang="zh-CN" sz="8000" dirty="0" smtClean="0">
                <a:ln w="38100">
                  <a:solidFill>
                    <a:schemeClr val="tx1">
                      <a:lumMod val="85000"/>
                      <a:lumOff val="15000"/>
                    </a:schemeClr>
                  </a:solidFill>
                </a:ln>
                <a:solidFill>
                  <a:schemeClr val="accent3">
                    <a:lumMod val="60000"/>
                    <a:lumOff val="40000"/>
                  </a:schemeClr>
                </a:solidFill>
                <a:latin typeface="UVN Dung Dan" panose="03060902040502020204" pitchFamily="66" charset="0"/>
                <a:ea typeface="字魂100号-方方先锋体" panose="00000500000000000000" pitchFamily="2" charset="-122"/>
                <a:sym typeface="字魂100号-方方先锋体" panose="00000500000000000000" pitchFamily="2" charset="-122"/>
              </a:rPr>
              <a:t>TẬP</a:t>
            </a:r>
            <a:endParaRPr kumimoji="0" lang="en-US" altLang="zh-CN" sz="8000" b="0" i="0" u="none" strike="noStrike" kern="1200" cap="none" spc="0" normalizeH="0" baseline="0" noProof="0" dirty="0">
              <a:ln w="38100">
                <a:solidFill>
                  <a:schemeClr val="tx1">
                    <a:lumMod val="85000"/>
                    <a:lumOff val="15000"/>
                  </a:schemeClr>
                </a:solidFill>
              </a:ln>
              <a:solidFill>
                <a:schemeClr val="accent3">
                  <a:lumMod val="60000"/>
                  <a:lumOff val="40000"/>
                </a:schemeClr>
              </a:solidFill>
              <a:effectLst/>
              <a:uLnTx/>
              <a:uFillTx/>
              <a:latin typeface="UVN Dung Dan" panose="03060902040502020204" pitchFamily="66" charset="0"/>
              <a:ea typeface="字魂100号-方方先锋体" panose="00000500000000000000" pitchFamily="2" charset="-122"/>
              <a:sym typeface="字魂100号-方方先锋体" panose="00000500000000000000" pitchFamily="2" charset="-122"/>
            </a:endParaRPr>
          </a:p>
        </p:txBody>
      </p:sp>
    </p:spTree>
    <p:extLst>
      <p:ext uri="{BB962C8B-B14F-4D97-AF65-F5344CB8AC3E}">
        <p14:creationId xmlns:p14="http://schemas.microsoft.com/office/powerpoint/2010/main" val="66519609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ipe(up)">
                                      <p:cBhvr>
                                        <p:cTn id="1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AB43502B-C879-47C5-A0BB-68D1EC954D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8188"/>
          <a:stretch/>
        </p:blipFill>
        <p:spPr>
          <a:xfrm>
            <a:off x="0" y="4746862"/>
            <a:ext cx="12192000" cy="2111138"/>
          </a:xfrm>
          <a:prstGeom prst="rect">
            <a:avLst/>
          </a:prstGeom>
        </p:spPr>
      </p:pic>
      <p:pic>
        <p:nvPicPr>
          <p:cNvPr id="20" name="图片 19">
            <a:extLst>
              <a:ext uri="{FF2B5EF4-FFF2-40B4-BE49-F238E27FC236}">
                <a16:creationId xmlns:a16="http://schemas.microsoft.com/office/drawing/2014/main" id="{E3F8C8AC-F586-4AD6-A533-A128A3C7E473}"/>
              </a:ext>
            </a:extLst>
          </p:cNvPr>
          <p:cNvPicPr>
            <a:picLocks noChangeAspect="1"/>
          </p:cNvPicPr>
          <p:nvPr/>
        </p:nvPicPr>
        <p:blipFill rotWithShape="1">
          <a:blip r:embed="rId5">
            <a:duotone>
              <a:prstClr val="black"/>
              <a:schemeClr val="accent3">
                <a:tint val="45000"/>
                <a:satMod val="400000"/>
              </a:schemeClr>
            </a:duotone>
            <a:extLst>
              <a:ext uri="{BEBA8EAE-BF5A-486C-A8C5-ECC9F3942E4B}">
                <a14:imgProps xmlns:a14="http://schemas.microsoft.com/office/drawing/2010/main">
                  <a14:imgLayer r:embed="rId6">
                    <a14:imgEffect>
                      <a14:colorTemperature colorTemp="5900"/>
                    </a14:imgEffect>
                  </a14:imgLayer>
                </a14:imgProps>
              </a:ext>
              <a:ext uri="{28A0092B-C50C-407E-A947-70E740481C1C}">
                <a14:useLocalDpi xmlns:a14="http://schemas.microsoft.com/office/drawing/2010/main" val="0"/>
              </a:ext>
            </a:extLst>
          </a:blip>
          <a:srcRect t="4811" b="72689"/>
          <a:stretch/>
        </p:blipFill>
        <p:spPr>
          <a:xfrm>
            <a:off x="0" y="0"/>
            <a:ext cx="12192000" cy="6858000"/>
          </a:xfrm>
          <a:prstGeom prst="rect">
            <a:avLst/>
          </a:prstGeom>
        </p:spPr>
      </p:pic>
      <p:pic>
        <p:nvPicPr>
          <p:cNvPr id="18" name="图片 17">
            <a:extLst>
              <a:ext uri="{FF2B5EF4-FFF2-40B4-BE49-F238E27FC236}">
                <a16:creationId xmlns:a16="http://schemas.microsoft.com/office/drawing/2014/main" id="{B8D0204D-B9FD-4FB8-B8E4-398A3FCCF45C}"/>
              </a:ext>
            </a:extLst>
          </p:cNvPr>
          <p:cNvPicPr>
            <a:picLocks noChangeAspect="1"/>
          </p:cNvPicPr>
          <p:nvPr/>
        </p:nvPicPr>
        <p:blipFill>
          <a:blip r:embed="rId7">
            <a:extLst>
              <a:ext uri="{28A0092B-C50C-407E-A947-70E740481C1C}">
                <a14:useLocalDpi xmlns:a14="http://schemas.microsoft.com/office/drawing/2010/main" val="0"/>
              </a:ext>
            </a:extLst>
          </a:blip>
          <a:srcRect t="20" b="20"/>
          <a:stretch/>
        </p:blipFill>
        <p:spPr>
          <a:xfrm>
            <a:off x="321547" y="-1097280"/>
            <a:ext cx="11870453" cy="7589520"/>
          </a:xfrm>
          <a:prstGeom prst="rect">
            <a:avLst/>
          </a:prstGeom>
        </p:spPr>
      </p:pic>
      <p:pic>
        <p:nvPicPr>
          <p:cNvPr id="22" name="图片 21">
            <a:extLst>
              <a:ext uri="{FF2B5EF4-FFF2-40B4-BE49-F238E27FC236}">
                <a16:creationId xmlns:a16="http://schemas.microsoft.com/office/drawing/2014/main" id="{4CD45218-F2A9-42C9-B4F3-A091A9E295BB}"/>
              </a:ext>
            </a:extLst>
          </p:cNvPr>
          <p:cNvPicPr>
            <a:picLocks noChangeAspect="1"/>
          </p:cNvPicPr>
          <p:nvPr/>
        </p:nvPicPr>
        <p:blipFill>
          <a:blip r:embed="rId8"/>
          <a:stretch>
            <a:fillRect/>
          </a:stretch>
        </p:blipFill>
        <p:spPr>
          <a:xfrm>
            <a:off x="4734321" y="0"/>
            <a:ext cx="1807850" cy="1482436"/>
          </a:xfrm>
          <a:prstGeom prst="rect">
            <a:avLst/>
          </a:prstGeom>
        </p:spPr>
      </p:pic>
      <p:pic>
        <p:nvPicPr>
          <p:cNvPr id="3" name="图片 2">
            <a:extLst>
              <a:ext uri="{FF2B5EF4-FFF2-40B4-BE49-F238E27FC236}">
                <a16:creationId xmlns:a16="http://schemas.microsoft.com/office/drawing/2014/main" id="{DC65BAB9-0E59-489B-964F-E16280A40B74}"/>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4371"/>
          <a:stretch/>
        </p:blipFill>
        <p:spPr>
          <a:xfrm flipH="1">
            <a:off x="10421326" y="3977245"/>
            <a:ext cx="1977590" cy="2813152"/>
          </a:xfrm>
          <a:prstGeom prst="rect">
            <a:avLst/>
          </a:prstGeom>
        </p:spPr>
      </p:pic>
      <p:pic>
        <p:nvPicPr>
          <p:cNvPr id="12" name="图片 11">
            <a:extLst>
              <a:ext uri="{FF2B5EF4-FFF2-40B4-BE49-F238E27FC236}">
                <a16:creationId xmlns:a16="http://schemas.microsoft.com/office/drawing/2014/main" id="{21A33C1E-7DB4-4845-889E-47A7024DA35E}"/>
              </a:ext>
            </a:extLst>
          </p:cNvPr>
          <p:cNvPicPr>
            <a:picLocks noChangeAspect="1"/>
          </p:cNvPicPr>
          <p:nvPr/>
        </p:nvPicPr>
        <p:blipFill>
          <a:blip r:embed="rId10"/>
          <a:stretch>
            <a:fillRect/>
          </a:stretch>
        </p:blipFill>
        <p:spPr>
          <a:xfrm>
            <a:off x="218271" y="4471416"/>
            <a:ext cx="1440285" cy="2321204"/>
          </a:xfrm>
          <a:prstGeom prst="rect">
            <a:avLst/>
          </a:prstGeom>
        </p:spPr>
      </p:pic>
      <p:grpSp>
        <p:nvGrpSpPr>
          <p:cNvPr id="21" name="组合 27"/>
          <p:cNvGrpSpPr/>
          <p:nvPr/>
        </p:nvGrpSpPr>
        <p:grpSpPr>
          <a:xfrm>
            <a:off x="715108" y="179666"/>
            <a:ext cx="10580914" cy="1578216"/>
            <a:chOff x="2697214" y="3835576"/>
            <a:chExt cx="10005372" cy="1578216"/>
          </a:xfrm>
          <a:solidFill>
            <a:schemeClr val="tx1">
              <a:lumMod val="65000"/>
              <a:lumOff val="35000"/>
            </a:schemeClr>
          </a:solidFill>
        </p:grpSpPr>
        <p:sp>
          <p:nvSpPr>
            <p:cNvPr id="23" name="圆角矩形 14"/>
            <p:cNvSpPr/>
            <p:nvPr/>
          </p:nvSpPr>
          <p:spPr>
            <a:xfrm>
              <a:off x="2697214" y="3835576"/>
              <a:ext cx="10005372" cy="1578216"/>
            </a:xfrm>
            <a:prstGeom prst="rect">
              <a:avLst/>
            </a:prstGeom>
            <a:grpFill/>
            <a:ln w="57150">
              <a:solidFill>
                <a:schemeClr val="tx1">
                  <a:lumMod val="85000"/>
                  <a:lumOff val="15000"/>
                </a:schemeClr>
              </a:solidFill>
              <a:prstDash val="dash"/>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25" name="文本框 23"/>
            <p:cNvSpPr txBox="1"/>
            <p:nvPr/>
          </p:nvSpPr>
          <p:spPr>
            <a:xfrm>
              <a:off x="2908372" y="3850696"/>
              <a:ext cx="9574869" cy="1508105"/>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FFC00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Bài</a:t>
              </a:r>
              <a:r>
                <a:rPr kumimoji="0" lang="en-US" altLang="zh-CN" sz="36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1a: </a:t>
              </a:r>
              <a:r>
                <a:rPr kumimoji="0" lang="en-US" altLang="zh-CN" sz="2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Cho </a:t>
              </a:r>
              <a:r>
                <a:rPr kumimoji="0" lang="en-US" altLang="zh-CN" sz="28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hình</a:t>
              </a:r>
              <a:r>
                <a:rPr kumimoji="0" lang="en-US" altLang="zh-CN" sz="2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28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chữ</a:t>
              </a:r>
              <a:r>
                <a:rPr kumimoji="0" lang="en-US" altLang="zh-CN" sz="2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28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nhật</a:t>
              </a:r>
              <a:r>
                <a:rPr kumimoji="0" lang="en-US" altLang="zh-CN" sz="2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ABCD, </a:t>
              </a:r>
              <a:r>
                <a:rPr kumimoji="0" lang="en-US" altLang="zh-CN" sz="2800" b="1" i="0" u="none" strike="noStrike" kern="1200" cap="none" spc="0" normalizeH="0" baseline="0" noProof="0" dirty="0">
                  <a:ln>
                    <a:noFill/>
                  </a:ln>
                  <a:solidFill>
                    <a:schemeClr val="accent1">
                      <a:lumMod val="60000"/>
                      <a:lumOff val="4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AB </a:t>
              </a:r>
              <a:r>
                <a:rPr kumimoji="0" lang="en-US" altLang="zh-CN" sz="2800" b="1" i="0" u="none" strike="noStrike" kern="1200" cap="none" spc="0" normalizeH="0" baseline="0" noProof="0" dirty="0" err="1">
                  <a:ln>
                    <a:noFill/>
                  </a:ln>
                  <a:solidFill>
                    <a:schemeClr val="accent1">
                      <a:lumMod val="60000"/>
                      <a:lumOff val="4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và</a:t>
              </a:r>
              <a:r>
                <a:rPr kumimoji="0" lang="en-US" altLang="zh-CN" sz="2800" b="1" i="0" u="none" strike="noStrike" kern="1200" cap="none" spc="0" normalizeH="0" baseline="0" noProof="0" dirty="0">
                  <a:ln>
                    <a:noFill/>
                  </a:ln>
                  <a:solidFill>
                    <a:schemeClr val="accent1">
                      <a:lumMod val="60000"/>
                      <a:lumOff val="4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CD </a:t>
              </a:r>
              <a:r>
                <a:rPr kumimoji="0" lang="en-US" altLang="zh-CN" sz="2800" b="1" i="0" u="none" strike="noStrike" kern="1200" cap="none" spc="0" normalizeH="0" baseline="0" noProof="0" dirty="0" err="1">
                  <a:ln>
                    <a:noFill/>
                  </a:ln>
                  <a:solidFill>
                    <a:schemeClr val="accent1">
                      <a:lumMod val="60000"/>
                      <a:lumOff val="4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là</a:t>
              </a:r>
              <a:r>
                <a:rPr kumimoji="0" lang="en-US" altLang="zh-CN" sz="2800" b="1" i="0" u="none" strike="noStrike" kern="1200" cap="none" spc="0" normalizeH="0" baseline="0" noProof="0" dirty="0">
                  <a:ln>
                    <a:noFill/>
                  </a:ln>
                  <a:solidFill>
                    <a:schemeClr val="accent1">
                      <a:lumMod val="60000"/>
                      <a:lumOff val="4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2800" b="1" i="0" u="none" strike="noStrike" kern="1200" cap="none" spc="0" normalizeH="0" baseline="0" noProof="0" dirty="0" err="1">
                  <a:ln>
                    <a:noFill/>
                  </a:ln>
                  <a:solidFill>
                    <a:schemeClr val="accent1">
                      <a:lumMod val="60000"/>
                      <a:lumOff val="4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một</a:t>
              </a:r>
              <a:r>
                <a:rPr kumimoji="0" lang="en-US" altLang="zh-CN" sz="2800" b="1" i="0" u="none" strike="noStrike" kern="1200" cap="none" spc="0" normalizeH="0" baseline="0" noProof="0" dirty="0">
                  <a:ln>
                    <a:noFill/>
                  </a:ln>
                  <a:solidFill>
                    <a:schemeClr val="accent1">
                      <a:lumMod val="60000"/>
                      <a:lumOff val="4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2800" b="1" i="0" u="none" strike="noStrike" kern="1200" cap="none" spc="0" normalizeH="0" baseline="0" noProof="0" dirty="0" err="1">
                  <a:ln>
                    <a:noFill/>
                  </a:ln>
                  <a:solidFill>
                    <a:schemeClr val="accent1">
                      <a:lumMod val="60000"/>
                      <a:lumOff val="4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cặp</a:t>
              </a:r>
              <a:r>
                <a:rPr kumimoji="0" lang="en-US" altLang="zh-CN" sz="2800" b="1" i="0" u="none" strike="noStrike" kern="1200" cap="none" spc="0" normalizeH="0" baseline="0" noProof="0" dirty="0">
                  <a:ln>
                    <a:noFill/>
                  </a:ln>
                  <a:solidFill>
                    <a:schemeClr val="accent1">
                      <a:lumMod val="60000"/>
                      <a:lumOff val="4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2800" b="1" i="0" u="none" strike="noStrike" kern="1200" cap="none" spc="0" normalizeH="0" baseline="0" noProof="0" dirty="0" err="1">
                  <a:ln>
                    <a:noFill/>
                  </a:ln>
                  <a:solidFill>
                    <a:schemeClr val="accent1">
                      <a:lumMod val="60000"/>
                      <a:lumOff val="4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cạnh</a:t>
              </a:r>
              <a:r>
                <a:rPr kumimoji="0" lang="en-US" altLang="zh-CN" sz="2800" b="1" i="0" u="none" strike="noStrike" kern="1200" cap="none" spc="0" normalizeH="0" baseline="0" noProof="0" dirty="0">
                  <a:ln>
                    <a:noFill/>
                  </a:ln>
                  <a:solidFill>
                    <a:schemeClr val="accent1">
                      <a:lumMod val="60000"/>
                      <a:lumOff val="4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song </a:t>
              </a:r>
              <a:r>
                <a:rPr kumimoji="0" lang="en-US" altLang="zh-CN" sz="2800" b="1" i="0" u="none" strike="noStrike" kern="1200" cap="none" spc="0" normalizeH="0" baseline="0" noProof="0" dirty="0" err="1">
                  <a:ln>
                    <a:noFill/>
                  </a:ln>
                  <a:solidFill>
                    <a:schemeClr val="accent1">
                      <a:lumMod val="60000"/>
                      <a:lumOff val="4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song</a:t>
              </a:r>
              <a:r>
                <a:rPr kumimoji="0" lang="en-US" altLang="zh-CN" sz="2800" b="1" i="0" u="none" strike="noStrike" kern="1200" cap="none" spc="0" normalizeH="0" baseline="0" noProof="0" dirty="0">
                  <a:ln>
                    <a:noFill/>
                  </a:ln>
                  <a:solidFill>
                    <a:schemeClr val="accent1">
                      <a:lumMod val="60000"/>
                      <a:lumOff val="4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2800" b="1" i="0" u="none" strike="noStrike" kern="1200" cap="none" spc="0" normalizeH="0" baseline="0" noProof="0" dirty="0" err="1">
                  <a:ln>
                    <a:noFill/>
                  </a:ln>
                  <a:solidFill>
                    <a:schemeClr val="accent1">
                      <a:lumMod val="60000"/>
                      <a:lumOff val="4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với</a:t>
              </a:r>
              <a:r>
                <a:rPr kumimoji="0" lang="en-US" altLang="zh-CN" sz="2800" b="1" i="0" u="none" strike="noStrike" kern="1200" cap="none" spc="0" normalizeH="0" baseline="0" noProof="0" dirty="0">
                  <a:ln>
                    <a:noFill/>
                  </a:ln>
                  <a:solidFill>
                    <a:schemeClr val="accent1">
                      <a:lumMod val="60000"/>
                      <a:lumOff val="4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2800" b="1" i="0" u="none" strike="noStrike" kern="1200" cap="none" spc="0" normalizeH="0" baseline="0" noProof="0" dirty="0" err="1">
                  <a:ln>
                    <a:noFill/>
                  </a:ln>
                  <a:solidFill>
                    <a:schemeClr val="accent1">
                      <a:lumMod val="60000"/>
                      <a:lumOff val="4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nhau</a:t>
              </a:r>
              <a:r>
                <a:rPr kumimoji="0" lang="en-US" altLang="zh-CN" sz="2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2800" b="1" i="1" u="none" strike="noStrike" kern="1200" cap="none" spc="0" normalizeH="0" baseline="0" noProof="0" dirty="0" err="1">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Hãy</a:t>
              </a:r>
              <a:r>
                <a:rPr kumimoji="0" lang="en-US" altLang="zh-CN" sz="2800" b="1" i="1" u="none" strike="noStrike" kern="1200" cap="none" spc="0" normalizeH="0" baseline="0" noProof="0" dirty="0">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2800" b="1" i="1" u="none" strike="noStrike" kern="1200" cap="none" spc="0" normalizeH="0" baseline="0" noProof="0" dirty="0" err="1">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nêu</a:t>
              </a:r>
              <a:r>
                <a:rPr kumimoji="0" lang="en-US" altLang="zh-CN" sz="2800" b="1" i="1" u="none" strike="noStrike" kern="1200" cap="none" spc="0" normalizeH="0" baseline="0" noProof="0" dirty="0">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2800" b="1" i="1" u="none" strike="noStrike" kern="1200" cap="none" spc="0" normalizeH="0" baseline="0" noProof="0" dirty="0" err="1">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tên</a:t>
              </a:r>
              <a:r>
                <a:rPr kumimoji="0" lang="en-US" altLang="zh-CN" sz="2800" b="1" i="1" u="none" strike="noStrike" kern="1200" cap="none" spc="0" normalizeH="0" baseline="0" noProof="0" dirty="0">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2800" b="1" i="1" u="none" strike="noStrike" kern="1200" cap="none" spc="0" normalizeH="0" baseline="0" noProof="0" dirty="0" err="1">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từng</a:t>
              </a:r>
              <a:r>
                <a:rPr kumimoji="0" lang="en-US" altLang="zh-CN" sz="2800" b="1" i="1" u="none" strike="noStrike" kern="1200" cap="none" spc="0" normalizeH="0" baseline="0" noProof="0" dirty="0">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2800" b="1" i="1" u="none" strike="noStrike" kern="1200" cap="none" spc="0" normalizeH="0" baseline="0" noProof="0" dirty="0" err="1">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cặp</a:t>
              </a:r>
              <a:r>
                <a:rPr kumimoji="0" lang="en-US" altLang="zh-CN" sz="2800" b="1" i="1" u="none" strike="noStrike" kern="1200" cap="none" spc="0" normalizeH="0" baseline="0" noProof="0" dirty="0">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2800" b="1" i="1" u="none" strike="noStrike" kern="1200" cap="none" spc="0" normalizeH="0" baseline="0" noProof="0" dirty="0" err="1">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cạnh</a:t>
              </a:r>
              <a:r>
                <a:rPr kumimoji="0" lang="en-US" altLang="zh-CN" sz="2800" b="1" i="1" u="none" strike="noStrike" kern="1200" cap="none" spc="0" normalizeH="0" baseline="0" noProof="0" dirty="0">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song </a:t>
              </a:r>
              <a:r>
                <a:rPr kumimoji="0" lang="en-US" altLang="zh-CN" sz="2800" b="1" i="1" u="none" strike="noStrike" kern="1200" cap="none" spc="0" normalizeH="0" baseline="0" noProof="0" dirty="0" err="1">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song</a:t>
              </a:r>
              <a:r>
                <a:rPr kumimoji="0" lang="en-US" altLang="zh-CN" sz="2800" b="1" i="1" u="none" strike="noStrike" kern="1200" cap="none" spc="0" normalizeH="0" baseline="0" noProof="0" dirty="0">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2800" b="1" i="1" u="none" strike="noStrike" kern="1200" cap="none" spc="0" normalizeH="0" baseline="0" noProof="0" dirty="0" err="1">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với</a:t>
              </a:r>
              <a:r>
                <a:rPr kumimoji="0" lang="en-US" altLang="zh-CN" sz="2800" b="1" i="1" u="none" strike="noStrike" kern="1200" cap="none" spc="0" normalizeH="0" baseline="0" noProof="0" dirty="0">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2800" b="1" i="1" u="none" strike="noStrike" kern="1200" cap="none" spc="0" normalizeH="0" baseline="0" noProof="0" dirty="0" err="1">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nhau</a:t>
              </a:r>
              <a:r>
                <a:rPr kumimoji="0" lang="en-US" altLang="zh-CN" sz="2800" b="1" i="1" u="none" strike="noStrike" kern="1200" cap="none" spc="0" normalizeH="0" baseline="0" noProof="0" dirty="0">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2800" b="1" i="1" u="none" strike="noStrike" kern="1200" cap="none" spc="0" normalizeH="0" baseline="0" noProof="0" dirty="0" err="1">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trong</a:t>
              </a:r>
              <a:r>
                <a:rPr kumimoji="0" lang="en-US" altLang="zh-CN" sz="2800" b="1" i="1" u="none" strike="noStrike" kern="1200" cap="none" spc="0" normalizeH="0" baseline="0" noProof="0" dirty="0">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2800" b="1" i="1" u="none" strike="noStrike" kern="1200" cap="none" spc="0" normalizeH="0" baseline="0" noProof="0" dirty="0" err="1">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hình</a:t>
              </a:r>
              <a:r>
                <a:rPr kumimoji="0" lang="en-US" altLang="zh-CN" sz="2800" b="1" i="1" u="none" strike="noStrike" kern="1200" cap="none" spc="0" normalizeH="0" baseline="0" noProof="0" dirty="0">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2800" b="1" i="1" u="none" strike="noStrike" kern="1200" cap="none" spc="0" normalizeH="0" baseline="0" noProof="0" dirty="0" err="1">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chữ</a:t>
              </a:r>
              <a:r>
                <a:rPr kumimoji="0" lang="en-US" altLang="zh-CN" sz="2800" b="1" i="1" u="none" strike="noStrike" kern="1200" cap="none" spc="0" normalizeH="0" baseline="0" noProof="0" dirty="0">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2800" b="1" i="1" u="none" strike="noStrike" kern="1200" cap="none" spc="0" normalizeH="0" baseline="0" noProof="0" dirty="0" err="1">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nhật</a:t>
              </a:r>
              <a:r>
                <a:rPr kumimoji="0" lang="en-US" altLang="zh-CN" sz="2800" b="1" i="1" u="none" strike="noStrike" kern="1200" cap="none" spc="0" normalizeH="0" baseline="0" noProof="0" dirty="0">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2800" b="1" i="1" u="none" strike="noStrike" kern="1200" cap="none" spc="0" normalizeH="0" baseline="0" noProof="0" dirty="0" err="1">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đó</a:t>
              </a:r>
              <a:r>
                <a:rPr kumimoji="0" lang="en-US" altLang="zh-CN" sz="2800" b="1" i="1" u="none" strike="noStrike" kern="1200" cap="none" spc="0" normalizeH="0" baseline="0" noProof="0" dirty="0">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a:t>
              </a:r>
            </a:p>
          </p:txBody>
        </p:sp>
      </p:grpSp>
      <p:sp>
        <p:nvSpPr>
          <p:cNvPr id="26" name="Rectangle 25"/>
          <p:cNvSpPr/>
          <p:nvPr/>
        </p:nvSpPr>
        <p:spPr bwMode="auto">
          <a:xfrm>
            <a:off x="3678926" y="2557730"/>
            <a:ext cx="4365223" cy="2335031"/>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微软雅黑"/>
              <a:cs typeface="Times New Roman" panose="02020603050405020304" pitchFamily="18" charset="0"/>
            </a:endParaRPr>
          </a:p>
        </p:txBody>
      </p:sp>
      <p:sp>
        <p:nvSpPr>
          <p:cNvPr id="27" name="TextBox 9"/>
          <p:cNvSpPr txBox="1">
            <a:spLocks noChangeArrowheads="1"/>
          </p:cNvSpPr>
          <p:nvPr/>
        </p:nvSpPr>
        <p:spPr bwMode="auto">
          <a:xfrm>
            <a:off x="3146572" y="2059959"/>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A</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4" name="TextBox 10"/>
          <p:cNvSpPr txBox="1">
            <a:spLocks noChangeArrowheads="1"/>
          </p:cNvSpPr>
          <p:nvPr/>
        </p:nvSpPr>
        <p:spPr bwMode="auto">
          <a:xfrm>
            <a:off x="8056027" y="2059960"/>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B</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5" name="TextBox 11"/>
          <p:cNvSpPr txBox="1">
            <a:spLocks noChangeArrowheads="1"/>
          </p:cNvSpPr>
          <p:nvPr/>
        </p:nvSpPr>
        <p:spPr bwMode="auto">
          <a:xfrm>
            <a:off x="8053598" y="4888947"/>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C</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6" name="TextBox 12"/>
          <p:cNvSpPr txBox="1">
            <a:spLocks noChangeArrowheads="1"/>
          </p:cNvSpPr>
          <p:nvPr/>
        </p:nvSpPr>
        <p:spPr bwMode="auto">
          <a:xfrm>
            <a:off x="3144309" y="4888946"/>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D</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cxnSp>
        <p:nvCxnSpPr>
          <p:cNvPr id="37" name="Straight Connector 36"/>
          <p:cNvCxnSpPr/>
          <p:nvPr/>
        </p:nvCxnSpPr>
        <p:spPr>
          <a:xfrm flipH="1">
            <a:off x="3653931" y="4898847"/>
            <a:ext cx="4415213"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a:off x="3660489" y="2557730"/>
            <a:ext cx="4402096"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3678927" y="2529219"/>
            <a:ext cx="0" cy="2384618"/>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V="1">
            <a:off x="8044149" y="2532936"/>
            <a:ext cx="0" cy="2384618"/>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073749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800" decel="100000"/>
                                        <p:tgtEl>
                                          <p:spTgt spid="21"/>
                                        </p:tgtEl>
                                      </p:cBhvr>
                                    </p:animEffect>
                                    <p:anim calcmode="lin" valueType="num">
                                      <p:cBhvr>
                                        <p:cTn id="8" dur="800" decel="100000" fill="hold"/>
                                        <p:tgtEl>
                                          <p:spTgt spid="21"/>
                                        </p:tgtEl>
                                        <p:attrNameLst>
                                          <p:attrName>style.rotation</p:attrName>
                                        </p:attrNameLst>
                                      </p:cBhvr>
                                      <p:tavLst>
                                        <p:tav tm="0">
                                          <p:val>
                                            <p:fltVal val="-90"/>
                                          </p:val>
                                        </p:tav>
                                        <p:tav tm="100000">
                                          <p:val>
                                            <p:fltVal val="0"/>
                                          </p:val>
                                        </p:tav>
                                      </p:tavLst>
                                    </p:anim>
                                    <p:anim calcmode="lin" valueType="num">
                                      <p:cBhvr>
                                        <p:cTn id="9" dur="800" decel="100000" fill="hold"/>
                                        <p:tgtEl>
                                          <p:spTgt spid="21"/>
                                        </p:tgtEl>
                                        <p:attrNameLst>
                                          <p:attrName>ppt_x</p:attrName>
                                        </p:attrNameLst>
                                      </p:cBhvr>
                                      <p:tavLst>
                                        <p:tav tm="0">
                                          <p:val>
                                            <p:strVal val="#ppt_x+0.4"/>
                                          </p:val>
                                        </p:tav>
                                        <p:tav tm="100000">
                                          <p:val>
                                            <p:strVal val="#ppt_x-0.05"/>
                                          </p:val>
                                        </p:tav>
                                      </p:tavLst>
                                    </p:anim>
                                    <p:anim calcmode="lin" valueType="num">
                                      <p:cBhvr>
                                        <p:cTn id="10" dur="800" decel="100000" fill="hold"/>
                                        <p:tgtEl>
                                          <p:spTgt spid="21"/>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1"/>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1"/>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down)">
                                      <p:cBhvr>
                                        <p:cTn id="16" dur="500"/>
                                        <p:tgtEl>
                                          <p:spTgt spid="2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500"/>
                                        <p:tgtEl>
                                          <p:spTgt spid="26"/>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wipe(down)">
                                      <p:cBhvr>
                                        <p:cTn id="22" dur="500"/>
                                        <p:tgtEl>
                                          <p:spTgt spid="36"/>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wipe(down)">
                                      <p:cBhvr>
                                        <p:cTn id="25" dur="500"/>
                                        <p:tgtEl>
                                          <p:spTgt spid="34"/>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wipe(down)">
                                      <p:cBhvr>
                                        <p:cTn id="28" dur="500"/>
                                        <p:tgtEl>
                                          <p:spTgt spid="3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wipe(left)">
                                      <p:cBhvr>
                                        <p:cTn id="33" dur="500"/>
                                        <p:tgtEl>
                                          <p:spTgt spid="38"/>
                                        </p:tgtEl>
                                      </p:cBhvr>
                                    </p:animEffect>
                                  </p:childTnLst>
                                </p:cTn>
                              </p:par>
                              <p:par>
                                <p:cTn id="34" presetID="22" presetClass="entr" presetSubtype="8" fill="hold" nodeType="with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wipe(left)">
                                      <p:cBhvr>
                                        <p:cTn id="36" dur="500"/>
                                        <p:tgtEl>
                                          <p:spTgt spid="37"/>
                                        </p:tgtEl>
                                      </p:cBhvr>
                                    </p:animEffect>
                                  </p:childTnLst>
                                </p:cTn>
                              </p:par>
                            </p:childTnLst>
                          </p:cTn>
                        </p:par>
                        <p:par>
                          <p:cTn id="37" fill="hold">
                            <p:stCondLst>
                              <p:cond delay="500"/>
                            </p:stCondLst>
                            <p:childTnLst>
                              <p:par>
                                <p:cTn id="38" presetID="22" presetClass="emph" presetSubtype="0" repeatCount="5000" fill="hold" nodeType="afterEffect">
                                  <p:stCondLst>
                                    <p:cond delay="0"/>
                                  </p:stCondLst>
                                  <p:childTnLst>
                                    <p:animClr clrSpc="hsl" dir="cw">
                                      <p:cBhvr override="childStyle">
                                        <p:cTn id="39" dur="500" fill="hold"/>
                                        <p:tgtEl>
                                          <p:spTgt spid="38"/>
                                        </p:tgtEl>
                                        <p:attrNameLst>
                                          <p:attrName>style.color</p:attrName>
                                        </p:attrNameLst>
                                      </p:cBhvr>
                                      <p:by>
                                        <p:hsl h="-7200000" s="0" l="0"/>
                                      </p:by>
                                    </p:animClr>
                                    <p:animClr clrSpc="hsl" dir="cw">
                                      <p:cBhvr>
                                        <p:cTn id="40" dur="500" fill="hold"/>
                                        <p:tgtEl>
                                          <p:spTgt spid="38"/>
                                        </p:tgtEl>
                                        <p:attrNameLst>
                                          <p:attrName>fillcolor</p:attrName>
                                        </p:attrNameLst>
                                      </p:cBhvr>
                                      <p:by>
                                        <p:hsl h="-7200000" s="0" l="0"/>
                                      </p:by>
                                    </p:animClr>
                                    <p:animClr clrSpc="hsl" dir="cw">
                                      <p:cBhvr>
                                        <p:cTn id="41" dur="500" fill="hold"/>
                                        <p:tgtEl>
                                          <p:spTgt spid="38"/>
                                        </p:tgtEl>
                                        <p:attrNameLst>
                                          <p:attrName>stroke.color</p:attrName>
                                        </p:attrNameLst>
                                      </p:cBhvr>
                                      <p:by>
                                        <p:hsl h="-7200000" s="0" l="0"/>
                                      </p:by>
                                    </p:animClr>
                                    <p:set>
                                      <p:cBhvr>
                                        <p:cTn id="42" dur="500" fill="hold"/>
                                        <p:tgtEl>
                                          <p:spTgt spid="38"/>
                                        </p:tgtEl>
                                        <p:attrNameLst>
                                          <p:attrName>fill.type</p:attrName>
                                        </p:attrNameLst>
                                      </p:cBhvr>
                                      <p:to>
                                        <p:strVal val="solid"/>
                                      </p:to>
                                    </p:set>
                                  </p:childTnLst>
                                </p:cTn>
                              </p:par>
                              <p:par>
                                <p:cTn id="43" presetID="22" presetClass="emph" presetSubtype="0" repeatCount="5000" fill="hold" nodeType="withEffect">
                                  <p:stCondLst>
                                    <p:cond delay="0"/>
                                  </p:stCondLst>
                                  <p:childTnLst>
                                    <p:animClr clrSpc="hsl" dir="cw">
                                      <p:cBhvr override="childStyle">
                                        <p:cTn id="44" dur="500" fill="hold"/>
                                        <p:tgtEl>
                                          <p:spTgt spid="37"/>
                                        </p:tgtEl>
                                        <p:attrNameLst>
                                          <p:attrName>style.color</p:attrName>
                                        </p:attrNameLst>
                                      </p:cBhvr>
                                      <p:by>
                                        <p:hsl h="-7200000" s="0" l="0"/>
                                      </p:by>
                                    </p:animClr>
                                    <p:animClr clrSpc="hsl" dir="cw">
                                      <p:cBhvr>
                                        <p:cTn id="45" dur="500" fill="hold"/>
                                        <p:tgtEl>
                                          <p:spTgt spid="37"/>
                                        </p:tgtEl>
                                        <p:attrNameLst>
                                          <p:attrName>fillcolor</p:attrName>
                                        </p:attrNameLst>
                                      </p:cBhvr>
                                      <p:by>
                                        <p:hsl h="-7200000" s="0" l="0"/>
                                      </p:by>
                                    </p:animClr>
                                    <p:animClr clrSpc="hsl" dir="cw">
                                      <p:cBhvr>
                                        <p:cTn id="46" dur="500" fill="hold"/>
                                        <p:tgtEl>
                                          <p:spTgt spid="37"/>
                                        </p:tgtEl>
                                        <p:attrNameLst>
                                          <p:attrName>stroke.color</p:attrName>
                                        </p:attrNameLst>
                                      </p:cBhvr>
                                      <p:by>
                                        <p:hsl h="-7200000" s="0" l="0"/>
                                      </p:by>
                                    </p:animClr>
                                    <p:set>
                                      <p:cBhvr>
                                        <p:cTn id="47" dur="500" fill="hold"/>
                                        <p:tgtEl>
                                          <p:spTgt spid="37"/>
                                        </p:tgtEl>
                                        <p:attrNameLst>
                                          <p:attrName>fill.type</p:attrName>
                                        </p:attrNameLst>
                                      </p:cBhvr>
                                      <p:to>
                                        <p:strVal val="solid"/>
                                      </p:to>
                                    </p:set>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38"/>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37"/>
                                        </p:tgtEl>
                                        <p:attrNameLst>
                                          <p:attrName>style.visibility</p:attrName>
                                        </p:attrNameLst>
                                      </p:cBhvr>
                                      <p:to>
                                        <p:strVal val="hidden"/>
                                      </p:to>
                                    </p:set>
                                  </p:childTnLst>
                                </p:cTn>
                              </p:par>
                              <p:par>
                                <p:cTn id="54" presetID="22" presetClass="entr" presetSubtype="8" fill="hold" nodeType="with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wipe(left)">
                                      <p:cBhvr>
                                        <p:cTn id="56" dur="500"/>
                                        <p:tgtEl>
                                          <p:spTgt spid="39"/>
                                        </p:tgtEl>
                                      </p:cBhvr>
                                    </p:animEffect>
                                  </p:childTnLst>
                                </p:cTn>
                              </p:par>
                              <p:par>
                                <p:cTn id="57" presetID="22" presetClass="entr" presetSubtype="8" fill="hold" nodeType="withEffect">
                                  <p:stCondLst>
                                    <p:cond delay="0"/>
                                  </p:stCondLst>
                                  <p:childTnLst>
                                    <p:set>
                                      <p:cBhvr>
                                        <p:cTn id="58" dur="1" fill="hold">
                                          <p:stCondLst>
                                            <p:cond delay="0"/>
                                          </p:stCondLst>
                                        </p:cTn>
                                        <p:tgtEl>
                                          <p:spTgt spid="40"/>
                                        </p:tgtEl>
                                        <p:attrNameLst>
                                          <p:attrName>style.visibility</p:attrName>
                                        </p:attrNameLst>
                                      </p:cBhvr>
                                      <p:to>
                                        <p:strVal val="visible"/>
                                      </p:to>
                                    </p:set>
                                    <p:animEffect transition="in" filter="wipe(left)">
                                      <p:cBhvr>
                                        <p:cTn id="59" dur="500"/>
                                        <p:tgtEl>
                                          <p:spTgt spid="40"/>
                                        </p:tgtEl>
                                      </p:cBhvr>
                                    </p:animEffect>
                                  </p:childTnLst>
                                </p:cTn>
                              </p:par>
                            </p:childTnLst>
                          </p:cTn>
                        </p:par>
                        <p:par>
                          <p:cTn id="60" fill="hold">
                            <p:stCondLst>
                              <p:cond delay="500"/>
                            </p:stCondLst>
                            <p:childTnLst>
                              <p:par>
                                <p:cTn id="61" presetID="22" presetClass="emph" presetSubtype="0" repeatCount="5000" fill="hold" nodeType="afterEffect">
                                  <p:stCondLst>
                                    <p:cond delay="0"/>
                                  </p:stCondLst>
                                  <p:childTnLst>
                                    <p:animClr clrSpc="hsl" dir="cw">
                                      <p:cBhvr override="childStyle">
                                        <p:cTn id="62" dur="500" fill="hold"/>
                                        <p:tgtEl>
                                          <p:spTgt spid="39"/>
                                        </p:tgtEl>
                                        <p:attrNameLst>
                                          <p:attrName>style.color</p:attrName>
                                        </p:attrNameLst>
                                      </p:cBhvr>
                                      <p:by>
                                        <p:hsl h="-7200000" s="0" l="0"/>
                                      </p:by>
                                    </p:animClr>
                                    <p:animClr clrSpc="hsl" dir="cw">
                                      <p:cBhvr>
                                        <p:cTn id="63" dur="500" fill="hold"/>
                                        <p:tgtEl>
                                          <p:spTgt spid="39"/>
                                        </p:tgtEl>
                                        <p:attrNameLst>
                                          <p:attrName>fillcolor</p:attrName>
                                        </p:attrNameLst>
                                      </p:cBhvr>
                                      <p:by>
                                        <p:hsl h="-7200000" s="0" l="0"/>
                                      </p:by>
                                    </p:animClr>
                                    <p:animClr clrSpc="hsl" dir="cw">
                                      <p:cBhvr>
                                        <p:cTn id="64" dur="500" fill="hold"/>
                                        <p:tgtEl>
                                          <p:spTgt spid="39"/>
                                        </p:tgtEl>
                                        <p:attrNameLst>
                                          <p:attrName>stroke.color</p:attrName>
                                        </p:attrNameLst>
                                      </p:cBhvr>
                                      <p:by>
                                        <p:hsl h="-7200000" s="0" l="0"/>
                                      </p:by>
                                    </p:animClr>
                                    <p:set>
                                      <p:cBhvr>
                                        <p:cTn id="65" dur="500" fill="hold"/>
                                        <p:tgtEl>
                                          <p:spTgt spid="39"/>
                                        </p:tgtEl>
                                        <p:attrNameLst>
                                          <p:attrName>fill.type</p:attrName>
                                        </p:attrNameLst>
                                      </p:cBhvr>
                                      <p:to>
                                        <p:strVal val="solid"/>
                                      </p:to>
                                    </p:set>
                                  </p:childTnLst>
                                </p:cTn>
                              </p:par>
                              <p:par>
                                <p:cTn id="66" presetID="22" presetClass="emph" presetSubtype="0" repeatCount="5000" fill="hold" nodeType="withEffect">
                                  <p:stCondLst>
                                    <p:cond delay="0"/>
                                  </p:stCondLst>
                                  <p:childTnLst>
                                    <p:animClr clrSpc="hsl" dir="cw">
                                      <p:cBhvr override="childStyle">
                                        <p:cTn id="67" dur="500" fill="hold"/>
                                        <p:tgtEl>
                                          <p:spTgt spid="40"/>
                                        </p:tgtEl>
                                        <p:attrNameLst>
                                          <p:attrName>style.color</p:attrName>
                                        </p:attrNameLst>
                                      </p:cBhvr>
                                      <p:by>
                                        <p:hsl h="-7200000" s="0" l="0"/>
                                      </p:by>
                                    </p:animClr>
                                    <p:animClr clrSpc="hsl" dir="cw">
                                      <p:cBhvr>
                                        <p:cTn id="68" dur="500" fill="hold"/>
                                        <p:tgtEl>
                                          <p:spTgt spid="40"/>
                                        </p:tgtEl>
                                        <p:attrNameLst>
                                          <p:attrName>fillcolor</p:attrName>
                                        </p:attrNameLst>
                                      </p:cBhvr>
                                      <p:by>
                                        <p:hsl h="-7200000" s="0" l="0"/>
                                      </p:by>
                                    </p:animClr>
                                    <p:animClr clrSpc="hsl" dir="cw">
                                      <p:cBhvr>
                                        <p:cTn id="69" dur="500" fill="hold"/>
                                        <p:tgtEl>
                                          <p:spTgt spid="40"/>
                                        </p:tgtEl>
                                        <p:attrNameLst>
                                          <p:attrName>stroke.color</p:attrName>
                                        </p:attrNameLst>
                                      </p:cBhvr>
                                      <p:by>
                                        <p:hsl h="-7200000" s="0" l="0"/>
                                      </p:by>
                                    </p:animClr>
                                    <p:set>
                                      <p:cBhvr>
                                        <p:cTn id="70" dur="500" fill="hold"/>
                                        <p:tgtEl>
                                          <p:spTgt spid="4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p:bldP spid="34" grpId="0"/>
      <p:bldP spid="35" grpId="0"/>
      <p:bldP spid="3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AB43502B-C879-47C5-A0BB-68D1EC954D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8188"/>
          <a:stretch/>
        </p:blipFill>
        <p:spPr>
          <a:xfrm>
            <a:off x="0" y="4746862"/>
            <a:ext cx="12192000" cy="2111138"/>
          </a:xfrm>
          <a:prstGeom prst="rect">
            <a:avLst/>
          </a:prstGeom>
        </p:spPr>
      </p:pic>
      <p:pic>
        <p:nvPicPr>
          <p:cNvPr id="20" name="图片 19">
            <a:extLst>
              <a:ext uri="{FF2B5EF4-FFF2-40B4-BE49-F238E27FC236}">
                <a16:creationId xmlns:a16="http://schemas.microsoft.com/office/drawing/2014/main" id="{E3F8C8AC-F586-4AD6-A533-A128A3C7E473}"/>
              </a:ext>
            </a:extLst>
          </p:cNvPr>
          <p:cNvPicPr>
            <a:picLocks noChangeAspect="1"/>
          </p:cNvPicPr>
          <p:nvPr/>
        </p:nvPicPr>
        <p:blipFill rotWithShape="1">
          <a:blip r:embed="rId5">
            <a:duotone>
              <a:prstClr val="black"/>
              <a:schemeClr val="accent3">
                <a:tint val="45000"/>
                <a:satMod val="400000"/>
              </a:schemeClr>
            </a:duotone>
            <a:extLst>
              <a:ext uri="{BEBA8EAE-BF5A-486C-A8C5-ECC9F3942E4B}">
                <a14:imgProps xmlns:a14="http://schemas.microsoft.com/office/drawing/2010/main">
                  <a14:imgLayer r:embed="rId6">
                    <a14:imgEffect>
                      <a14:colorTemperature colorTemp="5900"/>
                    </a14:imgEffect>
                  </a14:imgLayer>
                </a14:imgProps>
              </a:ext>
              <a:ext uri="{28A0092B-C50C-407E-A947-70E740481C1C}">
                <a14:useLocalDpi xmlns:a14="http://schemas.microsoft.com/office/drawing/2010/main" val="0"/>
              </a:ext>
            </a:extLst>
          </a:blip>
          <a:srcRect t="4811" b="72689"/>
          <a:stretch/>
        </p:blipFill>
        <p:spPr>
          <a:xfrm>
            <a:off x="0" y="0"/>
            <a:ext cx="12192000" cy="6858000"/>
          </a:xfrm>
          <a:prstGeom prst="rect">
            <a:avLst/>
          </a:prstGeom>
        </p:spPr>
      </p:pic>
      <p:pic>
        <p:nvPicPr>
          <p:cNvPr id="18" name="图片 17">
            <a:extLst>
              <a:ext uri="{FF2B5EF4-FFF2-40B4-BE49-F238E27FC236}">
                <a16:creationId xmlns:a16="http://schemas.microsoft.com/office/drawing/2014/main" id="{B8D0204D-B9FD-4FB8-B8E4-398A3FCCF45C}"/>
              </a:ext>
            </a:extLst>
          </p:cNvPr>
          <p:cNvPicPr>
            <a:picLocks noChangeAspect="1"/>
          </p:cNvPicPr>
          <p:nvPr/>
        </p:nvPicPr>
        <p:blipFill>
          <a:blip r:embed="rId7">
            <a:extLst>
              <a:ext uri="{28A0092B-C50C-407E-A947-70E740481C1C}">
                <a14:useLocalDpi xmlns:a14="http://schemas.microsoft.com/office/drawing/2010/main" val="0"/>
              </a:ext>
            </a:extLst>
          </a:blip>
          <a:srcRect t="20" b="20"/>
          <a:stretch/>
        </p:blipFill>
        <p:spPr>
          <a:xfrm>
            <a:off x="321547" y="-1097280"/>
            <a:ext cx="11870453" cy="7589520"/>
          </a:xfrm>
          <a:prstGeom prst="rect">
            <a:avLst/>
          </a:prstGeom>
        </p:spPr>
      </p:pic>
      <p:pic>
        <p:nvPicPr>
          <p:cNvPr id="22" name="图片 21">
            <a:extLst>
              <a:ext uri="{FF2B5EF4-FFF2-40B4-BE49-F238E27FC236}">
                <a16:creationId xmlns:a16="http://schemas.microsoft.com/office/drawing/2014/main" id="{4CD45218-F2A9-42C9-B4F3-A091A9E295BB}"/>
              </a:ext>
            </a:extLst>
          </p:cNvPr>
          <p:cNvPicPr>
            <a:picLocks noChangeAspect="1"/>
          </p:cNvPicPr>
          <p:nvPr/>
        </p:nvPicPr>
        <p:blipFill>
          <a:blip r:embed="rId8"/>
          <a:stretch>
            <a:fillRect/>
          </a:stretch>
        </p:blipFill>
        <p:spPr>
          <a:xfrm>
            <a:off x="4734321" y="0"/>
            <a:ext cx="1807850" cy="1482436"/>
          </a:xfrm>
          <a:prstGeom prst="rect">
            <a:avLst/>
          </a:prstGeom>
        </p:spPr>
      </p:pic>
      <p:pic>
        <p:nvPicPr>
          <p:cNvPr id="3" name="图片 2">
            <a:extLst>
              <a:ext uri="{FF2B5EF4-FFF2-40B4-BE49-F238E27FC236}">
                <a16:creationId xmlns:a16="http://schemas.microsoft.com/office/drawing/2014/main" id="{DC65BAB9-0E59-489B-964F-E16280A40B74}"/>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4371"/>
          <a:stretch/>
        </p:blipFill>
        <p:spPr>
          <a:xfrm flipH="1">
            <a:off x="10421326" y="3977245"/>
            <a:ext cx="1977590" cy="2813152"/>
          </a:xfrm>
          <a:prstGeom prst="rect">
            <a:avLst/>
          </a:prstGeom>
        </p:spPr>
      </p:pic>
      <p:pic>
        <p:nvPicPr>
          <p:cNvPr id="12" name="图片 11">
            <a:extLst>
              <a:ext uri="{FF2B5EF4-FFF2-40B4-BE49-F238E27FC236}">
                <a16:creationId xmlns:a16="http://schemas.microsoft.com/office/drawing/2014/main" id="{21A33C1E-7DB4-4845-889E-47A7024DA35E}"/>
              </a:ext>
            </a:extLst>
          </p:cNvPr>
          <p:cNvPicPr>
            <a:picLocks noChangeAspect="1"/>
          </p:cNvPicPr>
          <p:nvPr/>
        </p:nvPicPr>
        <p:blipFill>
          <a:blip r:embed="rId10"/>
          <a:stretch>
            <a:fillRect/>
          </a:stretch>
        </p:blipFill>
        <p:spPr>
          <a:xfrm>
            <a:off x="218271" y="4471416"/>
            <a:ext cx="1440285" cy="2321204"/>
          </a:xfrm>
          <a:prstGeom prst="rect">
            <a:avLst/>
          </a:prstGeom>
        </p:spPr>
      </p:pic>
      <p:sp>
        <p:nvSpPr>
          <p:cNvPr id="23" name="圆角矩形 14"/>
          <p:cNvSpPr/>
          <p:nvPr/>
        </p:nvSpPr>
        <p:spPr>
          <a:xfrm>
            <a:off x="715108" y="179666"/>
            <a:ext cx="10580914" cy="1578216"/>
          </a:xfrm>
          <a:prstGeom prst="rect">
            <a:avLst/>
          </a:prstGeom>
          <a:solidFill>
            <a:schemeClr val="tx1">
              <a:lumMod val="65000"/>
              <a:lumOff val="35000"/>
            </a:schemeClr>
          </a:solidFill>
          <a:ln w="57150">
            <a:solidFill>
              <a:schemeClr val="tx1">
                <a:lumMod val="85000"/>
                <a:lumOff val="15000"/>
              </a:schemeClr>
            </a:solidFill>
            <a:prstDash val="dash"/>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28" name="文本框 23"/>
          <p:cNvSpPr txBox="1"/>
          <p:nvPr/>
        </p:nvSpPr>
        <p:spPr>
          <a:xfrm>
            <a:off x="1285724" y="334347"/>
            <a:ext cx="9439682"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00B0F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Bài</a:t>
            </a:r>
            <a:r>
              <a:rPr kumimoji="0" lang="en-US" altLang="zh-CN" sz="36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1b: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Nêu</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tên</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từng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cặp</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cạnh</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song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song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với</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nhau</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có</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trong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hình</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vuông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MNPQ.</a:t>
            </a:r>
          </a:p>
        </p:txBody>
      </p:sp>
      <p:sp>
        <p:nvSpPr>
          <p:cNvPr id="29" name="Rectangle 28"/>
          <p:cNvSpPr/>
          <p:nvPr/>
        </p:nvSpPr>
        <p:spPr bwMode="auto">
          <a:xfrm>
            <a:off x="4228097" y="2297853"/>
            <a:ext cx="3409731" cy="3413831"/>
          </a:xfrm>
          <a:prstGeom prst="rect">
            <a:avLst/>
          </a:prstGeom>
          <a:noFill/>
          <a:ln w="5715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微软雅黑"/>
              <a:cs typeface="Times New Roman" panose="02020603050405020304" pitchFamily="18" charset="0"/>
            </a:endParaRPr>
          </a:p>
        </p:txBody>
      </p:sp>
      <p:sp>
        <p:nvSpPr>
          <p:cNvPr id="30" name="TextBox 9"/>
          <p:cNvSpPr txBox="1">
            <a:spLocks noChangeArrowheads="1"/>
          </p:cNvSpPr>
          <p:nvPr/>
        </p:nvSpPr>
        <p:spPr bwMode="auto">
          <a:xfrm>
            <a:off x="3706653" y="1813195"/>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M</a:t>
            </a:r>
          </a:p>
        </p:txBody>
      </p:sp>
      <p:sp>
        <p:nvSpPr>
          <p:cNvPr id="31" name="TextBox 10"/>
          <p:cNvSpPr txBox="1">
            <a:spLocks noChangeArrowheads="1"/>
          </p:cNvSpPr>
          <p:nvPr/>
        </p:nvSpPr>
        <p:spPr bwMode="auto">
          <a:xfrm>
            <a:off x="7627075" y="1804034"/>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N</a:t>
            </a:r>
          </a:p>
        </p:txBody>
      </p:sp>
      <p:sp>
        <p:nvSpPr>
          <p:cNvPr id="32" name="TextBox 11"/>
          <p:cNvSpPr txBox="1">
            <a:spLocks noChangeArrowheads="1"/>
          </p:cNvSpPr>
          <p:nvPr/>
        </p:nvSpPr>
        <p:spPr bwMode="auto">
          <a:xfrm>
            <a:off x="7663817" y="5289780"/>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P</a:t>
            </a:r>
          </a:p>
        </p:txBody>
      </p:sp>
      <p:sp>
        <p:nvSpPr>
          <p:cNvPr id="33" name="TextBox 12"/>
          <p:cNvSpPr txBox="1">
            <a:spLocks noChangeArrowheads="1"/>
          </p:cNvSpPr>
          <p:nvPr/>
        </p:nvSpPr>
        <p:spPr bwMode="auto">
          <a:xfrm>
            <a:off x="3699584" y="5289779"/>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Q</a:t>
            </a:r>
          </a:p>
        </p:txBody>
      </p:sp>
      <p:cxnSp>
        <p:nvCxnSpPr>
          <p:cNvPr id="41" name="Straight Connector 40"/>
          <p:cNvCxnSpPr/>
          <p:nvPr/>
        </p:nvCxnSpPr>
        <p:spPr>
          <a:xfrm flipH="1">
            <a:off x="4196084" y="5731572"/>
            <a:ext cx="343572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4222073" y="2317741"/>
            <a:ext cx="340973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4222073" y="2297853"/>
            <a:ext cx="0" cy="343998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7622051" y="2297853"/>
            <a:ext cx="0" cy="345895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16830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00"/>
                                        <p:tgtEl>
                                          <p:spTgt spid="3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wipe(down)">
                                      <p:cBhvr>
                                        <p:cTn id="10" dur="500"/>
                                        <p:tgtEl>
                                          <p:spTgt spid="29"/>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wipe(down)">
                                      <p:cBhvr>
                                        <p:cTn id="13" dur="500"/>
                                        <p:tgtEl>
                                          <p:spTgt spid="33"/>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down)">
                                      <p:cBhvr>
                                        <p:cTn id="16" dur="500"/>
                                        <p:tgtEl>
                                          <p:spTgt spid="31"/>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wipe(down)">
                                      <p:cBhvr>
                                        <p:cTn id="19" dur="500"/>
                                        <p:tgtEl>
                                          <p:spTgt spid="3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wipe(left)">
                                      <p:cBhvr>
                                        <p:cTn id="24" dur="500"/>
                                        <p:tgtEl>
                                          <p:spTgt spid="42"/>
                                        </p:tgtEl>
                                      </p:cBhvr>
                                    </p:animEffect>
                                  </p:childTnLst>
                                </p:cTn>
                              </p:par>
                              <p:par>
                                <p:cTn id="25" presetID="22" presetClass="entr" presetSubtype="8" fill="hold" nodeType="with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wipe(left)">
                                      <p:cBhvr>
                                        <p:cTn id="27" dur="500"/>
                                        <p:tgtEl>
                                          <p:spTgt spid="41"/>
                                        </p:tgtEl>
                                      </p:cBhvr>
                                    </p:animEffect>
                                  </p:childTnLst>
                                </p:cTn>
                              </p:par>
                            </p:childTnLst>
                          </p:cTn>
                        </p:par>
                        <p:par>
                          <p:cTn id="28" fill="hold">
                            <p:stCondLst>
                              <p:cond delay="500"/>
                            </p:stCondLst>
                            <p:childTnLst>
                              <p:par>
                                <p:cTn id="29" presetID="22" presetClass="emph" presetSubtype="0" repeatCount="5000" fill="hold" nodeType="afterEffect">
                                  <p:stCondLst>
                                    <p:cond delay="0"/>
                                  </p:stCondLst>
                                  <p:childTnLst>
                                    <p:animClr clrSpc="hsl" dir="cw">
                                      <p:cBhvr override="childStyle">
                                        <p:cTn id="30" dur="500" fill="hold"/>
                                        <p:tgtEl>
                                          <p:spTgt spid="42"/>
                                        </p:tgtEl>
                                        <p:attrNameLst>
                                          <p:attrName>style.color</p:attrName>
                                        </p:attrNameLst>
                                      </p:cBhvr>
                                      <p:by>
                                        <p:hsl h="-7200000" s="0" l="0"/>
                                      </p:by>
                                    </p:animClr>
                                    <p:animClr clrSpc="hsl" dir="cw">
                                      <p:cBhvr>
                                        <p:cTn id="31" dur="500" fill="hold"/>
                                        <p:tgtEl>
                                          <p:spTgt spid="42"/>
                                        </p:tgtEl>
                                        <p:attrNameLst>
                                          <p:attrName>fillcolor</p:attrName>
                                        </p:attrNameLst>
                                      </p:cBhvr>
                                      <p:by>
                                        <p:hsl h="-7200000" s="0" l="0"/>
                                      </p:by>
                                    </p:animClr>
                                    <p:animClr clrSpc="hsl" dir="cw">
                                      <p:cBhvr>
                                        <p:cTn id="32" dur="500" fill="hold"/>
                                        <p:tgtEl>
                                          <p:spTgt spid="42"/>
                                        </p:tgtEl>
                                        <p:attrNameLst>
                                          <p:attrName>stroke.color</p:attrName>
                                        </p:attrNameLst>
                                      </p:cBhvr>
                                      <p:by>
                                        <p:hsl h="-7200000" s="0" l="0"/>
                                      </p:by>
                                    </p:animClr>
                                    <p:set>
                                      <p:cBhvr>
                                        <p:cTn id="33" dur="500" fill="hold"/>
                                        <p:tgtEl>
                                          <p:spTgt spid="42"/>
                                        </p:tgtEl>
                                        <p:attrNameLst>
                                          <p:attrName>fill.type</p:attrName>
                                        </p:attrNameLst>
                                      </p:cBhvr>
                                      <p:to>
                                        <p:strVal val="solid"/>
                                      </p:to>
                                    </p:set>
                                  </p:childTnLst>
                                </p:cTn>
                              </p:par>
                              <p:par>
                                <p:cTn id="34" presetID="22" presetClass="emph" presetSubtype="0" repeatCount="5000" fill="hold" nodeType="withEffect">
                                  <p:stCondLst>
                                    <p:cond delay="0"/>
                                  </p:stCondLst>
                                  <p:childTnLst>
                                    <p:animClr clrSpc="hsl" dir="cw">
                                      <p:cBhvr override="childStyle">
                                        <p:cTn id="35" dur="500" fill="hold"/>
                                        <p:tgtEl>
                                          <p:spTgt spid="41"/>
                                        </p:tgtEl>
                                        <p:attrNameLst>
                                          <p:attrName>style.color</p:attrName>
                                        </p:attrNameLst>
                                      </p:cBhvr>
                                      <p:by>
                                        <p:hsl h="-7200000" s="0" l="0"/>
                                      </p:by>
                                    </p:animClr>
                                    <p:animClr clrSpc="hsl" dir="cw">
                                      <p:cBhvr>
                                        <p:cTn id="36" dur="500" fill="hold"/>
                                        <p:tgtEl>
                                          <p:spTgt spid="41"/>
                                        </p:tgtEl>
                                        <p:attrNameLst>
                                          <p:attrName>fillcolor</p:attrName>
                                        </p:attrNameLst>
                                      </p:cBhvr>
                                      <p:by>
                                        <p:hsl h="-7200000" s="0" l="0"/>
                                      </p:by>
                                    </p:animClr>
                                    <p:animClr clrSpc="hsl" dir="cw">
                                      <p:cBhvr>
                                        <p:cTn id="37" dur="500" fill="hold"/>
                                        <p:tgtEl>
                                          <p:spTgt spid="41"/>
                                        </p:tgtEl>
                                        <p:attrNameLst>
                                          <p:attrName>stroke.color</p:attrName>
                                        </p:attrNameLst>
                                      </p:cBhvr>
                                      <p:by>
                                        <p:hsl h="-7200000" s="0" l="0"/>
                                      </p:by>
                                    </p:animClr>
                                    <p:set>
                                      <p:cBhvr>
                                        <p:cTn id="38" dur="500" fill="hold"/>
                                        <p:tgtEl>
                                          <p:spTgt spid="41"/>
                                        </p:tgtEl>
                                        <p:attrNameLst>
                                          <p:attrName>fill.type</p:attrName>
                                        </p:attrNameLst>
                                      </p:cBhvr>
                                      <p:to>
                                        <p:strVal val="solid"/>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42"/>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41"/>
                                        </p:tgtEl>
                                        <p:attrNameLst>
                                          <p:attrName>style.visibility</p:attrName>
                                        </p:attrNameLst>
                                      </p:cBhvr>
                                      <p:to>
                                        <p:strVal val="hidden"/>
                                      </p:to>
                                    </p:set>
                                  </p:childTnLst>
                                </p:cTn>
                              </p:par>
                              <p:par>
                                <p:cTn id="45" presetID="22" presetClass="entr" presetSubtype="8" fill="hold" nodeType="with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wipe(left)">
                                      <p:cBhvr>
                                        <p:cTn id="47" dur="500"/>
                                        <p:tgtEl>
                                          <p:spTgt spid="43"/>
                                        </p:tgtEl>
                                      </p:cBhvr>
                                    </p:animEffect>
                                  </p:childTnLst>
                                </p:cTn>
                              </p:par>
                              <p:par>
                                <p:cTn id="48" presetID="22" presetClass="entr" presetSubtype="8" fill="hold" nodeType="withEffect">
                                  <p:stCondLst>
                                    <p:cond delay="0"/>
                                  </p:stCondLst>
                                  <p:childTnLst>
                                    <p:set>
                                      <p:cBhvr>
                                        <p:cTn id="49" dur="1" fill="hold">
                                          <p:stCondLst>
                                            <p:cond delay="0"/>
                                          </p:stCondLst>
                                        </p:cTn>
                                        <p:tgtEl>
                                          <p:spTgt spid="44"/>
                                        </p:tgtEl>
                                        <p:attrNameLst>
                                          <p:attrName>style.visibility</p:attrName>
                                        </p:attrNameLst>
                                      </p:cBhvr>
                                      <p:to>
                                        <p:strVal val="visible"/>
                                      </p:to>
                                    </p:set>
                                    <p:animEffect transition="in" filter="wipe(left)">
                                      <p:cBhvr>
                                        <p:cTn id="50" dur="500"/>
                                        <p:tgtEl>
                                          <p:spTgt spid="44"/>
                                        </p:tgtEl>
                                      </p:cBhvr>
                                    </p:animEffect>
                                  </p:childTnLst>
                                </p:cTn>
                              </p:par>
                            </p:childTnLst>
                          </p:cTn>
                        </p:par>
                        <p:par>
                          <p:cTn id="51" fill="hold">
                            <p:stCondLst>
                              <p:cond delay="500"/>
                            </p:stCondLst>
                            <p:childTnLst>
                              <p:par>
                                <p:cTn id="52" presetID="22" presetClass="emph" presetSubtype="0" repeatCount="5000" fill="hold" nodeType="afterEffect">
                                  <p:stCondLst>
                                    <p:cond delay="0"/>
                                  </p:stCondLst>
                                  <p:childTnLst>
                                    <p:animClr clrSpc="hsl" dir="cw">
                                      <p:cBhvr override="childStyle">
                                        <p:cTn id="53" dur="500" fill="hold"/>
                                        <p:tgtEl>
                                          <p:spTgt spid="43"/>
                                        </p:tgtEl>
                                        <p:attrNameLst>
                                          <p:attrName>style.color</p:attrName>
                                        </p:attrNameLst>
                                      </p:cBhvr>
                                      <p:by>
                                        <p:hsl h="-7200000" s="0" l="0"/>
                                      </p:by>
                                    </p:animClr>
                                    <p:animClr clrSpc="hsl" dir="cw">
                                      <p:cBhvr>
                                        <p:cTn id="54" dur="500" fill="hold"/>
                                        <p:tgtEl>
                                          <p:spTgt spid="43"/>
                                        </p:tgtEl>
                                        <p:attrNameLst>
                                          <p:attrName>fillcolor</p:attrName>
                                        </p:attrNameLst>
                                      </p:cBhvr>
                                      <p:by>
                                        <p:hsl h="-7200000" s="0" l="0"/>
                                      </p:by>
                                    </p:animClr>
                                    <p:animClr clrSpc="hsl" dir="cw">
                                      <p:cBhvr>
                                        <p:cTn id="55" dur="500" fill="hold"/>
                                        <p:tgtEl>
                                          <p:spTgt spid="43"/>
                                        </p:tgtEl>
                                        <p:attrNameLst>
                                          <p:attrName>stroke.color</p:attrName>
                                        </p:attrNameLst>
                                      </p:cBhvr>
                                      <p:by>
                                        <p:hsl h="-7200000" s="0" l="0"/>
                                      </p:by>
                                    </p:animClr>
                                    <p:set>
                                      <p:cBhvr>
                                        <p:cTn id="56" dur="500" fill="hold"/>
                                        <p:tgtEl>
                                          <p:spTgt spid="43"/>
                                        </p:tgtEl>
                                        <p:attrNameLst>
                                          <p:attrName>fill.type</p:attrName>
                                        </p:attrNameLst>
                                      </p:cBhvr>
                                      <p:to>
                                        <p:strVal val="solid"/>
                                      </p:to>
                                    </p:set>
                                  </p:childTnLst>
                                </p:cTn>
                              </p:par>
                              <p:par>
                                <p:cTn id="57" presetID="22" presetClass="emph" presetSubtype="0" repeatCount="5000" fill="hold" nodeType="withEffect">
                                  <p:stCondLst>
                                    <p:cond delay="0"/>
                                  </p:stCondLst>
                                  <p:childTnLst>
                                    <p:animClr clrSpc="hsl" dir="cw">
                                      <p:cBhvr override="childStyle">
                                        <p:cTn id="58" dur="500" fill="hold"/>
                                        <p:tgtEl>
                                          <p:spTgt spid="44"/>
                                        </p:tgtEl>
                                        <p:attrNameLst>
                                          <p:attrName>style.color</p:attrName>
                                        </p:attrNameLst>
                                      </p:cBhvr>
                                      <p:by>
                                        <p:hsl h="-7200000" s="0" l="0"/>
                                      </p:by>
                                    </p:animClr>
                                    <p:animClr clrSpc="hsl" dir="cw">
                                      <p:cBhvr>
                                        <p:cTn id="59" dur="500" fill="hold"/>
                                        <p:tgtEl>
                                          <p:spTgt spid="44"/>
                                        </p:tgtEl>
                                        <p:attrNameLst>
                                          <p:attrName>fillcolor</p:attrName>
                                        </p:attrNameLst>
                                      </p:cBhvr>
                                      <p:by>
                                        <p:hsl h="-7200000" s="0" l="0"/>
                                      </p:by>
                                    </p:animClr>
                                    <p:animClr clrSpc="hsl" dir="cw">
                                      <p:cBhvr>
                                        <p:cTn id="60" dur="500" fill="hold"/>
                                        <p:tgtEl>
                                          <p:spTgt spid="44"/>
                                        </p:tgtEl>
                                        <p:attrNameLst>
                                          <p:attrName>stroke.color</p:attrName>
                                        </p:attrNameLst>
                                      </p:cBhvr>
                                      <p:by>
                                        <p:hsl h="-7200000" s="0" l="0"/>
                                      </p:by>
                                    </p:animClr>
                                    <p:set>
                                      <p:cBhvr>
                                        <p:cTn id="61" dur="500" fill="hold"/>
                                        <p:tgtEl>
                                          <p:spTgt spid="4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p:bldP spid="31" grpId="0"/>
      <p:bldP spid="32" grpId="0"/>
      <p:bldP spid="3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AB43502B-C879-47C5-A0BB-68D1EC954D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8188"/>
          <a:stretch/>
        </p:blipFill>
        <p:spPr>
          <a:xfrm>
            <a:off x="0" y="4746862"/>
            <a:ext cx="12192000" cy="2111138"/>
          </a:xfrm>
          <a:prstGeom prst="rect">
            <a:avLst/>
          </a:prstGeom>
        </p:spPr>
      </p:pic>
      <p:pic>
        <p:nvPicPr>
          <p:cNvPr id="20" name="图片 19">
            <a:extLst>
              <a:ext uri="{FF2B5EF4-FFF2-40B4-BE49-F238E27FC236}">
                <a16:creationId xmlns:a16="http://schemas.microsoft.com/office/drawing/2014/main" id="{E3F8C8AC-F586-4AD6-A533-A128A3C7E473}"/>
              </a:ext>
            </a:extLst>
          </p:cNvPr>
          <p:cNvPicPr>
            <a:picLocks noChangeAspect="1"/>
          </p:cNvPicPr>
          <p:nvPr/>
        </p:nvPicPr>
        <p:blipFill rotWithShape="1">
          <a:blip r:embed="rId5">
            <a:duotone>
              <a:schemeClr val="accent2">
                <a:shade val="45000"/>
                <a:satMod val="135000"/>
              </a:schemeClr>
              <a:prstClr val="white"/>
            </a:duotone>
            <a:extLst>
              <a:ext uri="{BEBA8EAE-BF5A-486C-A8C5-ECC9F3942E4B}">
                <a14:imgProps xmlns:a14="http://schemas.microsoft.com/office/drawing/2010/main">
                  <a14:imgLayer r:embed="rId6">
                    <a14:imgEffect>
                      <a14:colorTemperature colorTemp="5900"/>
                    </a14:imgEffect>
                  </a14:imgLayer>
                </a14:imgProps>
              </a:ext>
              <a:ext uri="{28A0092B-C50C-407E-A947-70E740481C1C}">
                <a14:useLocalDpi xmlns:a14="http://schemas.microsoft.com/office/drawing/2010/main" val="0"/>
              </a:ext>
            </a:extLst>
          </a:blip>
          <a:srcRect t="4811" b="72689"/>
          <a:stretch/>
        </p:blipFill>
        <p:spPr>
          <a:xfrm>
            <a:off x="0" y="0"/>
            <a:ext cx="12192000" cy="6858000"/>
          </a:xfrm>
          <a:prstGeom prst="rect">
            <a:avLst/>
          </a:prstGeom>
        </p:spPr>
      </p:pic>
      <p:pic>
        <p:nvPicPr>
          <p:cNvPr id="18" name="图片 17">
            <a:extLst>
              <a:ext uri="{FF2B5EF4-FFF2-40B4-BE49-F238E27FC236}">
                <a16:creationId xmlns:a16="http://schemas.microsoft.com/office/drawing/2014/main" id="{B8D0204D-B9FD-4FB8-B8E4-398A3FCCF45C}"/>
              </a:ext>
            </a:extLst>
          </p:cNvPr>
          <p:cNvPicPr>
            <a:picLocks noChangeAspect="1"/>
          </p:cNvPicPr>
          <p:nvPr/>
        </p:nvPicPr>
        <p:blipFill>
          <a:blip r:embed="rId7">
            <a:extLst>
              <a:ext uri="{28A0092B-C50C-407E-A947-70E740481C1C}">
                <a14:useLocalDpi xmlns:a14="http://schemas.microsoft.com/office/drawing/2010/main" val="0"/>
              </a:ext>
            </a:extLst>
          </a:blip>
          <a:srcRect t="20" b="20"/>
          <a:stretch/>
        </p:blipFill>
        <p:spPr>
          <a:xfrm>
            <a:off x="321547" y="-1097280"/>
            <a:ext cx="11870453" cy="7589520"/>
          </a:xfrm>
          <a:prstGeom prst="rect">
            <a:avLst/>
          </a:prstGeom>
        </p:spPr>
      </p:pic>
      <p:pic>
        <p:nvPicPr>
          <p:cNvPr id="22" name="图片 21">
            <a:extLst>
              <a:ext uri="{FF2B5EF4-FFF2-40B4-BE49-F238E27FC236}">
                <a16:creationId xmlns:a16="http://schemas.microsoft.com/office/drawing/2014/main" id="{4CD45218-F2A9-42C9-B4F3-A091A9E295BB}"/>
              </a:ext>
            </a:extLst>
          </p:cNvPr>
          <p:cNvPicPr>
            <a:picLocks noChangeAspect="1"/>
          </p:cNvPicPr>
          <p:nvPr/>
        </p:nvPicPr>
        <p:blipFill>
          <a:blip r:embed="rId8"/>
          <a:stretch>
            <a:fillRect/>
          </a:stretch>
        </p:blipFill>
        <p:spPr>
          <a:xfrm>
            <a:off x="4734321" y="0"/>
            <a:ext cx="1807850" cy="1482436"/>
          </a:xfrm>
          <a:prstGeom prst="rect">
            <a:avLst/>
          </a:prstGeom>
        </p:spPr>
      </p:pic>
      <p:pic>
        <p:nvPicPr>
          <p:cNvPr id="3" name="图片 2">
            <a:extLst>
              <a:ext uri="{FF2B5EF4-FFF2-40B4-BE49-F238E27FC236}">
                <a16:creationId xmlns:a16="http://schemas.microsoft.com/office/drawing/2014/main" id="{DC65BAB9-0E59-489B-964F-E16280A40B74}"/>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4371"/>
          <a:stretch/>
        </p:blipFill>
        <p:spPr>
          <a:xfrm flipH="1">
            <a:off x="10421326" y="3977245"/>
            <a:ext cx="1977590" cy="2813152"/>
          </a:xfrm>
          <a:prstGeom prst="rect">
            <a:avLst/>
          </a:prstGeom>
        </p:spPr>
      </p:pic>
      <p:pic>
        <p:nvPicPr>
          <p:cNvPr id="12" name="图片 11">
            <a:extLst>
              <a:ext uri="{FF2B5EF4-FFF2-40B4-BE49-F238E27FC236}">
                <a16:creationId xmlns:a16="http://schemas.microsoft.com/office/drawing/2014/main" id="{21A33C1E-7DB4-4845-889E-47A7024DA35E}"/>
              </a:ext>
            </a:extLst>
          </p:cNvPr>
          <p:cNvPicPr>
            <a:picLocks noChangeAspect="1"/>
          </p:cNvPicPr>
          <p:nvPr/>
        </p:nvPicPr>
        <p:blipFill>
          <a:blip r:embed="rId10"/>
          <a:stretch>
            <a:fillRect/>
          </a:stretch>
        </p:blipFill>
        <p:spPr>
          <a:xfrm>
            <a:off x="218271" y="4471416"/>
            <a:ext cx="1440285" cy="2321204"/>
          </a:xfrm>
          <a:prstGeom prst="rect">
            <a:avLst/>
          </a:prstGeom>
        </p:spPr>
      </p:pic>
      <p:sp>
        <p:nvSpPr>
          <p:cNvPr id="23" name="圆角矩形 14"/>
          <p:cNvSpPr/>
          <p:nvPr/>
        </p:nvSpPr>
        <p:spPr>
          <a:xfrm>
            <a:off x="715108" y="179665"/>
            <a:ext cx="10580914" cy="1845687"/>
          </a:xfrm>
          <a:prstGeom prst="rect">
            <a:avLst/>
          </a:prstGeom>
          <a:solidFill>
            <a:schemeClr val="tx1">
              <a:lumMod val="65000"/>
              <a:lumOff val="35000"/>
            </a:schemeClr>
          </a:solidFill>
          <a:ln w="57150">
            <a:solidFill>
              <a:schemeClr val="tx1">
                <a:lumMod val="85000"/>
                <a:lumOff val="15000"/>
              </a:schemeClr>
            </a:solidFill>
            <a:prstDash val="dash"/>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28" name="文本框 23"/>
          <p:cNvSpPr txBox="1"/>
          <p:nvPr/>
        </p:nvSpPr>
        <p:spPr>
          <a:xfrm>
            <a:off x="828524" y="219175"/>
            <a:ext cx="10467498" cy="1754326"/>
          </a:xfrm>
          <a:prstGeom prst="rect">
            <a:avLst/>
          </a:prstGeom>
          <a:noFill/>
        </p:spPr>
        <p:txBody>
          <a:bodyPr wrap="square" rtlCol="0">
            <a:spAutoFit/>
          </a:bodyPr>
          <a:lstStyle/>
          <a:p>
            <a:pPr lvl="0" algn="ctr" defTabSz="457200">
              <a:defRPr/>
            </a:pPr>
            <a:r>
              <a:rPr lang="en-US" altLang="zh-CN" sz="3600" b="1" dirty="0" err="1">
                <a:solidFill>
                  <a:schemeClr val="accent2">
                    <a:lumMod val="60000"/>
                    <a:lumOff val="40000"/>
                  </a:schemeClr>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Bài</a:t>
            </a:r>
            <a:r>
              <a:rPr lang="en-US" altLang="zh-CN" sz="3600" b="1" dirty="0">
                <a:solidFill>
                  <a:schemeClr val="accent2">
                    <a:lumMod val="60000"/>
                    <a:lumOff val="40000"/>
                  </a:schemeClr>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2: </a:t>
            </a:r>
            <a:r>
              <a:rPr lang="en-US" altLang="zh-CN" sz="3600" b="1" dirty="0" err="1">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Trong</a:t>
            </a:r>
            <a:r>
              <a:rPr lang="en-US" altLang="zh-CN" sz="3600" b="1" dirty="0">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3600" b="1" dirty="0" err="1">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hình</a:t>
            </a:r>
            <a:r>
              <a:rPr lang="en-US" altLang="zh-CN" sz="3600" b="1" dirty="0">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3600" b="1" dirty="0" err="1">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bên</a:t>
            </a:r>
            <a:r>
              <a:rPr lang="en-US" altLang="zh-CN" sz="3600" b="1" dirty="0">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3600" b="1" dirty="0" err="1">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cho</a:t>
            </a:r>
            <a:r>
              <a:rPr lang="en-US" altLang="zh-CN" sz="3600" b="1" dirty="0">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3600" b="1" dirty="0" err="1">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biết</a:t>
            </a:r>
            <a:r>
              <a:rPr lang="en-US" altLang="zh-CN" sz="3600" b="1" dirty="0">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3600" b="1" dirty="0" err="1">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các</a:t>
            </a:r>
            <a:r>
              <a:rPr lang="en-US" altLang="zh-CN" sz="3600" b="1" dirty="0">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3600" b="1" dirty="0" err="1">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hình</a:t>
            </a:r>
            <a:r>
              <a:rPr lang="en-US" altLang="zh-CN" sz="3600" b="1" dirty="0">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3600" b="1" dirty="0" err="1">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tứ</a:t>
            </a:r>
            <a:r>
              <a:rPr lang="en-US" altLang="zh-CN" sz="3600" b="1" dirty="0">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3600" b="1" dirty="0" err="1">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giác</a:t>
            </a:r>
            <a:r>
              <a:rPr lang="en-US" altLang="zh-CN" sz="3600" b="1" dirty="0">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ABEG, ACDG, BCDE </a:t>
            </a:r>
            <a:r>
              <a:rPr lang="en-US" altLang="zh-CN" sz="3600" b="1" dirty="0" err="1">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đều</a:t>
            </a:r>
            <a:r>
              <a:rPr lang="en-US" altLang="zh-CN" sz="3600" b="1" dirty="0">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3600" b="1" dirty="0" err="1">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là</a:t>
            </a:r>
            <a:r>
              <a:rPr lang="en-US" altLang="zh-CN" sz="3600" b="1" dirty="0">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3600" b="1" dirty="0" err="1">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hình</a:t>
            </a:r>
            <a:r>
              <a:rPr lang="en-US" altLang="zh-CN" sz="3600" b="1" dirty="0">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3600" b="1" dirty="0" err="1">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chữ</a:t>
            </a:r>
            <a:r>
              <a:rPr lang="en-US" altLang="zh-CN" sz="3600" b="1" dirty="0">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3600" b="1" dirty="0" err="1">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nhật</a:t>
            </a:r>
            <a:r>
              <a:rPr lang="en-US" altLang="zh-CN" sz="3600" b="1" dirty="0">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3600" b="1" dirty="0" err="1">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Cạnh</a:t>
            </a:r>
            <a:r>
              <a:rPr lang="en-US" altLang="zh-CN" sz="3600" b="1" dirty="0">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BE song </a:t>
            </a:r>
            <a:r>
              <a:rPr lang="en-US" altLang="zh-CN" sz="3600" b="1" dirty="0" err="1">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song</a:t>
            </a:r>
            <a:r>
              <a:rPr lang="en-US" altLang="zh-CN" sz="3600" b="1" dirty="0">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3600" b="1" dirty="0" err="1">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với</a:t>
            </a:r>
            <a:r>
              <a:rPr lang="en-US" altLang="zh-CN" sz="3600" b="1" dirty="0">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3600" b="1" dirty="0" err="1">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những</a:t>
            </a:r>
            <a:r>
              <a:rPr lang="en-US" altLang="zh-CN" sz="3600" b="1" dirty="0">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3600" b="1" dirty="0" err="1">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cạnh</a:t>
            </a:r>
            <a:r>
              <a:rPr lang="en-US" altLang="zh-CN" sz="3600" b="1" dirty="0">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lang="en-US" altLang="zh-CN" sz="3600" b="1" dirty="0" err="1">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nào</a:t>
            </a:r>
            <a:r>
              <a:rPr lang="en-US" altLang="zh-CN" sz="3600" b="1" dirty="0">
                <a:solidFill>
                  <a:srgbClr val="FFFFFF"/>
                </a:solidFill>
                <a:effectLst>
                  <a:outerShdw blurRad="38100" dist="38100" dir="2700000" algn="tl">
                    <a:srgbClr val="000000">
                      <a:alpha val="43137"/>
                    </a:srgbClr>
                  </a:outerShdw>
                </a:effectLst>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a:t>
            </a:r>
          </a:p>
        </p:txBody>
      </p:sp>
      <p:sp>
        <p:nvSpPr>
          <p:cNvPr id="19" name="Rectangle 18"/>
          <p:cNvSpPr/>
          <p:nvPr/>
        </p:nvSpPr>
        <p:spPr bwMode="auto">
          <a:xfrm>
            <a:off x="2868853" y="2551174"/>
            <a:ext cx="4127702" cy="2852143"/>
          </a:xfrm>
          <a:prstGeom prst="rect">
            <a:avLst/>
          </a:prstGeom>
          <a:noFill/>
          <a:ln w="571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微软雅黑"/>
              <a:cs typeface="Times New Roman" panose="02020603050405020304" pitchFamily="18" charset="0"/>
            </a:endParaRPr>
          </a:p>
        </p:txBody>
      </p:sp>
      <p:sp>
        <p:nvSpPr>
          <p:cNvPr id="21" name="TextBox 9"/>
          <p:cNvSpPr txBox="1">
            <a:spLocks noChangeArrowheads="1"/>
          </p:cNvSpPr>
          <p:nvPr/>
        </p:nvSpPr>
        <p:spPr bwMode="auto">
          <a:xfrm>
            <a:off x="2346281" y="2065653"/>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A</a:t>
            </a:r>
          </a:p>
        </p:txBody>
      </p:sp>
      <p:sp>
        <p:nvSpPr>
          <p:cNvPr id="25" name="TextBox 10"/>
          <p:cNvSpPr txBox="1">
            <a:spLocks noChangeArrowheads="1"/>
          </p:cNvSpPr>
          <p:nvPr/>
        </p:nvSpPr>
        <p:spPr bwMode="auto">
          <a:xfrm>
            <a:off x="6674967" y="1993842"/>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B</a:t>
            </a:r>
          </a:p>
        </p:txBody>
      </p:sp>
      <p:sp>
        <p:nvSpPr>
          <p:cNvPr id="26" name="TextBox 11"/>
          <p:cNvSpPr txBox="1">
            <a:spLocks noChangeArrowheads="1"/>
          </p:cNvSpPr>
          <p:nvPr/>
        </p:nvSpPr>
        <p:spPr bwMode="auto">
          <a:xfrm>
            <a:off x="8634738" y="2050607"/>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C</a:t>
            </a:r>
          </a:p>
        </p:txBody>
      </p:sp>
      <p:sp>
        <p:nvSpPr>
          <p:cNvPr id="27" name="TextBox 12"/>
          <p:cNvSpPr txBox="1">
            <a:spLocks noChangeArrowheads="1"/>
          </p:cNvSpPr>
          <p:nvPr/>
        </p:nvSpPr>
        <p:spPr bwMode="auto">
          <a:xfrm>
            <a:off x="8638615" y="5266290"/>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D</a:t>
            </a:r>
          </a:p>
        </p:txBody>
      </p:sp>
      <p:sp>
        <p:nvSpPr>
          <p:cNvPr id="34" name="Rectangle 33"/>
          <p:cNvSpPr/>
          <p:nvPr/>
        </p:nvSpPr>
        <p:spPr bwMode="auto">
          <a:xfrm>
            <a:off x="6996555" y="2551173"/>
            <a:ext cx="1638183" cy="2852144"/>
          </a:xfrm>
          <a:prstGeom prst="rect">
            <a:avLst/>
          </a:prstGeom>
          <a:noFill/>
          <a:ln w="571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微软雅黑"/>
              <a:cs typeface="Times New Roman" panose="02020603050405020304" pitchFamily="18" charset="0"/>
            </a:endParaRPr>
          </a:p>
        </p:txBody>
      </p:sp>
      <p:sp>
        <p:nvSpPr>
          <p:cNvPr id="35" name="TextBox 12"/>
          <p:cNvSpPr txBox="1">
            <a:spLocks noChangeArrowheads="1"/>
          </p:cNvSpPr>
          <p:nvPr/>
        </p:nvSpPr>
        <p:spPr bwMode="auto">
          <a:xfrm>
            <a:off x="6840395" y="5425355"/>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E</a:t>
            </a:r>
          </a:p>
        </p:txBody>
      </p:sp>
      <p:sp>
        <p:nvSpPr>
          <p:cNvPr id="36" name="TextBox 12"/>
          <p:cNvSpPr txBox="1">
            <a:spLocks noChangeArrowheads="1"/>
          </p:cNvSpPr>
          <p:nvPr/>
        </p:nvSpPr>
        <p:spPr bwMode="auto">
          <a:xfrm>
            <a:off x="2324299" y="5293184"/>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G</a:t>
            </a:r>
          </a:p>
        </p:txBody>
      </p:sp>
      <p:cxnSp>
        <p:nvCxnSpPr>
          <p:cNvPr id="37" name="Straight Connector 36"/>
          <p:cNvCxnSpPr/>
          <p:nvPr/>
        </p:nvCxnSpPr>
        <p:spPr>
          <a:xfrm flipV="1">
            <a:off x="6996555" y="2519124"/>
            <a:ext cx="0" cy="2906231"/>
          </a:xfrm>
          <a:prstGeom prst="line">
            <a:avLst/>
          </a:prstGeom>
          <a:ln w="571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8634738" y="2519125"/>
            <a:ext cx="0" cy="2906230"/>
          </a:xfrm>
          <a:prstGeom prst="line">
            <a:avLst/>
          </a:prstGeom>
          <a:ln w="571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2868853" y="2519125"/>
            <a:ext cx="0" cy="2906230"/>
          </a:xfrm>
          <a:prstGeom prst="line">
            <a:avLst/>
          </a:prstGeom>
          <a:ln w="571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599827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down)">
                                      <p:cBhvr>
                                        <p:cTn id="7" dur="500"/>
                                        <p:tgtEl>
                                          <p:spTgt spid="3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wipe(down)">
                                      <p:cBhvr>
                                        <p:cTn id="14" dur="500"/>
                                        <p:tgtEl>
                                          <p:spTgt spid="21"/>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down)">
                                      <p:cBhvr>
                                        <p:cTn id="17" dur="500"/>
                                        <p:tgtEl>
                                          <p:spTgt spid="27"/>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down)">
                                      <p:cBhvr>
                                        <p:cTn id="20" dur="500"/>
                                        <p:tgtEl>
                                          <p:spTgt spid="25"/>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down)">
                                      <p:cBhvr>
                                        <p:cTn id="23" dur="500"/>
                                        <p:tgtEl>
                                          <p:spTgt spid="26"/>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down)">
                                      <p:cBhvr>
                                        <p:cTn id="26" dur="500"/>
                                        <p:tgtEl>
                                          <p:spTgt spid="36"/>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wipe(down)">
                                      <p:cBhvr>
                                        <p:cTn id="29" dur="500"/>
                                        <p:tgtEl>
                                          <p:spTgt spid="35"/>
                                        </p:tgtEl>
                                      </p:cBhvr>
                                    </p:animEffect>
                                  </p:childTnLst>
                                </p:cTn>
                              </p:par>
                              <p:par>
                                <p:cTn id="30" presetID="22" presetClass="entr" presetSubtype="8" fill="hold" nodeType="with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wipe(left)">
                                      <p:cBhvr>
                                        <p:cTn id="32" dur="500"/>
                                        <p:tgtEl>
                                          <p:spTgt spid="37"/>
                                        </p:tgtEl>
                                      </p:cBhvr>
                                    </p:animEffect>
                                  </p:childTnLst>
                                </p:cTn>
                              </p:par>
                            </p:childTnLst>
                          </p:cTn>
                        </p:par>
                        <p:par>
                          <p:cTn id="33" fill="hold">
                            <p:stCondLst>
                              <p:cond delay="1000"/>
                            </p:stCondLst>
                            <p:childTnLst>
                              <p:par>
                                <p:cTn id="34" presetID="22" presetClass="emph" presetSubtype="0" repeatCount="5000" fill="hold" nodeType="afterEffect">
                                  <p:stCondLst>
                                    <p:cond delay="0"/>
                                  </p:stCondLst>
                                  <p:childTnLst>
                                    <p:animClr clrSpc="hsl" dir="cw">
                                      <p:cBhvr override="childStyle">
                                        <p:cTn id="35" dur="500" fill="hold"/>
                                        <p:tgtEl>
                                          <p:spTgt spid="37"/>
                                        </p:tgtEl>
                                        <p:attrNameLst>
                                          <p:attrName>style.color</p:attrName>
                                        </p:attrNameLst>
                                      </p:cBhvr>
                                      <p:by>
                                        <p:hsl h="-7200000" s="0" l="0"/>
                                      </p:by>
                                    </p:animClr>
                                    <p:animClr clrSpc="hsl" dir="cw">
                                      <p:cBhvr>
                                        <p:cTn id="36" dur="500" fill="hold"/>
                                        <p:tgtEl>
                                          <p:spTgt spid="37"/>
                                        </p:tgtEl>
                                        <p:attrNameLst>
                                          <p:attrName>fillcolor</p:attrName>
                                        </p:attrNameLst>
                                      </p:cBhvr>
                                      <p:by>
                                        <p:hsl h="-7200000" s="0" l="0"/>
                                      </p:by>
                                    </p:animClr>
                                    <p:animClr clrSpc="hsl" dir="cw">
                                      <p:cBhvr>
                                        <p:cTn id="37" dur="500" fill="hold"/>
                                        <p:tgtEl>
                                          <p:spTgt spid="37"/>
                                        </p:tgtEl>
                                        <p:attrNameLst>
                                          <p:attrName>stroke.color</p:attrName>
                                        </p:attrNameLst>
                                      </p:cBhvr>
                                      <p:by>
                                        <p:hsl h="-7200000" s="0" l="0"/>
                                      </p:by>
                                    </p:animClr>
                                    <p:set>
                                      <p:cBhvr>
                                        <p:cTn id="38" dur="500" fill="hold"/>
                                        <p:tgtEl>
                                          <p:spTgt spid="37"/>
                                        </p:tgtEl>
                                        <p:attrNameLst>
                                          <p:attrName>fill.type</p:attrName>
                                        </p:attrNameLst>
                                      </p:cBhvr>
                                      <p:to>
                                        <p:strVal val="solid"/>
                                      </p:to>
                                    </p:se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wipe(left)">
                                      <p:cBhvr>
                                        <p:cTn id="43" dur="500"/>
                                        <p:tgtEl>
                                          <p:spTgt spid="38"/>
                                        </p:tgtEl>
                                      </p:cBhvr>
                                    </p:animEffect>
                                  </p:childTnLst>
                                </p:cTn>
                              </p:par>
                              <p:par>
                                <p:cTn id="44" presetID="22" presetClass="entr" presetSubtype="8" fill="hold" nodeType="with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wipe(left)">
                                      <p:cBhvr>
                                        <p:cTn id="46" dur="500"/>
                                        <p:tgtEl>
                                          <p:spTgt spid="39"/>
                                        </p:tgtEl>
                                      </p:cBhvr>
                                    </p:animEffect>
                                  </p:childTnLst>
                                </p:cTn>
                              </p:par>
                            </p:childTnLst>
                          </p:cTn>
                        </p:par>
                        <p:par>
                          <p:cTn id="47" fill="hold">
                            <p:stCondLst>
                              <p:cond delay="500"/>
                            </p:stCondLst>
                            <p:childTnLst>
                              <p:par>
                                <p:cTn id="48" presetID="22" presetClass="emph" presetSubtype="0" repeatCount="5000" fill="hold" nodeType="afterEffect">
                                  <p:stCondLst>
                                    <p:cond delay="0"/>
                                  </p:stCondLst>
                                  <p:childTnLst>
                                    <p:animClr clrSpc="hsl" dir="cw">
                                      <p:cBhvr override="childStyle">
                                        <p:cTn id="49" dur="500" fill="hold"/>
                                        <p:tgtEl>
                                          <p:spTgt spid="39"/>
                                        </p:tgtEl>
                                        <p:attrNameLst>
                                          <p:attrName>style.color</p:attrName>
                                        </p:attrNameLst>
                                      </p:cBhvr>
                                      <p:by>
                                        <p:hsl h="-7200000" s="0" l="0"/>
                                      </p:by>
                                    </p:animClr>
                                    <p:animClr clrSpc="hsl" dir="cw">
                                      <p:cBhvr>
                                        <p:cTn id="50" dur="500" fill="hold"/>
                                        <p:tgtEl>
                                          <p:spTgt spid="39"/>
                                        </p:tgtEl>
                                        <p:attrNameLst>
                                          <p:attrName>fillcolor</p:attrName>
                                        </p:attrNameLst>
                                      </p:cBhvr>
                                      <p:by>
                                        <p:hsl h="-7200000" s="0" l="0"/>
                                      </p:by>
                                    </p:animClr>
                                    <p:animClr clrSpc="hsl" dir="cw">
                                      <p:cBhvr>
                                        <p:cTn id="51" dur="500" fill="hold"/>
                                        <p:tgtEl>
                                          <p:spTgt spid="39"/>
                                        </p:tgtEl>
                                        <p:attrNameLst>
                                          <p:attrName>stroke.color</p:attrName>
                                        </p:attrNameLst>
                                      </p:cBhvr>
                                      <p:by>
                                        <p:hsl h="-7200000" s="0" l="0"/>
                                      </p:by>
                                    </p:animClr>
                                    <p:set>
                                      <p:cBhvr>
                                        <p:cTn id="52" dur="500" fill="hold"/>
                                        <p:tgtEl>
                                          <p:spTgt spid="39"/>
                                        </p:tgtEl>
                                        <p:attrNameLst>
                                          <p:attrName>fill.type</p:attrName>
                                        </p:attrNameLst>
                                      </p:cBhvr>
                                      <p:to>
                                        <p:strVal val="solid"/>
                                      </p:to>
                                    </p:set>
                                  </p:childTnLst>
                                </p:cTn>
                              </p:par>
                              <p:par>
                                <p:cTn id="53" presetID="22" presetClass="emph" presetSubtype="0" repeatCount="5000" fill="hold" nodeType="withEffect">
                                  <p:stCondLst>
                                    <p:cond delay="0"/>
                                  </p:stCondLst>
                                  <p:childTnLst>
                                    <p:animClr clrSpc="hsl" dir="cw">
                                      <p:cBhvr override="childStyle">
                                        <p:cTn id="54" dur="500" fill="hold"/>
                                        <p:tgtEl>
                                          <p:spTgt spid="38"/>
                                        </p:tgtEl>
                                        <p:attrNameLst>
                                          <p:attrName>style.color</p:attrName>
                                        </p:attrNameLst>
                                      </p:cBhvr>
                                      <p:by>
                                        <p:hsl h="-7200000" s="0" l="0"/>
                                      </p:by>
                                    </p:animClr>
                                    <p:animClr clrSpc="hsl" dir="cw">
                                      <p:cBhvr>
                                        <p:cTn id="55" dur="500" fill="hold"/>
                                        <p:tgtEl>
                                          <p:spTgt spid="38"/>
                                        </p:tgtEl>
                                        <p:attrNameLst>
                                          <p:attrName>fillcolor</p:attrName>
                                        </p:attrNameLst>
                                      </p:cBhvr>
                                      <p:by>
                                        <p:hsl h="-7200000" s="0" l="0"/>
                                      </p:by>
                                    </p:animClr>
                                    <p:animClr clrSpc="hsl" dir="cw">
                                      <p:cBhvr>
                                        <p:cTn id="56" dur="500" fill="hold"/>
                                        <p:tgtEl>
                                          <p:spTgt spid="38"/>
                                        </p:tgtEl>
                                        <p:attrNameLst>
                                          <p:attrName>stroke.color</p:attrName>
                                        </p:attrNameLst>
                                      </p:cBhvr>
                                      <p:by>
                                        <p:hsl h="-7200000" s="0" l="0"/>
                                      </p:by>
                                    </p:animClr>
                                    <p:set>
                                      <p:cBhvr>
                                        <p:cTn id="57" dur="500" fill="hold"/>
                                        <p:tgtEl>
                                          <p:spTgt spid="3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p:bldP spid="25" grpId="0"/>
      <p:bldP spid="26" grpId="0"/>
      <p:bldP spid="27" grpId="0"/>
      <p:bldP spid="34" grpId="0" animBg="1"/>
      <p:bldP spid="35" grpId="0"/>
      <p:bldP spid="3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AB43502B-C879-47C5-A0BB-68D1EC954D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8188"/>
          <a:stretch/>
        </p:blipFill>
        <p:spPr>
          <a:xfrm>
            <a:off x="0" y="4240884"/>
            <a:ext cx="12192000" cy="2111138"/>
          </a:xfrm>
          <a:prstGeom prst="rect">
            <a:avLst/>
          </a:prstGeom>
        </p:spPr>
      </p:pic>
      <p:pic>
        <p:nvPicPr>
          <p:cNvPr id="20" name="图片 19">
            <a:extLst>
              <a:ext uri="{FF2B5EF4-FFF2-40B4-BE49-F238E27FC236}">
                <a16:creationId xmlns:a16="http://schemas.microsoft.com/office/drawing/2014/main" id="{E3F8C8AC-F586-4AD6-A533-A128A3C7E473}"/>
              </a:ext>
            </a:extLst>
          </p:cNvPr>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colorTemperature colorTemp="5900"/>
                    </a14:imgEffect>
                  </a14:imgLayer>
                </a14:imgProps>
              </a:ext>
              <a:ext uri="{28A0092B-C50C-407E-A947-70E740481C1C}">
                <a14:useLocalDpi xmlns:a14="http://schemas.microsoft.com/office/drawing/2010/main" val="0"/>
              </a:ext>
            </a:extLst>
          </a:blip>
          <a:srcRect t="4811" b="72689"/>
          <a:stretch/>
        </p:blipFill>
        <p:spPr>
          <a:xfrm>
            <a:off x="0" y="0"/>
            <a:ext cx="12192000" cy="6858000"/>
          </a:xfrm>
          <a:prstGeom prst="rect">
            <a:avLst/>
          </a:prstGeom>
        </p:spPr>
      </p:pic>
      <p:pic>
        <p:nvPicPr>
          <p:cNvPr id="18" name="图片 17">
            <a:extLst>
              <a:ext uri="{FF2B5EF4-FFF2-40B4-BE49-F238E27FC236}">
                <a16:creationId xmlns:a16="http://schemas.microsoft.com/office/drawing/2014/main" id="{B8D0204D-B9FD-4FB8-B8E4-398A3FCCF45C}"/>
              </a:ext>
            </a:extLst>
          </p:cNvPr>
          <p:cNvPicPr>
            <a:picLocks noChangeAspect="1"/>
          </p:cNvPicPr>
          <p:nvPr/>
        </p:nvPicPr>
        <p:blipFill>
          <a:blip r:embed="rId7">
            <a:extLst>
              <a:ext uri="{28A0092B-C50C-407E-A947-70E740481C1C}">
                <a14:useLocalDpi xmlns:a14="http://schemas.microsoft.com/office/drawing/2010/main" val="0"/>
              </a:ext>
            </a:extLst>
          </a:blip>
          <a:srcRect t="20" b="20"/>
          <a:stretch/>
        </p:blipFill>
        <p:spPr>
          <a:xfrm>
            <a:off x="321547" y="-1097280"/>
            <a:ext cx="11870453" cy="7589520"/>
          </a:xfrm>
          <a:prstGeom prst="rect">
            <a:avLst/>
          </a:prstGeom>
        </p:spPr>
      </p:pic>
      <p:pic>
        <p:nvPicPr>
          <p:cNvPr id="22" name="图片 21">
            <a:extLst>
              <a:ext uri="{FF2B5EF4-FFF2-40B4-BE49-F238E27FC236}">
                <a16:creationId xmlns:a16="http://schemas.microsoft.com/office/drawing/2014/main" id="{4CD45218-F2A9-42C9-B4F3-A091A9E295BB}"/>
              </a:ext>
            </a:extLst>
          </p:cNvPr>
          <p:cNvPicPr>
            <a:picLocks noChangeAspect="1"/>
          </p:cNvPicPr>
          <p:nvPr/>
        </p:nvPicPr>
        <p:blipFill>
          <a:blip r:embed="rId8"/>
          <a:stretch>
            <a:fillRect/>
          </a:stretch>
        </p:blipFill>
        <p:spPr>
          <a:xfrm>
            <a:off x="4734321" y="-505978"/>
            <a:ext cx="1807850" cy="1482436"/>
          </a:xfrm>
          <a:prstGeom prst="rect">
            <a:avLst/>
          </a:prstGeom>
        </p:spPr>
      </p:pic>
      <p:pic>
        <p:nvPicPr>
          <p:cNvPr id="12" name="图片 11">
            <a:extLst>
              <a:ext uri="{FF2B5EF4-FFF2-40B4-BE49-F238E27FC236}">
                <a16:creationId xmlns:a16="http://schemas.microsoft.com/office/drawing/2014/main" id="{21A33C1E-7DB4-4845-889E-47A7024DA35E}"/>
              </a:ext>
            </a:extLst>
          </p:cNvPr>
          <p:cNvPicPr>
            <a:picLocks noChangeAspect="1"/>
          </p:cNvPicPr>
          <p:nvPr/>
        </p:nvPicPr>
        <p:blipFill>
          <a:blip r:embed="rId9"/>
          <a:stretch>
            <a:fillRect/>
          </a:stretch>
        </p:blipFill>
        <p:spPr>
          <a:xfrm>
            <a:off x="218271" y="4471416"/>
            <a:ext cx="1440285" cy="2321204"/>
          </a:xfrm>
          <a:prstGeom prst="rect">
            <a:avLst/>
          </a:prstGeom>
        </p:spPr>
      </p:pic>
      <p:sp>
        <p:nvSpPr>
          <p:cNvPr id="23" name="圆角矩形 14"/>
          <p:cNvSpPr/>
          <p:nvPr/>
        </p:nvSpPr>
        <p:spPr>
          <a:xfrm>
            <a:off x="715108" y="179666"/>
            <a:ext cx="10580914" cy="1505182"/>
          </a:xfrm>
          <a:prstGeom prst="rect">
            <a:avLst/>
          </a:prstGeom>
          <a:solidFill>
            <a:schemeClr val="tx1">
              <a:lumMod val="65000"/>
              <a:lumOff val="35000"/>
            </a:schemeClr>
          </a:solidFill>
          <a:ln w="57150">
            <a:solidFill>
              <a:schemeClr val="tx1">
                <a:lumMod val="85000"/>
                <a:lumOff val="15000"/>
              </a:schemeClr>
            </a:solidFill>
            <a:prstDash val="dash"/>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28" name="文本框 23"/>
          <p:cNvSpPr txBox="1"/>
          <p:nvPr/>
        </p:nvSpPr>
        <p:spPr>
          <a:xfrm>
            <a:off x="828524" y="219175"/>
            <a:ext cx="10467498" cy="1261884"/>
          </a:xfrm>
          <a:prstGeom prst="rect">
            <a:avLst/>
          </a:prstGeom>
          <a:noFill/>
        </p:spPr>
        <p:txBody>
          <a:bodyPr wrap="square" rtlCol="0">
            <a:spAutoFit/>
          </a:bodyPr>
          <a:lstStyle/>
          <a:p>
            <a:pPr lvl="0" algn="ctr" defTabSz="457200">
              <a:defRPr/>
            </a:pPr>
            <a:r>
              <a:rPr lang="en-US" sz="4000" b="1" dirty="0" err="1">
                <a:solidFill>
                  <a:schemeClr val="accent1">
                    <a:lumMod val="40000"/>
                    <a:lumOff val="60000"/>
                  </a:schemeClr>
                </a:solidFill>
                <a:effectLst>
                  <a:outerShdw blurRad="38100" dist="38100" dir="2700000" algn="tl">
                    <a:srgbClr val="000000">
                      <a:alpha val="43137"/>
                    </a:srgbClr>
                  </a:outerShdw>
                </a:effectLst>
                <a:latin typeface="Arial"/>
                <a:ea typeface="微软雅黑"/>
              </a:rPr>
              <a:t>Bài</a:t>
            </a:r>
            <a:r>
              <a:rPr lang="en-US" sz="4000" b="1" dirty="0">
                <a:solidFill>
                  <a:schemeClr val="accent1">
                    <a:lumMod val="40000"/>
                    <a:lumOff val="60000"/>
                  </a:schemeClr>
                </a:solidFill>
                <a:effectLst>
                  <a:outerShdw blurRad="38100" dist="38100" dir="2700000" algn="tl">
                    <a:srgbClr val="000000">
                      <a:alpha val="43137"/>
                    </a:srgbClr>
                  </a:outerShdw>
                </a:effectLst>
                <a:latin typeface="Arial"/>
                <a:ea typeface="微软雅黑"/>
              </a:rPr>
              <a:t> 3: </a:t>
            </a:r>
            <a:r>
              <a:rPr lang="vi-VN" sz="3600" b="1" dirty="0">
                <a:solidFill>
                  <a:srgbClr val="FFFFFF"/>
                </a:solidFill>
                <a:effectLst>
                  <a:outerShdw blurRad="38100" dist="38100" dir="2700000" algn="tl">
                    <a:srgbClr val="000000">
                      <a:alpha val="43137"/>
                    </a:srgbClr>
                  </a:outerShdw>
                </a:effectLst>
                <a:latin typeface="Arial"/>
                <a:ea typeface="微软雅黑"/>
              </a:rPr>
              <a:t>Trong mỗi hình dưới đây</a:t>
            </a:r>
            <a:r>
              <a:rPr lang="en-US" sz="3600" b="1" dirty="0">
                <a:solidFill>
                  <a:srgbClr val="FFFFFF"/>
                </a:solidFill>
                <a:effectLst>
                  <a:outerShdw blurRad="38100" dist="38100" dir="2700000" algn="tl">
                    <a:srgbClr val="000000">
                      <a:alpha val="43137"/>
                    </a:srgbClr>
                  </a:outerShdw>
                </a:effectLst>
                <a:latin typeface="Arial"/>
                <a:ea typeface="微软雅黑"/>
              </a:rPr>
              <a:t> </a:t>
            </a:r>
            <a:r>
              <a:rPr lang="en-US" sz="3600" b="1" dirty="0" err="1">
                <a:solidFill>
                  <a:srgbClr val="FFFFFF"/>
                </a:solidFill>
                <a:effectLst>
                  <a:outerShdw blurRad="38100" dist="38100" dir="2700000" algn="tl">
                    <a:srgbClr val="000000">
                      <a:alpha val="43137"/>
                    </a:srgbClr>
                  </a:outerShdw>
                </a:effectLst>
                <a:latin typeface="Arial"/>
                <a:ea typeface="微软雅黑"/>
              </a:rPr>
              <a:t>hãy</a:t>
            </a:r>
            <a:r>
              <a:rPr lang="en-US" sz="3600" b="1" dirty="0">
                <a:solidFill>
                  <a:srgbClr val="FFFFFF"/>
                </a:solidFill>
                <a:effectLst>
                  <a:outerShdw blurRad="38100" dist="38100" dir="2700000" algn="tl">
                    <a:srgbClr val="000000">
                      <a:alpha val="43137"/>
                    </a:srgbClr>
                  </a:outerShdw>
                </a:effectLst>
                <a:latin typeface="Arial"/>
                <a:ea typeface="微软雅黑"/>
              </a:rPr>
              <a:t> n</a:t>
            </a:r>
            <a:r>
              <a:rPr lang="vi-VN" sz="3600" b="1" dirty="0">
                <a:solidFill>
                  <a:srgbClr val="FFFFFF"/>
                </a:solidFill>
                <a:effectLst>
                  <a:outerShdw blurRad="38100" dist="38100" dir="2700000" algn="tl">
                    <a:srgbClr val="000000">
                      <a:alpha val="43137"/>
                    </a:srgbClr>
                  </a:outerShdw>
                </a:effectLst>
                <a:latin typeface="Arial"/>
                <a:ea typeface="微软雅黑"/>
              </a:rPr>
              <a:t>êu tên cặp cạnh song song với nhau.</a:t>
            </a:r>
          </a:p>
        </p:txBody>
      </p:sp>
      <p:graphicFrame>
        <p:nvGraphicFramePr>
          <p:cNvPr id="29" name="Group 6"/>
          <p:cNvGraphicFramePr>
            <a:graphicFrameLocks noGrp="1"/>
          </p:cNvGraphicFramePr>
          <p:nvPr>
            <p:extLst>
              <p:ext uri="{D42A27DB-BD31-4B8C-83A1-F6EECF244321}">
                <p14:modId xmlns:p14="http://schemas.microsoft.com/office/powerpoint/2010/main" val="2850858711"/>
              </p:ext>
            </p:extLst>
          </p:nvPr>
        </p:nvGraphicFramePr>
        <p:xfrm>
          <a:off x="824097" y="1594413"/>
          <a:ext cx="10362936" cy="4361070"/>
        </p:xfrm>
        <a:graphic>
          <a:graphicData uri="http://schemas.openxmlformats.org/drawingml/2006/table">
            <a:tbl>
              <a:tblPr/>
              <a:tblGrid>
                <a:gridCol w="574820">
                  <a:extLst>
                    <a:ext uri="{9D8B030D-6E8A-4147-A177-3AD203B41FA5}">
                      <a16:colId xmlns:a16="http://schemas.microsoft.com/office/drawing/2014/main" val="20000"/>
                    </a:ext>
                  </a:extLst>
                </a:gridCol>
                <a:gridCol w="577518">
                  <a:extLst>
                    <a:ext uri="{9D8B030D-6E8A-4147-A177-3AD203B41FA5}">
                      <a16:colId xmlns:a16="http://schemas.microsoft.com/office/drawing/2014/main" val="20001"/>
                    </a:ext>
                  </a:extLst>
                </a:gridCol>
                <a:gridCol w="574818">
                  <a:extLst>
                    <a:ext uri="{9D8B030D-6E8A-4147-A177-3AD203B41FA5}">
                      <a16:colId xmlns:a16="http://schemas.microsoft.com/office/drawing/2014/main" val="20002"/>
                    </a:ext>
                  </a:extLst>
                </a:gridCol>
                <a:gridCol w="574820">
                  <a:extLst>
                    <a:ext uri="{9D8B030D-6E8A-4147-A177-3AD203B41FA5}">
                      <a16:colId xmlns:a16="http://schemas.microsoft.com/office/drawing/2014/main" val="20003"/>
                    </a:ext>
                  </a:extLst>
                </a:gridCol>
                <a:gridCol w="577518">
                  <a:extLst>
                    <a:ext uri="{9D8B030D-6E8A-4147-A177-3AD203B41FA5}">
                      <a16:colId xmlns:a16="http://schemas.microsoft.com/office/drawing/2014/main" val="20004"/>
                    </a:ext>
                  </a:extLst>
                </a:gridCol>
                <a:gridCol w="574818">
                  <a:extLst>
                    <a:ext uri="{9D8B030D-6E8A-4147-A177-3AD203B41FA5}">
                      <a16:colId xmlns:a16="http://schemas.microsoft.com/office/drawing/2014/main" val="20005"/>
                    </a:ext>
                  </a:extLst>
                </a:gridCol>
                <a:gridCol w="574820">
                  <a:extLst>
                    <a:ext uri="{9D8B030D-6E8A-4147-A177-3AD203B41FA5}">
                      <a16:colId xmlns:a16="http://schemas.microsoft.com/office/drawing/2014/main" val="20006"/>
                    </a:ext>
                  </a:extLst>
                </a:gridCol>
                <a:gridCol w="577518">
                  <a:extLst>
                    <a:ext uri="{9D8B030D-6E8A-4147-A177-3AD203B41FA5}">
                      <a16:colId xmlns:a16="http://schemas.microsoft.com/office/drawing/2014/main" val="20007"/>
                    </a:ext>
                  </a:extLst>
                </a:gridCol>
                <a:gridCol w="574818">
                  <a:extLst>
                    <a:ext uri="{9D8B030D-6E8A-4147-A177-3AD203B41FA5}">
                      <a16:colId xmlns:a16="http://schemas.microsoft.com/office/drawing/2014/main" val="20008"/>
                    </a:ext>
                  </a:extLst>
                </a:gridCol>
                <a:gridCol w="574820">
                  <a:extLst>
                    <a:ext uri="{9D8B030D-6E8A-4147-A177-3AD203B41FA5}">
                      <a16:colId xmlns:a16="http://schemas.microsoft.com/office/drawing/2014/main" val="20009"/>
                    </a:ext>
                  </a:extLst>
                </a:gridCol>
                <a:gridCol w="577518">
                  <a:extLst>
                    <a:ext uri="{9D8B030D-6E8A-4147-A177-3AD203B41FA5}">
                      <a16:colId xmlns:a16="http://schemas.microsoft.com/office/drawing/2014/main" val="20010"/>
                    </a:ext>
                  </a:extLst>
                </a:gridCol>
                <a:gridCol w="574818">
                  <a:extLst>
                    <a:ext uri="{9D8B030D-6E8A-4147-A177-3AD203B41FA5}">
                      <a16:colId xmlns:a16="http://schemas.microsoft.com/office/drawing/2014/main" val="20011"/>
                    </a:ext>
                  </a:extLst>
                </a:gridCol>
                <a:gridCol w="574820">
                  <a:extLst>
                    <a:ext uri="{9D8B030D-6E8A-4147-A177-3AD203B41FA5}">
                      <a16:colId xmlns:a16="http://schemas.microsoft.com/office/drawing/2014/main" val="20012"/>
                    </a:ext>
                  </a:extLst>
                </a:gridCol>
                <a:gridCol w="577518">
                  <a:extLst>
                    <a:ext uri="{9D8B030D-6E8A-4147-A177-3AD203B41FA5}">
                      <a16:colId xmlns:a16="http://schemas.microsoft.com/office/drawing/2014/main" val="20013"/>
                    </a:ext>
                  </a:extLst>
                </a:gridCol>
                <a:gridCol w="574818">
                  <a:extLst>
                    <a:ext uri="{9D8B030D-6E8A-4147-A177-3AD203B41FA5}">
                      <a16:colId xmlns:a16="http://schemas.microsoft.com/office/drawing/2014/main" val="20014"/>
                    </a:ext>
                  </a:extLst>
                </a:gridCol>
                <a:gridCol w="574820">
                  <a:extLst>
                    <a:ext uri="{9D8B030D-6E8A-4147-A177-3AD203B41FA5}">
                      <a16:colId xmlns:a16="http://schemas.microsoft.com/office/drawing/2014/main" val="20015"/>
                    </a:ext>
                  </a:extLst>
                </a:gridCol>
                <a:gridCol w="577518">
                  <a:extLst>
                    <a:ext uri="{9D8B030D-6E8A-4147-A177-3AD203B41FA5}">
                      <a16:colId xmlns:a16="http://schemas.microsoft.com/office/drawing/2014/main" val="20016"/>
                    </a:ext>
                  </a:extLst>
                </a:gridCol>
                <a:gridCol w="574818">
                  <a:extLst>
                    <a:ext uri="{9D8B030D-6E8A-4147-A177-3AD203B41FA5}">
                      <a16:colId xmlns:a16="http://schemas.microsoft.com/office/drawing/2014/main" val="20017"/>
                    </a:ext>
                  </a:extLst>
                </a:gridCol>
              </a:tblGrid>
              <a:tr h="62339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2069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2339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26094">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2339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2069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2339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000" b="0" i="0" u="none" strike="noStrike" cap="none" normalizeH="0" baseline="0" dirty="0">
                        <a:ln>
                          <a:noFill/>
                        </a:ln>
                        <a:solidFill>
                          <a:schemeClr val="tx1"/>
                        </a:solidFill>
                        <a:effectLst>
                          <a:outerShdw blurRad="38100" dist="38100" dir="2700000" algn="tl">
                            <a:srgbClr val="000000"/>
                          </a:outerShdw>
                        </a:effectLst>
                        <a:latin typeface="Garamond" pitchFamily="18" charset="0"/>
                      </a:endParaRPr>
                    </a:p>
                  </a:txBody>
                  <a:tcPr marL="155445" marR="155445" marT="77722" marB="77722" horzOverflow="overflow">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grpSp>
        <p:nvGrpSpPr>
          <p:cNvPr id="30" name="Group 3"/>
          <p:cNvGrpSpPr>
            <a:grpSpLocks/>
          </p:cNvGrpSpPr>
          <p:nvPr/>
        </p:nvGrpSpPr>
        <p:grpSpPr bwMode="auto">
          <a:xfrm>
            <a:off x="1481722" y="2584712"/>
            <a:ext cx="5637581" cy="2836476"/>
            <a:chOff x="1895475" y="3036822"/>
            <a:chExt cx="2828224" cy="1422984"/>
          </a:xfrm>
        </p:grpSpPr>
        <p:grpSp>
          <p:nvGrpSpPr>
            <p:cNvPr id="31" name="Group 1"/>
            <p:cNvGrpSpPr>
              <a:grpSpLocks/>
            </p:cNvGrpSpPr>
            <p:nvPr/>
          </p:nvGrpSpPr>
          <p:grpSpPr bwMode="auto">
            <a:xfrm>
              <a:off x="2148223" y="3263900"/>
              <a:ext cx="2059949" cy="1143000"/>
              <a:chOff x="2214898" y="3378199"/>
              <a:chExt cx="2059949" cy="1143000"/>
            </a:xfrm>
          </p:grpSpPr>
          <p:sp>
            <p:nvSpPr>
              <p:cNvPr id="42" name="Line 160"/>
              <p:cNvSpPr>
                <a:spLocks noChangeShapeType="1"/>
              </p:cNvSpPr>
              <p:nvPr/>
            </p:nvSpPr>
            <p:spPr bwMode="auto">
              <a:xfrm>
                <a:off x="2214898" y="3389607"/>
                <a:ext cx="1021056" cy="0"/>
              </a:xfrm>
              <a:prstGeom prst="line">
                <a:avLst/>
              </a:prstGeom>
              <a:noFill/>
              <a:ln w="57150">
                <a:solidFill>
                  <a:schemeClr val="accent2">
                    <a:lumMod val="50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3" name="Line 161"/>
              <p:cNvSpPr>
                <a:spLocks noChangeShapeType="1"/>
              </p:cNvSpPr>
              <p:nvPr/>
            </p:nvSpPr>
            <p:spPr bwMode="auto">
              <a:xfrm>
                <a:off x="2228850" y="3378199"/>
                <a:ext cx="0" cy="1143000"/>
              </a:xfrm>
              <a:prstGeom prst="line">
                <a:avLst/>
              </a:prstGeom>
              <a:noFill/>
              <a:ln w="57150">
                <a:solidFill>
                  <a:schemeClr val="accent2">
                    <a:lumMod val="50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4" name="Line 162"/>
              <p:cNvSpPr>
                <a:spLocks noChangeShapeType="1"/>
              </p:cNvSpPr>
              <p:nvPr/>
            </p:nvSpPr>
            <p:spPr bwMode="auto">
              <a:xfrm>
                <a:off x="2217447" y="4502149"/>
                <a:ext cx="2057400" cy="0"/>
              </a:xfrm>
              <a:prstGeom prst="line">
                <a:avLst/>
              </a:prstGeom>
              <a:noFill/>
              <a:ln w="57150">
                <a:solidFill>
                  <a:schemeClr val="accent2">
                    <a:lumMod val="50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5" name="Line 163"/>
              <p:cNvSpPr>
                <a:spLocks noChangeShapeType="1"/>
              </p:cNvSpPr>
              <p:nvPr/>
            </p:nvSpPr>
            <p:spPr bwMode="auto">
              <a:xfrm>
                <a:off x="3227983" y="3384727"/>
                <a:ext cx="1028991" cy="1107663"/>
              </a:xfrm>
              <a:prstGeom prst="line">
                <a:avLst/>
              </a:prstGeom>
              <a:noFill/>
              <a:ln w="57150">
                <a:solidFill>
                  <a:schemeClr val="accent2">
                    <a:lumMod val="50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grpSp>
        <p:sp>
          <p:nvSpPr>
            <p:cNvPr id="32" name="Text Box 169"/>
            <p:cNvSpPr txBox="1">
              <a:spLocks noChangeArrowheads="1"/>
            </p:cNvSpPr>
            <p:nvPr/>
          </p:nvSpPr>
          <p:spPr bwMode="auto">
            <a:xfrm>
              <a:off x="1895475" y="3036823"/>
              <a:ext cx="533400" cy="29336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Arial"/>
                  <a:ea typeface="微软雅黑"/>
                  <a:cs typeface="+mn-cs"/>
                </a:rPr>
                <a:t>M</a:t>
              </a:r>
            </a:p>
          </p:txBody>
        </p:sp>
        <p:sp>
          <p:nvSpPr>
            <p:cNvPr id="33" name="Text Box 170"/>
            <p:cNvSpPr txBox="1">
              <a:spLocks noChangeArrowheads="1"/>
            </p:cNvSpPr>
            <p:nvPr/>
          </p:nvSpPr>
          <p:spPr bwMode="auto">
            <a:xfrm>
              <a:off x="3208881" y="3036822"/>
              <a:ext cx="533400" cy="29336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Arial"/>
                  <a:ea typeface="微软雅黑"/>
                  <a:cs typeface="+mn-cs"/>
                </a:rPr>
                <a:t>N</a:t>
              </a:r>
            </a:p>
          </p:txBody>
        </p:sp>
        <p:sp>
          <p:nvSpPr>
            <p:cNvPr id="40" name="Text Box 171"/>
            <p:cNvSpPr txBox="1">
              <a:spLocks noChangeArrowheads="1"/>
            </p:cNvSpPr>
            <p:nvPr/>
          </p:nvSpPr>
          <p:spPr bwMode="auto">
            <a:xfrm>
              <a:off x="4190299" y="4166440"/>
              <a:ext cx="533400" cy="29336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Arial"/>
                  <a:ea typeface="微软雅黑"/>
                  <a:cs typeface="+mn-cs"/>
                </a:rPr>
                <a:t>P</a:t>
              </a:r>
            </a:p>
          </p:txBody>
        </p:sp>
        <p:sp>
          <p:nvSpPr>
            <p:cNvPr id="41" name="Text Box 172"/>
            <p:cNvSpPr txBox="1">
              <a:spLocks noChangeArrowheads="1"/>
            </p:cNvSpPr>
            <p:nvPr/>
          </p:nvSpPr>
          <p:spPr bwMode="auto">
            <a:xfrm>
              <a:off x="1895475" y="4166440"/>
              <a:ext cx="533400" cy="29336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Arial"/>
                  <a:ea typeface="微软雅黑"/>
                  <a:cs typeface="+mn-cs"/>
                </a:rPr>
                <a:t>Q</a:t>
              </a:r>
            </a:p>
          </p:txBody>
        </p:sp>
      </p:grpSp>
      <p:grpSp>
        <p:nvGrpSpPr>
          <p:cNvPr id="46" name="Group 4"/>
          <p:cNvGrpSpPr>
            <a:grpSpLocks/>
          </p:cNvGrpSpPr>
          <p:nvPr/>
        </p:nvGrpSpPr>
        <p:grpSpPr bwMode="auto">
          <a:xfrm>
            <a:off x="7352544" y="1684848"/>
            <a:ext cx="3698747" cy="3736340"/>
            <a:chOff x="5329315" y="2227548"/>
            <a:chExt cx="2169838" cy="2191734"/>
          </a:xfrm>
        </p:grpSpPr>
        <p:grpSp>
          <p:nvGrpSpPr>
            <p:cNvPr id="47" name="Group 2"/>
            <p:cNvGrpSpPr>
              <a:grpSpLocks/>
            </p:cNvGrpSpPr>
            <p:nvPr/>
          </p:nvGrpSpPr>
          <p:grpSpPr bwMode="auto">
            <a:xfrm>
              <a:off x="5572123" y="2513011"/>
              <a:ext cx="1381127" cy="1866901"/>
              <a:chOff x="5600698" y="2654298"/>
              <a:chExt cx="1381127" cy="1866901"/>
            </a:xfrm>
          </p:grpSpPr>
          <p:sp>
            <p:nvSpPr>
              <p:cNvPr id="53" name="Line 164"/>
              <p:cNvSpPr>
                <a:spLocks noChangeShapeType="1"/>
              </p:cNvSpPr>
              <p:nvPr/>
            </p:nvSpPr>
            <p:spPr bwMode="auto">
              <a:xfrm>
                <a:off x="5619750" y="3378199"/>
                <a:ext cx="0" cy="1120509"/>
              </a:xfrm>
              <a:prstGeom prst="line">
                <a:avLst/>
              </a:prstGeom>
              <a:noFill/>
              <a:ln w="57150">
                <a:solidFill>
                  <a:schemeClr val="bg2">
                    <a:lumMod val="25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54" name="Line 165"/>
              <p:cNvSpPr>
                <a:spLocks noChangeShapeType="1"/>
              </p:cNvSpPr>
              <p:nvPr/>
            </p:nvSpPr>
            <p:spPr bwMode="auto">
              <a:xfrm flipV="1">
                <a:off x="5600698" y="2654298"/>
                <a:ext cx="704851" cy="761999"/>
              </a:xfrm>
              <a:prstGeom prst="line">
                <a:avLst/>
              </a:prstGeom>
              <a:noFill/>
              <a:ln w="57150">
                <a:solidFill>
                  <a:schemeClr val="bg2">
                    <a:lumMod val="25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55" name="Line 166"/>
              <p:cNvSpPr>
                <a:spLocks noChangeShapeType="1"/>
              </p:cNvSpPr>
              <p:nvPr/>
            </p:nvSpPr>
            <p:spPr bwMode="auto">
              <a:xfrm>
                <a:off x="6276974" y="2654298"/>
                <a:ext cx="704851" cy="723901"/>
              </a:xfrm>
              <a:prstGeom prst="line">
                <a:avLst/>
              </a:prstGeom>
              <a:noFill/>
              <a:ln w="57150">
                <a:solidFill>
                  <a:schemeClr val="bg2">
                    <a:lumMod val="25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56" name="Line 167"/>
              <p:cNvSpPr>
                <a:spLocks noChangeShapeType="1"/>
              </p:cNvSpPr>
              <p:nvPr/>
            </p:nvSpPr>
            <p:spPr bwMode="auto">
              <a:xfrm>
                <a:off x="6972300" y="3378199"/>
                <a:ext cx="0" cy="1143000"/>
              </a:xfrm>
              <a:prstGeom prst="line">
                <a:avLst/>
              </a:prstGeom>
              <a:noFill/>
              <a:ln w="57150">
                <a:solidFill>
                  <a:schemeClr val="bg2">
                    <a:lumMod val="25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57" name="Line 168"/>
              <p:cNvSpPr>
                <a:spLocks noChangeShapeType="1"/>
              </p:cNvSpPr>
              <p:nvPr/>
            </p:nvSpPr>
            <p:spPr bwMode="auto">
              <a:xfrm>
                <a:off x="5600700" y="4502149"/>
                <a:ext cx="1371600" cy="0"/>
              </a:xfrm>
              <a:prstGeom prst="line">
                <a:avLst/>
              </a:prstGeom>
              <a:noFill/>
              <a:ln w="57150">
                <a:solidFill>
                  <a:schemeClr val="bg2">
                    <a:lumMod val="25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grpSp>
        <p:sp>
          <p:nvSpPr>
            <p:cNvPr id="48" name="Text Box 173"/>
            <p:cNvSpPr txBox="1">
              <a:spLocks noChangeArrowheads="1"/>
            </p:cNvSpPr>
            <p:nvPr/>
          </p:nvSpPr>
          <p:spPr bwMode="auto">
            <a:xfrm>
              <a:off x="5329315" y="2972036"/>
              <a:ext cx="533400" cy="34302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Arial"/>
                  <a:ea typeface="微软雅黑"/>
                  <a:cs typeface="+mn-cs"/>
                </a:rPr>
                <a:t>D</a:t>
              </a:r>
            </a:p>
          </p:txBody>
        </p:sp>
        <p:sp>
          <p:nvSpPr>
            <p:cNvPr id="49" name="Text Box 174"/>
            <p:cNvSpPr txBox="1">
              <a:spLocks noChangeArrowheads="1"/>
            </p:cNvSpPr>
            <p:nvPr/>
          </p:nvSpPr>
          <p:spPr bwMode="auto">
            <a:xfrm>
              <a:off x="6222976" y="2227548"/>
              <a:ext cx="533400" cy="34302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Arial"/>
                  <a:ea typeface="微软雅黑"/>
                  <a:cs typeface="+mn-cs"/>
                </a:rPr>
                <a:t>E</a:t>
              </a:r>
            </a:p>
          </p:txBody>
        </p:sp>
        <p:sp>
          <p:nvSpPr>
            <p:cNvPr id="50" name="Text Box 175"/>
            <p:cNvSpPr txBox="1">
              <a:spLocks noChangeArrowheads="1"/>
            </p:cNvSpPr>
            <p:nvPr/>
          </p:nvSpPr>
          <p:spPr bwMode="auto">
            <a:xfrm>
              <a:off x="6940713" y="2972036"/>
              <a:ext cx="533400" cy="34302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Arial"/>
                  <a:ea typeface="微软雅黑"/>
                  <a:cs typeface="+mn-cs"/>
                </a:rPr>
                <a:t>G</a:t>
              </a:r>
            </a:p>
          </p:txBody>
        </p:sp>
        <p:sp>
          <p:nvSpPr>
            <p:cNvPr id="51" name="Text Box 176"/>
            <p:cNvSpPr txBox="1">
              <a:spLocks noChangeArrowheads="1"/>
            </p:cNvSpPr>
            <p:nvPr/>
          </p:nvSpPr>
          <p:spPr bwMode="auto">
            <a:xfrm>
              <a:off x="6965753" y="4076253"/>
              <a:ext cx="533400" cy="34302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Arial"/>
                  <a:ea typeface="微软雅黑"/>
                  <a:cs typeface="+mn-cs"/>
                </a:rPr>
                <a:t>H</a:t>
              </a:r>
            </a:p>
          </p:txBody>
        </p:sp>
        <p:sp>
          <p:nvSpPr>
            <p:cNvPr id="52" name="Text Box 177"/>
            <p:cNvSpPr txBox="1">
              <a:spLocks noChangeArrowheads="1"/>
            </p:cNvSpPr>
            <p:nvPr/>
          </p:nvSpPr>
          <p:spPr bwMode="auto">
            <a:xfrm>
              <a:off x="5385328" y="4076253"/>
              <a:ext cx="533400" cy="34302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Algerian" panose="04020705040A02060702" pitchFamily="82" charset="0"/>
                  <a:ea typeface="微软雅黑"/>
                  <a:cs typeface="+mn-cs"/>
                </a:rPr>
                <a:t>I</a:t>
              </a:r>
            </a:p>
          </p:txBody>
        </p:sp>
      </p:grpSp>
      <p:sp>
        <p:nvSpPr>
          <p:cNvPr id="58" name="Line 160"/>
          <p:cNvSpPr>
            <a:spLocks noChangeShapeType="1"/>
          </p:cNvSpPr>
          <p:nvPr/>
        </p:nvSpPr>
        <p:spPr bwMode="auto">
          <a:xfrm>
            <a:off x="1979372" y="3060094"/>
            <a:ext cx="2035300" cy="0"/>
          </a:xfrm>
          <a:prstGeom prst="line">
            <a:avLst/>
          </a:prstGeom>
          <a:noFill/>
          <a:ln w="57150">
            <a:solidFill>
              <a:schemeClr val="accent1">
                <a:lumMod val="75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59" name="Line 160"/>
          <p:cNvSpPr>
            <a:spLocks noChangeShapeType="1"/>
          </p:cNvSpPr>
          <p:nvPr/>
        </p:nvSpPr>
        <p:spPr bwMode="auto">
          <a:xfrm>
            <a:off x="1990612" y="5280264"/>
            <a:ext cx="4101075" cy="0"/>
          </a:xfrm>
          <a:prstGeom prst="line">
            <a:avLst/>
          </a:prstGeom>
          <a:noFill/>
          <a:ln w="57150">
            <a:solidFill>
              <a:schemeClr val="accent1">
                <a:lumMod val="75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60" name="Line 160"/>
          <p:cNvSpPr>
            <a:spLocks noChangeShapeType="1"/>
          </p:cNvSpPr>
          <p:nvPr/>
        </p:nvSpPr>
        <p:spPr bwMode="auto">
          <a:xfrm flipH="1">
            <a:off x="7802037" y="3432000"/>
            <a:ext cx="0" cy="1922072"/>
          </a:xfrm>
          <a:prstGeom prst="line">
            <a:avLst/>
          </a:prstGeom>
          <a:noFill/>
          <a:ln w="57150">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61" name="Line 160"/>
          <p:cNvSpPr>
            <a:spLocks noChangeShapeType="1"/>
          </p:cNvSpPr>
          <p:nvPr/>
        </p:nvSpPr>
        <p:spPr bwMode="auto">
          <a:xfrm flipH="1">
            <a:off x="10101122" y="3398329"/>
            <a:ext cx="0" cy="1955743"/>
          </a:xfrm>
          <a:prstGeom prst="line">
            <a:avLst/>
          </a:prstGeom>
          <a:noFill/>
          <a:ln w="57150">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spTree>
    <p:extLst>
      <p:ext uri="{BB962C8B-B14F-4D97-AF65-F5344CB8AC3E}">
        <p14:creationId xmlns:p14="http://schemas.microsoft.com/office/powerpoint/2010/main" val="425520780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10" presetClass="entr" presetSubtype="0" fill="hold" nodeType="with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fade">
                                      <p:cBhvr>
                                        <p:cTn id="13" dur="500"/>
                                        <p:tgtEl>
                                          <p:spTgt spid="4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58"/>
                                        </p:tgtEl>
                                        <p:attrNameLst>
                                          <p:attrName>style.visibility</p:attrName>
                                        </p:attrNameLst>
                                      </p:cBhvr>
                                      <p:to>
                                        <p:strVal val="visible"/>
                                      </p:to>
                                    </p:set>
                                    <p:animEffect transition="in" filter="wipe(left)">
                                      <p:cBhvr>
                                        <p:cTn id="18" dur="500"/>
                                        <p:tgtEl>
                                          <p:spTgt spid="58"/>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59"/>
                                        </p:tgtEl>
                                        <p:attrNameLst>
                                          <p:attrName>style.visibility</p:attrName>
                                        </p:attrNameLst>
                                      </p:cBhvr>
                                      <p:to>
                                        <p:strVal val="visible"/>
                                      </p:to>
                                    </p:set>
                                    <p:animEffect transition="in" filter="wipe(left)">
                                      <p:cBhvr>
                                        <p:cTn id="21" dur="500"/>
                                        <p:tgtEl>
                                          <p:spTgt spid="59"/>
                                        </p:tgtEl>
                                      </p:cBhvr>
                                    </p:animEffect>
                                  </p:childTnLst>
                                </p:cTn>
                              </p:par>
                            </p:childTnLst>
                          </p:cTn>
                        </p:par>
                        <p:par>
                          <p:cTn id="22" fill="hold">
                            <p:stCondLst>
                              <p:cond delay="500"/>
                            </p:stCondLst>
                            <p:childTnLst>
                              <p:par>
                                <p:cTn id="23" presetID="22" presetClass="emph" presetSubtype="0" repeatCount="5000" fill="hold" grpId="1" nodeType="afterEffect">
                                  <p:stCondLst>
                                    <p:cond delay="0"/>
                                  </p:stCondLst>
                                  <p:childTnLst>
                                    <p:animClr clrSpc="hsl" dir="cw">
                                      <p:cBhvr override="childStyle">
                                        <p:cTn id="24" dur="500" fill="hold"/>
                                        <p:tgtEl>
                                          <p:spTgt spid="58"/>
                                        </p:tgtEl>
                                        <p:attrNameLst>
                                          <p:attrName>style.color</p:attrName>
                                        </p:attrNameLst>
                                      </p:cBhvr>
                                      <p:by>
                                        <p:hsl h="-7200000" s="0" l="0"/>
                                      </p:by>
                                    </p:animClr>
                                    <p:animClr clrSpc="hsl" dir="cw">
                                      <p:cBhvr>
                                        <p:cTn id="25" dur="500" fill="hold"/>
                                        <p:tgtEl>
                                          <p:spTgt spid="58"/>
                                        </p:tgtEl>
                                        <p:attrNameLst>
                                          <p:attrName>fillcolor</p:attrName>
                                        </p:attrNameLst>
                                      </p:cBhvr>
                                      <p:by>
                                        <p:hsl h="-7200000" s="0" l="0"/>
                                      </p:by>
                                    </p:animClr>
                                    <p:animClr clrSpc="hsl" dir="cw">
                                      <p:cBhvr>
                                        <p:cTn id="26" dur="500" fill="hold"/>
                                        <p:tgtEl>
                                          <p:spTgt spid="58"/>
                                        </p:tgtEl>
                                        <p:attrNameLst>
                                          <p:attrName>stroke.color</p:attrName>
                                        </p:attrNameLst>
                                      </p:cBhvr>
                                      <p:by>
                                        <p:hsl h="-7200000" s="0" l="0"/>
                                      </p:by>
                                    </p:animClr>
                                    <p:set>
                                      <p:cBhvr>
                                        <p:cTn id="27" dur="500" fill="hold"/>
                                        <p:tgtEl>
                                          <p:spTgt spid="58"/>
                                        </p:tgtEl>
                                        <p:attrNameLst>
                                          <p:attrName>fill.type</p:attrName>
                                        </p:attrNameLst>
                                      </p:cBhvr>
                                      <p:to>
                                        <p:strVal val="solid"/>
                                      </p:to>
                                    </p:set>
                                  </p:childTnLst>
                                </p:cTn>
                              </p:par>
                              <p:par>
                                <p:cTn id="28" presetID="22" presetClass="emph" presetSubtype="0" repeatCount="5000" fill="hold" grpId="1" nodeType="withEffect">
                                  <p:stCondLst>
                                    <p:cond delay="0"/>
                                  </p:stCondLst>
                                  <p:childTnLst>
                                    <p:animClr clrSpc="hsl" dir="cw">
                                      <p:cBhvr override="childStyle">
                                        <p:cTn id="29" dur="500" fill="hold"/>
                                        <p:tgtEl>
                                          <p:spTgt spid="59"/>
                                        </p:tgtEl>
                                        <p:attrNameLst>
                                          <p:attrName>style.color</p:attrName>
                                        </p:attrNameLst>
                                      </p:cBhvr>
                                      <p:by>
                                        <p:hsl h="-7200000" s="0" l="0"/>
                                      </p:by>
                                    </p:animClr>
                                    <p:animClr clrSpc="hsl" dir="cw">
                                      <p:cBhvr>
                                        <p:cTn id="30" dur="500" fill="hold"/>
                                        <p:tgtEl>
                                          <p:spTgt spid="59"/>
                                        </p:tgtEl>
                                        <p:attrNameLst>
                                          <p:attrName>fillcolor</p:attrName>
                                        </p:attrNameLst>
                                      </p:cBhvr>
                                      <p:by>
                                        <p:hsl h="-7200000" s="0" l="0"/>
                                      </p:by>
                                    </p:animClr>
                                    <p:animClr clrSpc="hsl" dir="cw">
                                      <p:cBhvr>
                                        <p:cTn id="31" dur="500" fill="hold"/>
                                        <p:tgtEl>
                                          <p:spTgt spid="59"/>
                                        </p:tgtEl>
                                        <p:attrNameLst>
                                          <p:attrName>stroke.color</p:attrName>
                                        </p:attrNameLst>
                                      </p:cBhvr>
                                      <p:by>
                                        <p:hsl h="-7200000" s="0" l="0"/>
                                      </p:by>
                                    </p:animClr>
                                    <p:set>
                                      <p:cBhvr>
                                        <p:cTn id="32" dur="500" fill="hold"/>
                                        <p:tgtEl>
                                          <p:spTgt spid="59"/>
                                        </p:tgtEl>
                                        <p:attrNameLst>
                                          <p:attrName>fill.type</p:attrName>
                                        </p:attrNameLst>
                                      </p:cBhvr>
                                      <p:to>
                                        <p:strVal val="solid"/>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1"/>
                                        </p:tgtEl>
                                        <p:attrNameLst>
                                          <p:attrName>style.visibility</p:attrName>
                                        </p:attrNameLst>
                                      </p:cBhvr>
                                      <p:to>
                                        <p:strVal val="visible"/>
                                      </p:to>
                                    </p:set>
                                    <p:animEffect transition="in" filter="wipe(left)">
                                      <p:cBhvr>
                                        <p:cTn id="37" dur="500"/>
                                        <p:tgtEl>
                                          <p:spTgt spid="61"/>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60"/>
                                        </p:tgtEl>
                                        <p:attrNameLst>
                                          <p:attrName>style.visibility</p:attrName>
                                        </p:attrNameLst>
                                      </p:cBhvr>
                                      <p:to>
                                        <p:strVal val="visible"/>
                                      </p:to>
                                    </p:set>
                                    <p:animEffect transition="in" filter="wipe(left)">
                                      <p:cBhvr>
                                        <p:cTn id="40" dur="500"/>
                                        <p:tgtEl>
                                          <p:spTgt spid="60"/>
                                        </p:tgtEl>
                                      </p:cBhvr>
                                    </p:animEffect>
                                  </p:childTnLst>
                                </p:cTn>
                              </p:par>
                            </p:childTnLst>
                          </p:cTn>
                        </p:par>
                        <p:par>
                          <p:cTn id="41" fill="hold">
                            <p:stCondLst>
                              <p:cond delay="500"/>
                            </p:stCondLst>
                            <p:childTnLst>
                              <p:par>
                                <p:cTn id="42" presetID="22" presetClass="emph" presetSubtype="0" repeatCount="5000" fill="hold" grpId="1" nodeType="afterEffect">
                                  <p:stCondLst>
                                    <p:cond delay="0"/>
                                  </p:stCondLst>
                                  <p:childTnLst>
                                    <p:animClr clrSpc="hsl" dir="cw">
                                      <p:cBhvr override="childStyle">
                                        <p:cTn id="43" dur="500" fill="hold"/>
                                        <p:tgtEl>
                                          <p:spTgt spid="60"/>
                                        </p:tgtEl>
                                        <p:attrNameLst>
                                          <p:attrName>style.color</p:attrName>
                                        </p:attrNameLst>
                                      </p:cBhvr>
                                      <p:by>
                                        <p:hsl h="-7200000" s="0" l="0"/>
                                      </p:by>
                                    </p:animClr>
                                    <p:animClr clrSpc="hsl" dir="cw">
                                      <p:cBhvr>
                                        <p:cTn id="44" dur="500" fill="hold"/>
                                        <p:tgtEl>
                                          <p:spTgt spid="60"/>
                                        </p:tgtEl>
                                        <p:attrNameLst>
                                          <p:attrName>fillcolor</p:attrName>
                                        </p:attrNameLst>
                                      </p:cBhvr>
                                      <p:by>
                                        <p:hsl h="-7200000" s="0" l="0"/>
                                      </p:by>
                                    </p:animClr>
                                    <p:animClr clrSpc="hsl" dir="cw">
                                      <p:cBhvr>
                                        <p:cTn id="45" dur="500" fill="hold"/>
                                        <p:tgtEl>
                                          <p:spTgt spid="60"/>
                                        </p:tgtEl>
                                        <p:attrNameLst>
                                          <p:attrName>stroke.color</p:attrName>
                                        </p:attrNameLst>
                                      </p:cBhvr>
                                      <p:by>
                                        <p:hsl h="-7200000" s="0" l="0"/>
                                      </p:by>
                                    </p:animClr>
                                    <p:set>
                                      <p:cBhvr>
                                        <p:cTn id="46" dur="500" fill="hold"/>
                                        <p:tgtEl>
                                          <p:spTgt spid="60"/>
                                        </p:tgtEl>
                                        <p:attrNameLst>
                                          <p:attrName>fill.type</p:attrName>
                                        </p:attrNameLst>
                                      </p:cBhvr>
                                      <p:to>
                                        <p:strVal val="solid"/>
                                      </p:to>
                                    </p:set>
                                  </p:childTnLst>
                                </p:cTn>
                              </p:par>
                              <p:par>
                                <p:cTn id="47" presetID="22" presetClass="emph" presetSubtype="0" repeatCount="5000" fill="hold" grpId="1" nodeType="withEffect">
                                  <p:stCondLst>
                                    <p:cond delay="0"/>
                                  </p:stCondLst>
                                  <p:childTnLst>
                                    <p:animClr clrSpc="hsl" dir="cw">
                                      <p:cBhvr override="childStyle">
                                        <p:cTn id="48" dur="500" fill="hold"/>
                                        <p:tgtEl>
                                          <p:spTgt spid="61"/>
                                        </p:tgtEl>
                                        <p:attrNameLst>
                                          <p:attrName>style.color</p:attrName>
                                        </p:attrNameLst>
                                      </p:cBhvr>
                                      <p:by>
                                        <p:hsl h="-7200000" s="0" l="0"/>
                                      </p:by>
                                    </p:animClr>
                                    <p:animClr clrSpc="hsl" dir="cw">
                                      <p:cBhvr>
                                        <p:cTn id="49" dur="500" fill="hold"/>
                                        <p:tgtEl>
                                          <p:spTgt spid="61"/>
                                        </p:tgtEl>
                                        <p:attrNameLst>
                                          <p:attrName>fillcolor</p:attrName>
                                        </p:attrNameLst>
                                      </p:cBhvr>
                                      <p:by>
                                        <p:hsl h="-7200000" s="0" l="0"/>
                                      </p:by>
                                    </p:animClr>
                                    <p:animClr clrSpc="hsl" dir="cw">
                                      <p:cBhvr>
                                        <p:cTn id="50" dur="500" fill="hold"/>
                                        <p:tgtEl>
                                          <p:spTgt spid="61"/>
                                        </p:tgtEl>
                                        <p:attrNameLst>
                                          <p:attrName>stroke.color</p:attrName>
                                        </p:attrNameLst>
                                      </p:cBhvr>
                                      <p:by>
                                        <p:hsl h="-7200000" s="0" l="0"/>
                                      </p:by>
                                    </p:animClr>
                                    <p:set>
                                      <p:cBhvr>
                                        <p:cTn id="51" dur="500" fill="hold"/>
                                        <p:tgtEl>
                                          <p:spTgt spid="6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8" grpId="1" animBg="1"/>
      <p:bldP spid="59" grpId="0" animBg="1"/>
      <p:bldP spid="59" grpId="1" animBg="1"/>
      <p:bldP spid="60" grpId="0" animBg="1"/>
      <p:bldP spid="60" grpId="1" animBg="1"/>
      <p:bldP spid="61" grpId="0" animBg="1"/>
      <p:bldP spid="61"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AB43502B-C879-47C5-A0BB-68D1EC954D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8188"/>
          <a:stretch/>
        </p:blipFill>
        <p:spPr>
          <a:xfrm>
            <a:off x="0" y="4746862"/>
            <a:ext cx="12192000" cy="2111138"/>
          </a:xfrm>
          <a:prstGeom prst="rect">
            <a:avLst/>
          </a:prstGeom>
        </p:spPr>
      </p:pic>
      <p:pic>
        <p:nvPicPr>
          <p:cNvPr id="20" name="图片 19">
            <a:extLst>
              <a:ext uri="{FF2B5EF4-FFF2-40B4-BE49-F238E27FC236}">
                <a16:creationId xmlns:a16="http://schemas.microsoft.com/office/drawing/2014/main" id="{E3F8C8AC-F586-4AD6-A533-A128A3C7E473}"/>
              </a:ext>
            </a:extLst>
          </p:cNvPr>
          <p:cNvPicPr>
            <a:picLocks noChangeAspect="1"/>
          </p:cNvPicPr>
          <p:nvPr/>
        </p:nvPicPr>
        <p:blipFill rotWithShape="1">
          <a:blip r:embed="rId5">
            <a:extLst>
              <a:ext uri="{28A0092B-C50C-407E-A947-70E740481C1C}">
                <a14:useLocalDpi xmlns:a14="http://schemas.microsoft.com/office/drawing/2010/main" val="0"/>
              </a:ext>
            </a:extLst>
          </a:blip>
          <a:srcRect t="4811" b="72689"/>
          <a:stretch/>
        </p:blipFill>
        <p:spPr>
          <a:xfrm>
            <a:off x="0" y="0"/>
            <a:ext cx="12192000" cy="6858000"/>
          </a:xfrm>
          <a:prstGeom prst="rect">
            <a:avLst/>
          </a:prstGeom>
        </p:spPr>
      </p:pic>
      <p:pic>
        <p:nvPicPr>
          <p:cNvPr id="18" name="图片 17">
            <a:extLst>
              <a:ext uri="{FF2B5EF4-FFF2-40B4-BE49-F238E27FC236}">
                <a16:creationId xmlns:a16="http://schemas.microsoft.com/office/drawing/2014/main" id="{B8D0204D-B9FD-4FB8-B8E4-398A3FCCF45C}"/>
              </a:ext>
            </a:extLst>
          </p:cNvPr>
          <p:cNvPicPr>
            <a:picLocks noChangeAspect="1"/>
          </p:cNvPicPr>
          <p:nvPr/>
        </p:nvPicPr>
        <p:blipFill>
          <a:blip r:embed="rId6">
            <a:extLst>
              <a:ext uri="{28A0092B-C50C-407E-A947-70E740481C1C}">
                <a14:useLocalDpi xmlns:a14="http://schemas.microsoft.com/office/drawing/2010/main" val="0"/>
              </a:ext>
            </a:extLst>
          </a:blip>
          <a:srcRect t="20" b="20"/>
          <a:stretch/>
        </p:blipFill>
        <p:spPr>
          <a:xfrm>
            <a:off x="1472184" y="0"/>
            <a:ext cx="7598664" cy="5387880"/>
          </a:xfrm>
          <a:prstGeom prst="rect">
            <a:avLst/>
          </a:prstGeom>
        </p:spPr>
      </p:pic>
      <p:pic>
        <p:nvPicPr>
          <p:cNvPr id="22" name="图片 21">
            <a:extLst>
              <a:ext uri="{FF2B5EF4-FFF2-40B4-BE49-F238E27FC236}">
                <a16:creationId xmlns:a16="http://schemas.microsoft.com/office/drawing/2014/main" id="{4CD45218-F2A9-42C9-B4F3-A091A9E295BB}"/>
              </a:ext>
            </a:extLst>
          </p:cNvPr>
          <p:cNvPicPr>
            <a:picLocks noChangeAspect="1"/>
          </p:cNvPicPr>
          <p:nvPr/>
        </p:nvPicPr>
        <p:blipFill>
          <a:blip r:embed="rId7"/>
          <a:stretch>
            <a:fillRect/>
          </a:stretch>
        </p:blipFill>
        <p:spPr>
          <a:xfrm>
            <a:off x="4679457" y="235527"/>
            <a:ext cx="1807850" cy="1482436"/>
          </a:xfrm>
          <a:prstGeom prst="rect">
            <a:avLst/>
          </a:prstGeom>
        </p:spPr>
      </p:pic>
      <p:pic>
        <p:nvPicPr>
          <p:cNvPr id="3" name="图片 2">
            <a:extLst>
              <a:ext uri="{FF2B5EF4-FFF2-40B4-BE49-F238E27FC236}">
                <a16:creationId xmlns:a16="http://schemas.microsoft.com/office/drawing/2014/main" id="{DC65BAB9-0E59-489B-964F-E16280A40B74}"/>
              </a:ext>
            </a:extLst>
          </p:cNvPr>
          <p:cNvPicPr>
            <a:picLocks noChangeAspect="1"/>
          </p:cNvPicPr>
          <p:nvPr/>
        </p:nvPicPr>
        <p:blipFill rotWithShape="1">
          <a:blip r:embed="rId8">
            <a:extLst>
              <a:ext uri="{28A0092B-C50C-407E-A947-70E740481C1C}">
                <a14:useLocalDpi xmlns:a14="http://schemas.microsoft.com/office/drawing/2010/main" val="0"/>
              </a:ext>
            </a:extLst>
          </a:blip>
          <a:srcRect l="74371"/>
          <a:stretch/>
        </p:blipFill>
        <p:spPr>
          <a:xfrm flipH="1">
            <a:off x="9300292" y="-130066"/>
            <a:ext cx="2662264" cy="3787112"/>
          </a:xfrm>
          <a:prstGeom prst="rect">
            <a:avLst/>
          </a:prstGeom>
        </p:spPr>
      </p:pic>
      <p:pic>
        <p:nvPicPr>
          <p:cNvPr id="12" name="图片 11">
            <a:extLst>
              <a:ext uri="{FF2B5EF4-FFF2-40B4-BE49-F238E27FC236}">
                <a16:creationId xmlns:a16="http://schemas.microsoft.com/office/drawing/2014/main" id="{21A33C1E-7DB4-4845-889E-47A7024DA35E}"/>
              </a:ext>
            </a:extLst>
          </p:cNvPr>
          <p:cNvPicPr>
            <a:picLocks noChangeAspect="1"/>
          </p:cNvPicPr>
          <p:nvPr/>
        </p:nvPicPr>
        <p:blipFill>
          <a:blip r:embed="rId9"/>
          <a:stretch>
            <a:fillRect/>
          </a:stretch>
        </p:blipFill>
        <p:spPr>
          <a:xfrm>
            <a:off x="1193052" y="2633106"/>
            <a:ext cx="2621507" cy="4224894"/>
          </a:xfrm>
          <a:prstGeom prst="rect">
            <a:avLst/>
          </a:prstGeom>
        </p:spPr>
      </p:pic>
      <p:sp>
        <p:nvSpPr>
          <p:cNvPr id="27" name="文本框 26">
            <a:extLst>
              <a:ext uri="{FF2B5EF4-FFF2-40B4-BE49-F238E27FC236}">
                <a16:creationId xmlns:a16="http://schemas.microsoft.com/office/drawing/2014/main" id="{E513FEEB-E851-4A28-97F3-00D024BCDE70}"/>
              </a:ext>
            </a:extLst>
          </p:cNvPr>
          <p:cNvSpPr txBox="1"/>
          <p:nvPr/>
        </p:nvSpPr>
        <p:spPr>
          <a:xfrm>
            <a:off x="2593294" y="1630324"/>
            <a:ext cx="5671081" cy="1015663"/>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spcBef>
                <a:spcPts val="0"/>
              </a:spcBef>
              <a:spcAft>
                <a:spcPts val="0"/>
              </a:spcAft>
              <a:buClrTx/>
              <a:buSzTx/>
              <a:buFontTx/>
              <a:buNone/>
              <a:tabLst/>
              <a:defRPr/>
            </a:pPr>
            <a:r>
              <a:rPr lang="en-US" altLang="zh-CN" sz="6000" dirty="0" smtClean="0">
                <a:ln w="19050">
                  <a:solidFill>
                    <a:schemeClr val="accent3">
                      <a:lumMod val="75000"/>
                    </a:schemeClr>
                  </a:solidFill>
                </a:ln>
                <a:solidFill>
                  <a:schemeClr val="accent2">
                    <a:lumMod val="60000"/>
                    <a:lumOff val="40000"/>
                  </a:schemeClr>
                </a:solidFill>
                <a:latin typeface="UVN Mang Tre" panose="00000400000000000000" pitchFamily="2" charset="0"/>
                <a:ea typeface="字魂100号-方方先锋体" panose="00000500000000000000" pitchFamily="2" charset="-122"/>
                <a:cs typeface="Arial" panose="020B0604020202020204" pitchFamily="34" charset="0"/>
                <a:sym typeface="字魂100号-方方先锋体" panose="00000500000000000000" pitchFamily="2" charset="-122"/>
              </a:rPr>
              <a:t>DẶN DÒ</a:t>
            </a:r>
          </a:p>
        </p:txBody>
      </p:sp>
      <p:pic>
        <p:nvPicPr>
          <p:cNvPr id="2" name="Picture 1"/>
          <p:cNvPicPr>
            <a:picLocks noChangeAspect="1"/>
          </p:cNvPicPr>
          <p:nvPr/>
        </p:nvPicPr>
        <p:blipFill>
          <a:blip r:embed="rId10" cstate="print">
            <a:extLst>
              <a:ext uri="{BEBA8EAE-BF5A-486C-A8C5-ECC9F3942E4B}">
                <a14:imgProps xmlns:a14="http://schemas.microsoft.com/office/drawing/2010/main">
                  <a14:imgLayer r:embed="rId11">
                    <a14:imgEffect>
                      <a14:backgroundRemoval t="4213" b="96344" l="9996" r="89963"/>
                    </a14:imgEffect>
                  </a14:imgLayer>
                </a14:imgProps>
              </a:ext>
              <a:ext uri="{28A0092B-C50C-407E-A947-70E740481C1C}">
                <a14:useLocalDpi xmlns:a14="http://schemas.microsoft.com/office/drawing/2010/main" val="0"/>
              </a:ext>
            </a:extLst>
          </a:blip>
          <a:stretch>
            <a:fillRect/>
          </a:stretch>
        </p:blipFill>
        <p:spPr>
          <a:xfrm>
            <a:off x="6619299" y="3424281"/>
            <a:ext cx="5361986" cy="3575228"/>
          </a:xfrm>
          <a:prstGeom prst="rect">
            <a:avLst/>
          </a:prstGeom>
        </p:spPr>
      </p:pic>
      <p:sp>
        <p:nvSpPr>
          <p:cNvPr id="10" name="文本框 26">
            <a:extLst>
              <a:ext uri="{FF2B5EF4-FFF2-40B4-BE49-F238E27FC236}">
                <a16:creationId xmlns:a16="http://schemas.microsoft.com/office/drawing/2014/main" id="{E513FEEB-E851-4A28-97F3-00D024BCDE70}"/>
              </a:ext>
            </a:extLst>
          </p:cNvPr>
          <p:cNvSpPr txBox="1"/>
          <p:nvPr/>
        </p:nvSpPr>
        <p:spPr>
          <a:xfrm>
            <a:off x="2503805" y="2676577"/>
            <a:ext cx="5671081" cy="1200329"/>
          </a:xfrm>
          <a:prstGeom prst="rect">
            <a:avLst/>
          </a:prstGeom>
          <a:noFill/>
        </p:spPr>
        <p:txBody>
          <a:bodyPr wrap="square" rtlCol="0">
            <a:spAutoFit/>
            <a:scene3d>
              <a:camera prst="orthographicFront"/>
              <a:lightRig rig="threePt" dir="t"/>
            </a:scene3d>
            <a:sp3d contourW="12700"/>
          </a:bodyPr>
          <a:lstStyle/>
          <a:p>
            <a:pPr marL="571500" marR="0" lvl="0" indent="-571500" algn="ctr" defTabSz="914400" rtl="0" eaLnBrk="1" fontAlgn="auto" latinLnBrk="0" hangingPunct="1">
              <a:spcBef>
                <a:spcPts val="0"/>
              </a:spcBef>
              <a:spcAft>
                <a:spcPts val="0"/>
              </a:spcAft>
              <a:buClrTx/>
              <a:buSzTx/>
              <a:buFontTx/>
              <a:buChar char="-"/>
              <a:tabLst/>
              <a:defRPr/>
            </a:pPr>
            <a:r>
              <a:rPr lang="en-US" altLang="zh-CN" sz="3600" dirty="0" err="1"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Hoàn</a:t>
            </a:r>
            <a:r>
              <a:rPr lang="en-US" altLang="zh-CN" sz="3600" dirty="0"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 </a:t>
            </a:r>
            <a:r>
              <a:rPr lang="en-US" altLang="zh-CN" sz="3600" dirty="0" err="1"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thành</a:t>
            </a:r>
            <a:r>
              <a:rPr lang="en-US" altLang="zh-CN" sz="3600" dirty="0"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 </a:t>
            </a:r>
            <a:r>
              <a:rPr lang="en-US" altLang="zh-CN" sz="3600" dirty="0" err="1"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bài</a:t>
            </a:r>
            <a:r>
              <a:rPr lang="en-US" altLang="zh-CN" sz="3600" dirty="0"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 </a:t>
            </a:r>
            <a:r>
              <a:rPr lang="en-US" altLang="zh-CN" sz="3600" dirty="0" err="1"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tập</a:t>
            </a:r>
            <a:endParaRPr lang="en-US" altLang="zh-CN" sz="3600" dirty="0"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endParaRPr>
          </a:p>
          <a:p>
            <a:pPr marL="571500" marR="0" lvl="0" indent="-571500" algn="ctr" defTabSz="914400" rtl="0" eaLnBrk="1" fontAlgn="auto" latinLnBrk="0" hangingPunct="1">
              <a:spcBef>
                <a:spcPts val="0"/>
              </a:spcBef>
              <a:spcAft>
                <a:spcPts val="0"/>
              </a:spcAft>
              <a:buClrTx/>
              <a:buSzTx/>
              <a:buFontTx/>
              <a:buChar char="-"/>
              <a:tabLst/>
              <a:defRPr/>
            </a:pPr>
            <a:r>
              <a:rPr lang="en-US" altLang="zh-CN" sz="3600" dirty="0" err="1"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Chuẩn</a:t>
            </a:r>
            <a:r>
              <a:rPr lang="en-US" altLang="zh-CN" sz="3600" dirty="0"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 </a:t>
            </a:r>
            <a:r>
              <a:rPr lang="en-US" altLang="zh-CN" sz="3600" dirty="0" err="1"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bị</a:t>
            </a:r>
            <a:r>
              <a:rPr lang="en-US" altLang="zh-CN" sz="3600" dirty="0"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 </a:t>
            </a:r>
            <a:r>
              <a:rPr lang="en-US" altLang="zh-CN" sz="3600" dirty="0" err="1"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bài</a:t>
            </a:r>
            <a:r>
              <a:rPr lang="en-US" altLang="zh-CN" sz="3600" dirty="0"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 </a:t>
            </a:r>
            <a:r>
              <a:rPr lang="en-US" altLang="zh-CN" sz="3600" dirty="0" err="1"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sau</a:t>
            </a:r>
            <a:endParaRPr lang="en-US" altLang="zh-CN" sz="3600" dirty="0"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endParaRPr>
          </a:p>
        </p:txBody>
      </p:sp>
    </p:spTree>
    <p:extLst>
      <p:ext uri="{BB962C8B-B14F-4D97-AF65-F5344CB8AC3E}">
        <p14:creationId xmlns:p14="http://schemas.microsoft.com/office/powerpoint/2010/main" val="297159074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up)">
                                      <p:cBhvr>
                                        <p:cTn id="7" dur="500"/>
                                        <p:tgtEl>
                                          <p:spTgt spid="27"/>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AB43502B-C879-47C5-A0BB-68D1EC954D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8188"/>
          <a:stretch/>
        </p:blipFill>
        <p:spPr>
          <a:xfrm>
            <a:off x="0" y="4746862"/>
            <a:ext cx="12192000" cy="2111138"/>
          </a:xfrm>
          <a:prstGeom prst="rect">
            <a:avLst/>
          </a:prstGeom>
        </p:spPr>
      </p:pic>
      <p:pic>
        <p:nvPicPr>
          <p:cNvPr id="18" name="图片 17">
            <a:extLst>
              <a:ext uri="{FF2B5EF4-FFF2-40B4-BE49-F238E27FC236}">
                <a16:creationId xmlns:a16="http://schemas.microsoft.com/office/drawing/2014/main" id="{B8D0204D-B9FD-4FB8-B8E4-398A3FCCF45C}"/>
              </a:ext>
            </a:extLst>
          </p:cNvPr>
          <p:cNvPicPr>
            <a:picLocks noChangeAspect="1"/>
          </p:cNvPicPr>
          <p:nvPr/>
        </p:nvPicPr>
        <p:blipFill>
          <a:blip r:embed="rId5">
            <a:extLst>
              <a:ext uri="{28A0092B-C50C-407E-A947-70E740481C1C}">
                <a14:useLocalDpi xmlns:a14="http://schemas.microsoft.com/office/drawing/2010/main" val="0"/>
              </a:ext>
            </a:extLst>
          </a:blip>
          <a:srcRect t="20" b="20"/>
          <a:stretch/>
        </p:blipFill>
        <p:spPr>
          <a:xfrm>
            <a:off x="2768914" y="0"/>
            <a:ext cx="5882717" cy="5387880"/>
          </a:xfrm>
          <a:prstGeom prst="rect">
            <a:avLst/>
          </a:prstGeom>
        </p:spPr>
      </p:pic>
      <p:pic>
        <p:nvPicPr>
          <p:cNvPr id="22" name="图片 21">
            <a:extLst>
              <a:ext uri="{FF2B5EF4-FFF2-40B4-BE49-F238E27FC236}">
                <a16:creationId xmlns:a16="http://schemas.microsoft.com/office/drawing/2014/main" id="{4CD45218-F2A9-42C9-B4F3-A091A9E295BB}"/>
              </a:ext>
            </a:extLst>
          </p:cNvPr>
          <p:cNvPicPr>
            <a:picLocks noChangeAspect="1"/>
          </p:cNvPicPr>
          <p:nvPr/>
        </p:nvPicPr>
        <p:blipFill>
          <a:blip r:embed="rId6"/>
          <a:stretch>
            <a:fillRect/>
          </a:stretch>
        </p:blipFill>
        <p:spPr>
          <a:xfrm>
            <a:off x="4679457" y="235527"/>
            <a:ext cx="1807850" cy="1482436"/>
          </a:xfrm>
          <a:prstGeom prst="rect">
            <a:avLst/>
          </a:prstGeom>
        </p:spPr>
      </p:pic>
      <p:pic>
        <p:nvPicPr>
          <p:cNvPr id="3" name="图片 2">
            <a:extLst>
              <a:ext uri="{FF2B5EF4-FFF2-40B4-BE49-F238E27FC236}">
                <a16:creationId xmlns:a16="http://schemas.microsoft.com/office/drawing/2014/main" id="{DC65BAB9-0E59-489B-964F-E16280A40B74}"/>
              </a:ext>
            </a:extLst>
          </p:cNvPr>
          <p:cNvPicPr>
            <a:picLocks noChangeAspect="1"/>
          </p:cNvPicPr>
          <p:nvPr/>
        </p:nvPicPr>
        <p:blipFill rotWithShape="1">
          <a:blip r:embed="rId7">
            <a:extLst>
              <a:ext uri="{28A0092B-C50C-407E-A947-70E740481C1C}">
                <a14:useLocalDpi xmlns:a14="http://schemas.microsoft.com/office/drawing/2010/main" val="0"/>
              </a:ext>
            </a:extLst>
          </a:blip>
          <a:srcRect l="74371"/>
          <a:stretch/>
        </p:blipFill>
        <p:spPr>
          <a:xfrm flipH="1">
            <a:off x="8505259" y="517885"/>
            <a:ext cx="2999508" cy="4266847"/>
          </a:xfrm>
          <a:prstGeom prst="rect">
            <a:avLst/>
          </a:prstGeom>
        </p:spPr>
      </p:pic>
      <p:pic>
        <p:nvPicPr>
          <p:cNvPr id="12" name="图片 11">
            <a:extLst>
              <a:ext uri="{FF2B5EF4-FFF2-40B4-BE49-F238E27FC236}">
                <a16:creationId xmlns:a16="http://schemas.microsoft.com/office/drawing/2014/main" id="{21A33C1E-7DB4-4845-889E-47A7024DA35E}"/>
              </a:ext>
            </a:extLst>
          </p:cNvPr>
          <p:cNvPicPr>
            <a:picLocks noChangeAspect="1"/>
          </p:cNvPicPr>
          <p:nvPr/>
        </p:nvPicPr>
        <p:blipFill>
          <a:blip r:embed="rId8"/>
          <a:stretch>
            <a:fillRect/>
          </a:stretch>
        </p:blipFill>
        <p:spPr>
          <a:xfrm>
            <a:off x="1193052" y="2633106"/>
            <a:ext cx="2621507" cy="4224894"/>
          </a:xfrm>
          <a:prstGeom prst="rect">
            <a:avLst/>
          </a:prstGeom>
        </p:spPr>
      </p:pic>
      <p:grpSp>
        <p:nvGrpSpPr>
          <p:cNvPr id="23" name="组合 22">
            <a:extLst>
              <a:ext uri="{FF2B5EF4-FFF2-40B4-BE49-F238E27FC236}">
                <a16:creationId xmlns:a16="http://schemas.microsoft.com/office/drawing/2014/main" id="{621BFA71-2692-46EB-BEC3-3BB4D8DEB883}"/>
              </a:ext>
            </a:extLst>
          </p:cNvPr>
          <p:cNvGrpSpPr/>
          <p:nvPr/>
        </p:nvGrpSpPr>
        <p:grpSpPr>
          <a:xfrm>
            <a:off x="3198680" y="1902229"/>
            <a:ext cx="1127232" cy="1498157"/>
            <a:chOff x="3409690" y="2314323"/>
            <a:chExt cx="1127232" cy="1498157"/>
          </a:xfrm>
        </p:grpSpPr>
        <p:sp>
          <p:nvSpPr>
            <p:cNvPr id="25" name="文本框 24">
              <a:extLst>
                <a:ext uri="{FF2B5EF4-FFF2-40B4-BE49-F238E27FC236}">
                  <a16:creationId xmlns:a16="http://schemas.microsoft.com/office/drawing/2014/main" id="{78DA819E-9BB6-4F8D-8C0F-6AFD634F8A50}"/>
                </a:ext>
              </a:extLst>
            </p:cNvPr>
            <p:cNvSpPr txBox="1"/>
            <p:nvPr/>
          </p:nvSpPr>
          <p:spPr>
            <a:xfrm>
              <a:off x="3473105" y="2314323"/>
              <a:ext cx="813043"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smtClean="0">
                  <a:ln w="28575">
                    <a:solidFill>
                      <a:sysClr val="windowText" lastClr="000000"/>
                    </a:solidFill>
                  </a:ln>
                  <a:solidFill>
                    <a:schemeClr val="accent3">
                      <a:lumMod val="75000"/>
                    </a:schemeClr>
                  </a:solidFill>
                  <a:effectLst/>
                  <a:uLnTx/>
                  <a:uFillTx/>
                  <a:latin typeface="UVN Mang Tre" panose="00000400000000000000" pitchFamily="2" charset="0"/>
                  <a:ea typeface="字魂100号-方方先锋体" panose="00000500000000000000" pitchFamily="2" charset="-122"/>
                  <a:sym typeface="字魂100号-方方先锋体" panose="00000500000000000000" pitchFamily="2" charset="-122"/>
                </a:rPr>
                <a:t>1</a:t>
              </a:r>
              <a:endParaRPr kumimoji="0" lang="zh-CN" altLang="en-US" sz="8800" b="1" i="0" u="none" strike="noStrike" kern="1200" cap="none" spc="0" normalizeH="0" baseline="0" noProof="0" dirty="0">
                <a:ln w="28575">
                  <a:solidFill>
                    <a:sysClr val="windowText" lastClr="000000"/>
                  </a:solidFill>
                </a:ln>
                <a:solidFill>
                  <a:schemeClr val="accent3">
                    <a:lumMod val="75000"/>
                  </a:schemeClr>
                </a:solidFill>
                <a:effectLst/>
                <a:uLnTx/>
                <a:uFillTx/>
                <a:latin typeface="UVN Mang Tre" panose="00000400000000000000" pitchFamily="2" charset="0"/>
                <a:ea typeface="字魂100号-方方先锋体" panose="00000500000000000000" pitchFamily="2" charset="-122"/>
                <a:sym typeface="字魂100号-方方先锋体" panose="00000500000000000000" pitchFamily="2" charset="-122"/>
              </a:endParaRPr>
            </a:p>
          </p:txBody>
        </p:sp>
        <p:sp>
          <p:nvSpPr>
            <p:cNvPr id="26" name="文本框 25">
              <a:extLst>
                <a:ext uri="{FF2B5EF4-FFF2-40B4-BE49-F238E27FC236}">
                  <a16:creationId xmlns:a16="http://schemas.microsoft.com/office/drawing/2014/main" id="{152AF95A-60F8-4126-BE77-52AA5A079A53}"/>
                </a:ext>
              </a:extLst>
            </p:cNvPr>
            <p:cNvSpPr txBox="1"/>
            <p:nvPr/>
          </p:nvSpPr>
          <p:spPr>
            <a:xfrm>
              <a:off x="3409690" y="2365930"/>
              <a:ext cx="1127232"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smtClean="0">
                  <a:ln w="28575">
                    <a:solidFill>
                      <a:schemeClr val="accent2">
                        <a:lumMod val="75000"/>
                      </a:schemeClr>
                    </a:solidFill>
                  </a:ln>
                  <a:solidFill>
                    <a:schemeClr val="accent3">
                      <a:lumMod val="75000"/>
                    </a:schemeClr>
                  </a:solidFill>
                  <a:effectLst/>
                  <a:uLnTx/>
                  <a:uFillTx/>
                  <a:latin typeface="UVN Mang Tre" panose="00000400000000000000" pitchFamily="2" charset="0"/>
                  <a:ea typeface="字魂100号-方方先锋体" panose="00000500000000000000" pitchFamily="2" charset="-122"/>
                  <a:sym typeface="字魂100号-方方先锋体" panose="00000500000000000000" pitchFamily="2" charset="-122"/>
                </a:rPr>
                <a:t>1.</a:t>
              </a:r>
              <a:endParaRPr kumimoji="0" lang="zh-CN" altLang="en-US" sz="8800" b="1" i="0" u="none" strike="noStrike" kern="1200" cap="none" spc="0" normalizeH="0" baseline="0" noProof="0" dirty="0">
                <a:ln w="28575">
                  <a:solidFill>
                    <a:schemeClr val="accent2">
                      <a:lumMod val="75000"/>
                    </a:schemeClr>
                  </a:solidFill>
                </a:ln>
                <a:solidFill>
                  <a:schemeClr val="accent3">
                    <a:lumMod val="75000"/>
                  </a:schemeClr>
                </a:solidFill>
                <a:effectLst/>
                <a:uLnTx/>
                <a:uFillTx/>
                <a:latin typeface="UVN Mang Tre" panose="00000400000000000000" pitchFamily="2" charset="0"/>
                <a:ea typeface="字魂100号-方方先锋体" panose="00000500000000000000" pitchFamily="2" charset="-122"/>
                <a:sym typeface="字魂100号-方方先锋体" panose="00000500000000000000" pitchFamily="2" charset="-122"/>
              </a:endParaRPr>
            </a:p>
          </p:txBody>
        </p:sp>
      </p:grpSp>
      <p:sp>
        <p:nvSpPr>
          <p:cNvPr id="27" name="文本框 26">
            <a:extLst>
              <a:ext uri="{FF2B5EF4-FFF2-40B4-BE49-F238E27FC236}">
                <a16:creationId xmlns:a16="http://schemas.microsoft.com/office/drawing/2014/main" id="{E513FEEB-E851-4A28-97F3-00D024BCDE70}"/>
              </a:ext>
            </a:extLst>
          </p:cNvPr>
          <p:cNvSpPr txBox="1"/>
          <p:nvPr/>
        </p:nvSpPr>
        <p:spPr>
          <a:xfrm>
            <a:off x="4367717" y="1953490"/>
            <a:ext cx="4987111" cy="3018840"/>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altLang="zh-CN" sz="8800" b="0" i="0" u="none" strike="noStrike" kern="1200" cap="none" spc="0" normalizeH="0" baseline="0" noProof="0" dirty="0" smtClean="0">
                <a:ln w="38100">
                  <a:solidFill>
                    <a:schemeClr val="tx1">
                      <a:lumMod val="85000"/>
                      <a:lumOff val="15000"/>
                    </a:schemeClr>
                  </a:solidFill>
                </a:ln>
                <a:solidFill>
                  <a:schemeClr val="accent5">
                    <a:lumMod val="75000"/>
                  </a:schemeClr>
                </a:solidFill>
                <a:effectLst/>
                <a:uLnTx/>
                <a:uFillTx/>
                <a:latin typeface="UVN Mang Tre" panose="00000400000000000000" pitchFamily="2" charset="0"/>
                <a:ea typeface="字魂100号-方方先锋体" panose="00000500000000000000" pitchFamily="2" charset="-122"/>
                <a:sym typeface="字魂100号-方方先锋体" panose="00000500000000000000" pitchFamily="2" charset="-122"/>
              </a:rPr>
              <a:t>KHỞI</a:t>
            </a:r>
          </a:p>
          <a:p>
            <a:pPr marL="0" marR="0" lvl="0" indent="0" algn="l" defTabSz="914400" rtl="0" eaLnBrk="1" fontAlgn="auto" latinLnBrk="0" hangingPunct="1">
              <a:lnSpc>
                <a:spcPct val="114000"/>
              </a:lnSpc>
              <a:spcBef>
                <a:spcPts val="0"/>
              </a:spcBef>
              <a:spcAft>
                <a:spcPts val="0"/>
              </a:spcAft>
              <a:buClrTx/>
              <a:buSzTx/>
              <a:buFontTx/>
              <a:buNone/>
              <a:tabLst/>
              <a:defRPr/>
            </a:pPr>
            <a:r>
              <a:rPr lang="en-US" altLang="zh-CN" sz="8800" noProof="0" dirty="0" smtClean="0">
                <a:ln w="38100">
                  <a:solidFill>
                    <a:schemeClr val="tx1">
                      <a:lumMod val="85000"/>
                      <a:lumOff val="15000"/>
                    </a:schemeClr>
                  </a:solidFill>
                </a:ln>
                <a:solidFill>
                  <a:schemeClr val="accent5">
                    <a:lumMod val="75000"/>
                  </a:schemeClr>
                </a:solidFill>
                <a:latin typeface="UVN Mang Tre" panose="00000400000000000000" pitchFamily="2" charset="0"/>
                <a:ea typeface="字魂100号-方方先锋体" panose="00000500000000000000" pitchFamily="2" charset="-122"/>
                <a:sym typeface="字魂100号-方方先锋体" panose="00000500000000000000" pitchFamily="2" charset="-122"/>
              </a:rPr>
              <a:t>ĐỘNG</a:t>
            </a:r>
            <a:endParaRPr kumimoji="0" lang="en-US" altLang="zh-CN" sz="8800" b="0" i="0" u="none" strike="noStrike" kern="1200" cap="none" spc="0" normalizeH="0" baseline="0" noProof="0" dirty="0">
              <a:ln w="38100">
                <a:solidFill>
                  <a:schemeClr val="tx1">
                    <a:lumMod val="85000"/>
                    <a:lumOff val="15000"/>
                  </a:schemeClr>
                </a:solidFill>
              </a:ln>
              <a:solidFill>
                <a:schemeClr val="accent5">
                  <a:lumMod val="75000"/>
                </a:schemeClr>
              </a:solidFill>
              <a:effectLst/>
              <a:uLnTx/>
              <a:uFillTx/>
              <a:latin typeface="UVN Mang Tre" panose="00000400000000000000" pitchFamily="2" charset="0"/>
              <a:ea typeface="字魂100号-方方先锋体" panose="00000500000000000000" pitchFamily="2" charset="-122"/>
              <a:sym typeface="字魂100号-方方先锋体" panose="00000500000000000000" pitchFamily="2" charset="-122"/>
            </a:endParaRPr>
          </a:p>
        </p:txBody>
      </p:sp>
    </p:spTree>
    <p:extLst>
      <p:ext uri="{BB962C8B-B14F-4D97-AF65-F5344CB8AC3E}">
        <p14:creationId xmlns:p14="http://schemas.microsoft.com/office/powerpoint/2010/main" val="317772943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ipe(up)">
                                      <p:cBhvr>
                                        <p:cTn id="1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AB43502B-C879-47C5-A0BB-68D1EC954D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8188"/>
          <a:stretch/>
        </p:blipFill>
        <p:spPr>
          <a:xfrm>
            <a:off x="0" y="4746862"/>
            <a:ext cx="12192000" cy="2111138"/>
          </a:xfrm>
          <a:prstGeom prst="rect">
            <a:avLst/>
          </a:prstGeom>
        </p:spPr>
      </p:pic>
      <p:pic>
        <p:nvPicPr>
          <p:cNvPr id="20" name="图片 19">
            <a:extLst>
              <a:ext uri="{FF2B5EF4-FFF2-40B4-BE49-F238E27FC236}">
                <a16:creationId xmlns:a16="http://schemas.microsoft.com/office/drawing/2014/main" id="{E3F8C8AC-F586-4AD6-A533-A128A3C7E473}"/>
              </a:ext>
            </a:extLst>
          </p:cNvPr>
          <p:cNvPicPr>
            <a:picLocks noChangeAspect="1"/>
          </p:cNvPicPr>
          <p:nvPr/>
        </p:nvPicPr>
        <p:blipFill rotWithShape="1">
          <a:blip r:embed="rId5">
            <a:extLst>
              <a:ext uri="{28A0092B-C50C-407E-A947-70E740481C1C}">
                <a14:useLocalDpi xmlns:a14="http://schemas.microsoft.com/office/drawing/2010/main" val="0"/>
              </a:ext>
            </a:extLst>
          </a:blip>
          <a:srcRect t="4811" b="72689"/>
          <a:stretch/>
        </p:blipFill>
        <p:spPr>
          <a:xfrm>
            <a:off x="0" y="0"/>
            <a:ext cx="12192000" cy="6858000"/>
          </a:xfrm>
          <a:prstGeom prst="rect">
            <a:avLst/>
          </a:prstGeom>
        </p:spPr>
      </p:pic>
      <p:pic>
        <p:nvPicPr>
          <p:cNvPr id="22" name="图片 21">
            <a:extLst>
              <a:ext uri="{FF2B5EF4-FFF2-40B4-BE49-F238E27FC236}">
                <a16:creationId xmlns:a16="http://schemas.microsoft.com/office/drawing/2014/main" id="{4CD45218-F2A9-42C9-B4F3-A091A9E295BB}"/>
              </a:ext>
            </a:extLst>
          </p:cNvPr>
          <p:cNvPicPr>
            <a:picLocks noChangeAspect="1"/>
          </p:cNvPicPr>
          <p:nvPr/>
        </p:nvPicPr>
        <p:blipFill>
          <a:blip r:embed="rId6"/>
          <a:stretch>
            <a:fillRect/>
          </a:stretch>
        </p:blipFill>
        <p:spPr>
          <a:xfrm rot="2317716">
            <a:off x="7868134" y="329277"/>
            <a:ext cx="1807850" cy="1482436"/>
          </a:xfrm>
          <a:prstGeom prst="rect">
            <a:avLst/>
          </a:prstGeom>
        </p:spPr>
      </p:pic>
      <p:pic>
        <p:nvPicPr>
          <p:cNvPr id="3" name="图片 2">
            <a:extLst>
              <a:ext uri="{FF2B5EF4-FFF2-40B4-BE49-F238E27FC236}">
                <a16:creationId xmlns:a16="http://schemas.microsoft.com/office/drawing/2014/main" id="{DC65BAB9-0E59-489B-964F-E16280A40B74}"/>
              </a:ext>
            </a:extLst>
          </p:cNvPr>
          <p:cNvPicPr>
            <a:picLocks noChangeAspect="1"/>
          </p:cNvPicPr>
          <p:nvPr/>
        </p:nvPicPr>
        <p:blipFill rotWithShape="1">
          <a:blip r:embed="rId7">
            <a:extLst>
              <a:ext uri="{28A0092B-C50C-407E-A947-70E740481C1C}">
                <a14:useLocalDpi xmlns:a14="http://schemas.microsoft.com/office/drawing/2010/main" val="0"/>
              </a:ext>
            </a:extLst>
          </a:blip>
          <a:srcRect l="74371"/>
          <a:stretch/>
        </p:blipFill>
        <p:spPr>
          <a:xfrm flipH="1">
            <a:off x="9529736" y="2633106"/>
            <a:ext cx="2662264" cy="3787112"/>
          </a:xfrm>
          <a:prstGeom prst="rect">
            <a:avLst/>
          </a:prstGeom>
        </p:spPr>
      </p:pic>
      <p:pic>
        <p:nvPicPr>
          <p:cNvPr id="12" name="图片 11">
            <a:extLst>
              <a:ext uri="{FF2B5EF4-FFF2-40B4-BE49-F238E27FC236}">
                <a16:creationId xmlns:a16="http://schemas.microsoft.com/office/drawing/2014/main" id="{21A33C1E-7DB4-4845-889E-47A7024DA35E}"/>
              </a:ext>
            </a:extLst>
          </p:cNvPr>
          <p:cNvPicPr>
            <a:picLocks noChangeAspect="1"/>
          </p:cNvPicPr>
          <p:nvPr/>
        </p:nvPicPr>
        <p:blipFill>
          <a:blip r:embed="rId8"/>
          <a:stretch>
            <a:fillRect/>
          </a:stretch>
        </p:blipFill>
        <p:spPr>
          <a:xfrm>
            <a:off x="325544" y="10144"/>
            <a:ext cx="2621507" cy="4224894"/>
          </a:xfrm>
          <a:prstGeom prst="rect">
            <a:avLst/>
          </a:prstGeom>
        </p:spPr>
      </p:pic>
      <p:sp>
        <p:nvSpPr>
          <p:cNvPr id="27" name="文本框 26">
            <a:extLst>
              <a:ext uri="{FF2B5EF4-FFF2-40B4-BE49-F238E27FC236}">
                <a16:creationId xmlns:a16="http://schemas.microsoft.com/office/drawing/2014/main" id="{E513FEEB-E851-4A28-97F3-00D024BCDE70}"/>
              </a:ext>
            </a:extLst>
          </p:cNvPr>
          <p:cNvSpPr txBox="1"/>
          <p:nvPr/>
        </p:nvSpPr>
        <p:spPr>
          <a:xfrm>
            <a:off x="2199324" y="1259175"/>
            <a:ext cx="7793352" cy="4339650"/>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spcBef>
                <a:spcPts val="0"/>
              </a:spcBef>
              <a:spcAft>
                <a:spcPts val="0"/>
              </a:spcAft>
              <a:buClrTx/>
              <a:buSzTx/>
              <a:buFontTx/>
              <a:buNone/>
              <a:tabLst/>
              <a:defRPr/>
            </a:pPr>
            <a:r>
              <a:rPr lang="en-US" altLang="zh-CN" sz="13800" dirty="0" smtClean="0">
                <a:ln w="19050">
                  <a:solidFill>
                    <a:schemeClr val="accent3">
                      <a:lumMod val="75000"/>
                    </a:schemeClr>
                  </a:solidFill>
                </a:ln>
                <a:solidFill>
                  <a:schemeClr val="accent2">
                    <a:lumMod val="60000"/>
                    <a:lumOff val="40000"/>
                  </a:schemeClr>
                </a:solidFill>
                <a:latin typeface="UVN Mang Tre" panose="00000400000000000000" pitchFamily="2" charset="0"/>
                <a:ea typeface="字魂100号-方方先锋体" panose="00000500000000000000" pitchFamily="2" charset="-122"/>
                <a:cs typeface="Arial" panose="020B0604020202020204" pitchFamily="34" charset="0"/>
                <a:sym typeface="字魂100号-方方先锋体" panose="00000500000000000000" pitchFamily="2" charset="-122"/>
              </a:rPr>
              <a:t>CHÀO TẠM BIỆT</a:t>
            </a:r>
          </a:p>
        </p:txBody>
      </p:sp>
    </p:spTree>
    <p:extLst>
      <p:ext uri="{BB962C8B-B14F-4D97-AF65-F5344CB8AC3E}">
        <p14:creationId xmlns:p14="http://schemas.microsoft.com/office/powerpoint/2010/main" val="326856745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up)">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68729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AB43502B-C879-47C5-A0BB-68D1EC954D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8188"/>
          <a:stretch/>
        </p:blipFill>
        <p:spPr>
          <a:xfrm>
            <a:off x="0" y="4746862"/>
            <a:ext cx="12192000" cy="2111138"/>
          </a:xfrm>
          <a:prstGeom prst="rect">
            <a:avLst/>
          </a:prstGeom>
        </p:spPr>
      </p:pic>
      <p:pic>
        <p:nvPicPr>
          <p:cNvPr id="20" name="图片 19">
            <a:extLst>
              <a:ext uri="{FF2B5EF4-FFF2-40B4-BE49-F238E27FC236}">
                <a16:creationId xmlns:a16="http://schemas.microsoft.com/office/drawing/2014/main" id="{E3F8C8AC-F586-4AD6-A533-A128A3C7E473}"/>
              </a:ext>
            </a:extLst>
          </p:cNvPr>
          <p:cNvPicPr>
            <a:picLocks noChangeAspect="1"/>
          </p:cNvPicPr>
          <p:nvPr/>
        </p:nvPicPr>
        <p:blipFill rotWithShape="1">
          <a:blip r:embed="rId5">
            <a:extLst>
              <a:ext uri="{28A0092B-C50C-407E-A947-70E740481C1C}">
                <a14:useLocalDpi xmlns:a14="http://schemas.microsoft.com/office/drawing/2010/main" val="0"/>
              </a:ext>
            </a:extLst>
          </a:blip>
          <a:srcRect t="4811" b="72689"/>
          <a:stretch/>
        </p:blipFill>
        <p:spPr>
          <a:xfrm>
            <a:off x="0" y="0"/>
            <a:ext cx="12192000" cy="6858000"/>
          </a:xfrm>
          <a:prstGeom prst="rect">
            <a:avLst/>
          </a:prstGeom>
        </p:spPr>
      </p:pic>
      <p:pic>
        <p:nvPicPr>
          <p:cNvPr id="18" name="图片 17">
            <a:extLst>
              <a:ext uri="{FF2B5EF4-FFF2-40B4-BE49-F238E27FC236}">
                <a16:creationId xmlns:a16="http://schemas.microsoft.com/office/drawing/2014/main" id="{B8D0204D-B9FD-4FB8-B8E4-398A3FCCF45C}"/>
              </a:ext>
            </a:extLst>
          </p:cNvPr>
          <p:cNvPicPr>
            <a:picLocks noChangeAspect="1"/>
          </p:cNvPicPr>
          <p:nvPr/>
        </p:nvPicPr>
        <p:blipFill>
          <a:blip r:embed="rId6">
            <a:extLst>
              <a:ext uri="{28A0092B-C50C-407E-A947-70E740481C1C}">
                <a14:useLocalDpi xmlns:a14="http://schemas.microsoft.com/office/drawing/2010/main" val="0"/>
              </a:ext>
            </a:extLst>
          </a:blip>
          <a:srcRect t="20" b="20"/>
          <a:stretch/>
        </p:blipFill>
        <p:spPr>
          <a:xfrm>
            <a:off x="580445" y="-723569"/>
            <a:ext cx="11163631" cy="7235687"/>
          </a:xfrm>
          <a:prstGeom prst="rect">
            <a:avLst/>
          </a:prstGeom>
        </p:spPr>
      </p:pic>
      <p:pic>
        <p:nvPicPr>
          <p:cNvPr id="3" name="图片 2">
            <a:extLst>
              <a:ext uri="{FF2B5EF4-FFF2-40B4-BE49-F238E27FC236}">
                <a16:creationId xmlns:a16="http://schemas.microsoft.com/office/drawing/2014/main" id="{DC65BAB9-0E59-489B-964F-E16280A40B74}"/>
              </a:ext>
            </a:extLst>
          </p:cNvPr>
          <p:cNvPicPr>
            <a:picLocks noChangeAspect="1"/>
          </p:cNvPicPr>
          <p:nvPr/>
        </p:nvPicPr>
        <p:blipFill rotWithShape="1">
          <a:blip r:embed="rId7">
            <a:extLst>
              <a:ext uri="{28A0092B-C50C-407E-A947-70E740481C1C}">
                <a14:useLocalDpi xmlns:a14="http://schemas.microsoft.com/office/drawing/2010/main" val="0"/>
              </a:ext>
            </a:extLst>
          </a:blip>
          <a:srcRect l="74371"/>
          <a:stretch/>
        </p:blipFill>
        <p:spPr>
          <a:xfrm flipH="1">
            <a:off x="9666149" y="1746794"/>
            <a:ext cx="2999508" cy="4266847"/>
          </a:xfrm>
          <a:prstGeom prst="rect">
            <a:avLst/>
          </a:prstGeom>
        </p:spPr>
      </p:pic>
      <p:pic>
        <p:nvPicPr>
          <p:cNvPr id="12" name="图片 11">
            <a:extLst>
              <a:ext uri="{FF2B5EF4-FFF2-40B4-BE49-F238E27FC236}">
                <a16:creationId xmlns:a16="http://schemas.microsoft.com/office/drawing/2014/main" id="{21A33C1E-7DB4-4845-889E-47A7024DA35E}"/>
              </a:ext>
            </a:extLst>
          </p:cNvPr>
          <p:cNvPicPr>
            <a:picLocks noChangeAspect="1"/>
          </p:cNvPicPr>
          <p:nvPr/>
        </p:nvPicPr>
        <p:blipFill>
          <a:blip r:embed="rId8"/>
          <a:stretch>
            <a:fillRect/>
          </a:stretch>
        </p:blipFill>
        <p:spPr>
          <a:xfrm>
            <a:off x="-767678" y="2072134"/>
            <a:ext cx="2621507" cy="4224894"/>
          </a:xfrm>
          <a:prstGeom prst="rect">
            <a:avLst/>
          </a:prstGeom>
        </p:spPr>
      </p:pic>
      <p:grpSp>
        <p:nvGrpSpPr>
          <p:cNvPr id="15" name="组合 27"/>
          <p:cNvGrpSpPr/>
          <p:nvPr/>
        </p:nvGrpSpPr>
        <p:grpSpPr>
          <a:xfrm>
            <a:off x="773723" y="190737"/>
            <a:ext cx="10580914" cy="1437096"/>
            <a:chOff x="2752641" y="3846647"/>
            <a:chExt cx="10005372" cy="1437096"/>
          </a:xfrm>
        </p:grpSpPr>
        <p:sp>
          <p:nvSpPr>
            <p:cNvPr id="16" name="圆角矩形 14"/>
            <p:cNvSpPr/>
            <p:nvPr/>
          </p:nvSpPr>
          <p:spPr>
            <a:xfrm>
              <a:off x="2752641" y="3846647"/>
              <a:ext cx="10005372" cy="1437096"/>
            </a:xfrm>
            <a:prstGeom prst="roundRect">
              <a:avLst/>
            </a:prstGeom>
            <a:ln w="38100">
              <a:solidFill>
                <a:schemeClr val="tx1">
                  <a:lumMod val="85000"/>
                  <a:lumOff val="15000"/>
                </a:schemeClr>
              </a:solidFill>
              <a:prstDash val="dash"/>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7" name="文本框 23"/>
            <p:cNvSpPr txBox="1"/>
            <p:nvPr/>
          </p:nvSpPr>
          <p:spPr>
            <a:xfrm>
              <a:off x="3361596" y="3952841"/>
              <a:ext cx="8609412"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Hãy</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nêu</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tên</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từng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cặp</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cạnh</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vuông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góc</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với</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nhau</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trong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hình</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chữ</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nhật</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ABCD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sau</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a:t>
              </a:r>
            </a:p>
          </p:txBody>
        </p:sp>
      </p:grpSp>
      <p:sp>
        <p:nvSpPr>
          <p:cNvPr id="19" name="Rectangle 18"/>
          <p:cNvSpPr/>
          <p:nvPr/>
        </p:nvSpPr>
        <p:spPr bwMode="auto">
          <a:xfrm>
            <a:off x="3678926" y="2557730"/>
            <a:ext cx="4365223" cy="2335031"/>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微软雅黑"/>
              <a:cs typeface="Times New Roman" panose="02020603050405020304" pitchFamily="18" charset="0"/>
            </a:endParaRPr>
          </a:p>
        </p:txBody>
      </p:sp>
      <p:sp>
        <p:nvSpPr>
          <p:cNvPr id="21" name="TextBox 9"/>
          <p:cNvSpPr txBox="1">
            <a:spLocks noChangeArrowheads="1"/>
          </p:cNvSpPr>
          <p:nvPr/>
        </p:nvSpPr>
        <p:spPr bwMode="auto">
          <a:xfrm>
            <a:off x="3146572" y="2059959"/>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微软雅黑"/>
                <a:cs typeface="Arial" panose="020B0604020202020204" pitchFamily="34" charset="0"/>
              </a:rPr>
              <a:t>A</a:t>
            </a:r>
            <a:endParaRPr kumimoji="0" lang="en-US" altLang="en-US" sz="32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微软雅黑"/>
              <a:cs typeface="Arial" panose="020B0604020202020204" pitchFamily="34" charset="0"/>
            </a:endParaRPr>
          </a:p>
        </p:txBody>
      </p:sp>
      <p:sp>
        <p:nvSpPr>
          <p:cNvPr id="28" name="TextBox 10"/>
          <p:cNvSpPr txBox="1">
            <a:spLocks noChangeArrowheads="1"/>
          </p:cNvSpPr>
          <p:nvPr/>
        </p:nvSpPr>
        <p:spPr bwMode="auto">
          <a:xfrm>
            <a:off x="8056027" y="2059960"/>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微软雅黑"/>
                <a:cs typeface="Arial" panose="020B0604020202020204" pitchFamily="34" charset="0"/>
              </a:rPr>
              <a:t>B</a:t>
            </a:r>
            <a:endParaRPr kumimoji="0" lang="en-US" altLang="en-US" sz="32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微软雅黑"/>
              <a:cs typeface="Arial" panose="020B0604020202020204" pitchFamily="34" charset="0"/>
            </a:endParaRPr>
          </a:p>
        </p:txBody>
      </p:sp>
      <p:sp>
        <p:nvSpPr>
          <p:cNvPr id="29" name="TextBox 11"/>
          <p:cNvSpPr txBox="1">
            <a:spLocks noChangeArrowheads="1"/>
          </p:cNvSpPr>
          <p:nvPr/>
        </p:nvSpPr>
        <p:spPr bwMode="auto">
          <a:xfrm>
            <a:off x="8053598" y="4888947"/>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微软雅黑"/>
                <a:cs typeface="Arial" panose="020B0604020202020204" pitchFamily="34" charset="0"/>
              </a:rPr>
              <a:t>C</a:t>
            </a:r>
            <a:endParaRPr kumimoji="0" lang="en-US" altLang="en-US" sz="32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微软雅黑"/>
              <a:cs typeface="Arial" panose="020B0604020202020204" pitchFamily="34" charset="0"/>
            </a:endParaRPr>
          </a:p>
        </p:txBody>
      </p:sp>
      <p:sp>
        <p:nvSpPr>
          <p:cNvPr id="30" name="TextBox 12"/>
          <p:cNvSpPr txBox="1">
            <a:spLocks noChangeArrowheads="1"/>
          </p:cNvSpPr>
          <p:nvPr/>
        </p:nvSpPr>
        <p:spPr bwMode="auto">
          <a:xfrm>
            <a:off x="3144309" y="4888946"/>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微软雅黑"/>
                <a:cs typeface="Arial" panose="020B0604020202020204" pitchFamily="34" charset="0"/>
              </a:rPr>
              <a:t>D</a:t>
            </a:r>
            <a:endParaRPr kumimoji="0" lang="en-US" altLang="en-US" sz="32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微软雅黑"/>
              <a:cs typeface="Arial" panose="020B0604020202020204" pitchFamily="34" charset="0"/>
            </a:endParaRPr>
          </a:p>
        </p:txBody>
      </p:sp>
      <p:cxnSp>
        <p:nvCxnSpPr>
          <p:cNvPr id="31" name="Straight Connector 30"/>
          <p:cNvCxnSpPr/>
          <p:nvPr/>
        </p:nvCxnSpPr>
        <p:spPr>
          <a:xfrm>
            <a:off x="3680156" y="2527586"/>
            <a:ext cx="0" cy="236136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3653931" y="4898847"/>
            <a:ext cx="441521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3660489" y="2557730"/>
            <a:ext cx="440209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8044149" y="2537486"/>
            <a:ext cx="0" cy="236136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3653931" y="2550775"/>
            <a:ext cx="4421770" cy="0"/>
          </a:xfrm>
          <a:prstGeom prst="lin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3653931" y="4898847"/>
            <a:ext cx="4421770" cy="0"/>
          </a:xfrm>
          <a:prstGeom prst="lin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216737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800" decel="100000"/>
                                        <p:tgtEl>
                                          <p:spTgt spid="15"/>
                                        </p:tgtEl>
                                      </p:cBhvr>
                                    </p:animEffect>
                                    <p:anim calcmode="lin" valueType="num">
                                      <p:cBhvr>
                                        <p:cTn id="8" dur="800" decel="100000" fill="hold"/>
                                        <p:tgtEl>
                                          <p:spTgt spid="15"/>
                                        </p:tgtEl>
                                        <p:attrNameLst>
                                          <p:attrName>style.rotation</p:attrName>
                                        </p:attrNameLst>
                                      </p:cBhvr>
                                      <p:tavLst>
                                        <p:tav tm="0">
                                          <p:val>
                                            <p:fltVal val="-90"/>
                                          </p:val>
                                        </p:tav>
                                        <p:tav tm="100000">
                                          <p:val>
                                            <p:fltVal val="0"/>
                                          </p:val>
                                        </p:tav>
                                      </p:tavLst>
                                    </p:anim>
                                    <p:anim calcmode="lin" valueType="num">
                                      <p:cBhvr>
                                        <p:cTn id="9" dur="800" decel="100000" fill="hold"/>
                                        <p:tgtEl>
                                          <p:spTgt spid="15"/>
                                        </p:tgtEl>
                                        <p:attrNameLst>
                                          <p:attrName>ppt_x</p:attrName>
                                        </p:attrNameLst>
                                      </p:cBhvr>
                                      <p:tavLst>
                                        <p:tav tm="0">
                                          <p:val>
                                            <p:strVal val="#ppt_x+0.4"/>
                                          </p:val>
                                        </p:tav>
                                        <p:tav tm="100000">
                                          <p:val>
                                            <p:strVal val="#ppt_x-0.05"/>
                                          </p:val>
                                        </p:tav>
                                      </p:tavLst>
                                    </p:anim>
                                    <p:anim calcmode="lin" valueType="num">
                                      <p:cBhvr>
                                        <p:cTn id="10" dur="800" decel="100000" fill="hold"/>
                                        <p:tgtEl>
                                          <p:spTgt spid="1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5"/>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down)">
                                      <p:cBhvr>
                                        <p:cTn id="16" dur="500"/>
                                        <p:tgtEl>
                                          <p:spTgt spid="21"/>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down)">
                                      <p:cBhvr>
                                        <p:cTn id="22" dur="500"/>
                                        <p:tgtEl>
                                          <p:spTgt spid="30"/>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ipe(down)">
                                      <p:cBhvr>
                                        <p:cTn id="25" dur="500"/>
                                        <p:tgtEl>
                                          <p:spTgt spid="28"/>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wipe(down)">
                                      <p:cBhvr>
                                        <p:cTn id="28" dur="5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wipe(left)">
                                      <p:cBhvr>
                                        <p:cTn id="33" dur="500"/>
                                        <p:tgtEl>
                                          <p:spTgt spid="31"/>
                                        </p:tgtEl>
                                      </p:cBhvr>
                                    </p:animEffect>
                                  </p:childTnLst>
                                </p:cTn>
                              </p:par>
                              <p:par>
                                <p:cTn id="34" presetID="22" presetClass="entr" presetSubtype="8" fill="hold" nodeType="with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wipe(left)">
                                      <p:cBhvr>
                                        <p:cTn id="36" dur="500"/>
                                        <p:tgtEl>
                                          <p:spTgt spid="3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wipe(left)">
                                      <p:cBhvr>
                                        <p:cTn id="41" dur="500"/>
                                        <p:tgtEl>
                                          <p:spTgt spid="33"/>
                                        </p:tgtEl>
                                      </p:cBhvr>
                                    </p:animEffect>
                                  </p:childTnLst>
                                </p:cTn>
                              </p:par>
                              <p:par>
                                <p:cTn id="42" presetID="22" presetClass="entr" presetSubtype="8" fill="hold" nodeType="with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wipe(left)">
                                      <p:cBhvr>
                                        <p:cTn id="44" dur="500"/>
                                        <p:tgtEl>
                                          <p:spTgt spid="34"/>
                                        </p:tgtEl>
                                      </p:cBhvr>
                                    </p:animEffect>
                                  </p:childTnLst>
                                </p:cTn>
                              </p:par>
                              <p:par>
                                <p:cTn id="45" presetID="1" presetClass="exit" presetSubtype="0" fill="hold" nodeType="withEffect">
                                  <p:stCondLst>
                                    <p:cond delay="0"/>
                                  </p:stCondLst>
                                  <p:childTnLst>
                                    <p:set>
                                      <p:cBhvr>
                                        <p:cTn id="46" dur="1" fill="hold">
                                          <p:stCondLst>
                                            <p:cond delay="0"/>
                                          </p:stCondLst>
                                        </p:cTn>
                                        <p:tgtEl>
                                          <p:spTgt spid="31"/>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wipe(left)">
                                      <p:cBhvr>
                                        <p:cTn id="51" dur="500"/>
                                        <p:tgtEl>
                                          <p:spTgt spid="34"/>
                                        </p:tgtEl>
                                      </p:cBhvr>
                                    </p:animEffect>
                                  </p:childTnLst>
                                </p:cTn>
                              </p:par>
                              <p:par>
                                <p:cTn id="52" presetID="22" presetClass="entr" presetSubtype="8" fill="hold" nodeType="with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wipe(left)">
                                      <p:cBhvr>
                                        <p:cTn id="54" dur="500"/>
                                        <p:tgtEl>
                                          <p:spTgt spid="32"/>
                                        </p:tgtEl>
                                      </p:cBhvr>
                                    </p:animEffect>
                                  </p:childTnLst>
                                </p:cTn>
                              </p:par>
                              <p:par>
                                <p:cTn id="55" presetID="1" presetClass="exit" presetSubtype="0" fill="hold" nodeType="withEffect">
                                  <p:stCondLst>
                                    <p:cond delay="0"/>
                                  </p:stCondLst>
                                  <p:childTnLst>
                                    <p:set>
                                      <p:cBhvr>
                                        <p:cTn id="56" dur="1" fill="hold">
                                          <p:stCondLst>
                                            <p:cond delay="0"/>
                                          </p:stCondLst>
                                        </p:cTn>
                                        <p:tgtEl>
                                          <p:spTgt spid="33"/>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wipe(left)">
                                      <p:cBhvr>
                                        <p:cTn id="61" dur="500"/>
                                        <p:tgtEl>
                                          <p:spTgt spid="31"/>
                                        </p:tgtEl>
                                      </p:cBhvr>
                                    </p:animEffect>
                                  </p:childTnLst>
                                </p:cTn>
                              </p:par>
                              <p:par>
                                <p:cTn id="62" presetID="22" presetClass="entr" presetSubtype="8" fill="hold" nodeType="with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wipe(left)">
                                      <p:cBhvr>
                                        <p:cTn id="64" dur="500"/>
                                        <p:tgtEl>
                                          <p:spTgt spid="32"/>
                                        </p:tgtEl>
                                      </p:cBhvr>
                                    </p:animEffect>
                                  </p:childTnLst>
                                </p:cTn>
                              </p:par>
                              <p:par>
                                <p:cTn id="65" presetID="1" presetClass="exit" presetSubtype="0" fill="hold" nodeType="withEffect">
                                  <p:stCondLst>
                                    <p:cond delay="0"/>
                                  </p:stCondLst>
                                  <p:childTnLst>
                                    <p:set>
                                      <p:cBhvr>
                                        <p:cTn id="66" dur="1" fill="hold">
                                          <p:stCondLst>
                                            <p:cond delay="0"/>
                                          </p:stCondLst>
                                        </p:cTn>
                                        <p:tgtEl>
                                          <p:spTgt spid="34"/>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nodeType="clickEffect">
                                  <p:stCondLst>
                                    <p:cond delay="0"/>
                                  </p:stCondLst>
                                  <p:childTnLst>
                                    <p:set>
                                      <p:cBhvr>
                                        <p:cTn id="70" dur="1" fill="hold">
                                          <p:stCondLst>
                                            <p:cond delay="0"/>
                                          </p:stCondLst>
                                        </p:cTn>
                                        <p:tgtEl>
                                          <p:spTgt spid="31"/>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32"/>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3" presetClass="exit" presetSubtype="10" fill="hold" nodeType="clickEffect">
                                  <p:stCondLst>
                                    <p:cond delay="0"/>
                                  </p:stCondLst>
                                  <p:childTnLst>
                                    <p:animEffect transition="out" filter="blinds(horizontal)">
                                      <p:cBhvr>
                                        <p:cTn id="76" dur="500"/>
                                        <p:tgtEl>
                                          <p:spTgt spid="15"/>
                                        </p:tgtEl>
                                      </p:cBhvr>
                                    </p:animEffect>
                                    <p:set>
                                      <p:cBhvr>
                                        <p:cTn id="77" dur="1" fill="hold">
                                          <p:stCondLst>
                                            <p:cond delay="499"/>
                                          </p:stCondLst>
                                        </p:cTn>
                                        <p:tgtEl>
                                          <p:spTgt spid="15"/>
                                        </p:tgtEl>
                                        <p:attrNameLst>
                                          <p:attrName>style.visibility</p:attrName>
                                        </p:attrNameLst>
                                      </p:cBhvr>
                                      <p:to>
                                        <p:strVal val="hidden"/>
                                      </p:to>
                                    </p:set>
                                  </p:childTnLst>
                                </p:cTn>
                              </p:par>
                              <p:par>
                                <p:cTn id="78" presetID="22" presetClass="entr" presetSubtype="8" fill="hold" nodeType="withEffect">
                                  <p:stCondLst>
                                    <p:cond delay="0"/>
                                  </p:stCondLst>
                                  <p:childTnLst>
                                    <p:set>
                                      <p:cBhvr>
                                        <p:cTn id="79" dur="1" fill="hold">
                                          <p:stCondLst>
                                            <p:cond delay="0"/>
                                          </p:stCondLst>
                                        </p:cTn>
                                        <p:tgtEl>
                                          <p:spTgt spid="35"/>
                                        </p:tgtEl>
                                        <p:attrNameLst>
                                          <p:attrName>style.visibility</p:attrName>
                                        </p:attrNameLst>
                                      </p:cBhvr>
                                      <p:to>
                                        <p:strVal val="visible"/>
                                      </p:to>
                                    </p:set>
                                    <p:animEffect transition="in" filter="wipe(left)">
                                      <p:cBhvr>
                                        <p:cTn id="80" dur="500"/>
                                        <p:tgtEl>
                                          <p:spTgt spid="35"/>
                                        </p:tgtEl>
                                      </p:cBhvr>
                                    </p:animEffect>
                                  </p:childTnLst>
                                </p:cTn>
                              </p:par>
                              <p:par>
                                <p:cTn id="81" presetID="22" presetClass="entr" presetSubtype="8" fill="hold" nodeType="withEffect">
                                  <p:stCondLst>
                                    <p:cond delay="0"/>
                                  </p:stCondLst>
                                  <p:childTnLst>
                                    <p:set>
                                      <p:cBhvr>
                                        <p:cTn id="82" dur="1" fill="hold">
                                          <p:stCondLst>
                                            <p:cond delay="0"/>
                                          </p:stCondLst>
                                        </p:cTn>
                                        <p:tgtEl>
                                          <p:spTgt spid="36"/>
                                        </p:tgtEl>
                                        <p:attrNameLst>
                                          <p:attrName>style.visibility</p:attrName>
                                        </p:attrNameLst>
                                      </p:cBhvr>
                                      <p:to>
                                        <p:strVal val="visible"/>
                                      </p:to>
                                    </p:set>
                                    <p:animEffect transition="in" filter="wipe(left)">
                                      <p:cBhvr>
                                        <p:cTn id="8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p:bldP spid="28" grpId="0"/>
      <p:bldP spid="29" grpId="0"/>
      <p:bldP spid="3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图片 36">
            <a:extLst>
              <a:ext uri="{FF2B5EF4-FFF2-40B4-BE49-F238E27FC236}">
                <a16:creationId xmlns:a16="http://schemas.microsoft.com/office/drawing/2014/main" id="{494AB125-1358-4C3D-8295-1FB71B277C11}"/>
              </a:ext>
            </a:extLst>
          </p:cNvPr>
          <p:cNvPicPr>
            <a:picLocks noChangeAspect="1"/>
          </p:cNvPicPr>
          <p:nvPr/>
        </p:nvPicPr>
        <p:blipFill rotWithShape="1">
          <a:blip r:embed="rId4">
            <a:extLst>
              <a:ext uri="{28A0092B-C50C-407E-A947-70E740481C1C}">
                <a14:useLocalDpi xmlns:a14="http://schemas.microsoft.com/office/drawing/2010/main" val="0"/>
              </a:ext>
            </a:extLst>
          </a:blip>
          <a:srcRect t="4811" b="72689"/>
          <a:stretch/>
        </p:blipFill>
        <p:spPr>
          <a:xfrm>
            <a:off x="0" y="0"/>
            <a:ext cx="12192000" cy="6858000"/>
          </a:xfrm>
          <a:prstGeom prst="rect">
            <a:avLst/>
          </a:prstGeom>
        </p:spPr>
      </p:pic>
      <p:pic>
        <p:nvPicPr>
          <p:cNvPr id="70" name="图片 69">
            <a:extLst>
              <a:ext uri="{FF2B5EF4-FFF2-40B4-BE49-F238E27FC236}">
                <a16:creationId xmlns:a16="http://schemas.microsoft.com/office/drawing/2014/main" id="{8899916F-CC00-4A9D-8D54-70C399745CDC}"/>
              </a:ext>
            </a:extLst>
          </p:cNvPr>
          <p:cNvPicPr>
            <a:picLocks noChangeAspect="1"/>
          </p:cNvPicPr>
          <p:nvPr/>
        </p:nvPicPr>
        <p:blipFill rotWithShape="1">
          <a:blip r:embed="rId5"/>
          <a:srcRect l="16136" r="17274" b="20236"/>
          <a:stretch/>
        </p:blipFill>
        <p:spPr>
          <a:xfrm>
            <a:off x="1925782" y="4671736"/>
            <a:ext cx="8340436" cy="1872680"/>
          </a:xfrm>
          <a:prstGeom prst="rect">
            <a:avLst/>
          </a:prstGeom>
        </p:spPr>
      </p:pic>
      <p:pic>
        <p:nvPicPr>
          <p:cNvPr id="61" name="图片 60">
            <a:extLst>
              <a:ext uri="{FF2B5EF4-FFF2-40B4-BE49-F238E27FC236}">
                <a16:creationId xmlns:a16="http://schemas.microsoft.com/office/drawing/2014/main" id="{06093CBE-BB3E-43D0-9770-E9B6C17829DD}"/>
              </a:ext>
            </a:extLst>
          </p:cNvPr>
          <p:cNvPicPr>
            <a:picLocks noChangeAspect="1"/>
          </p:cNvPicPr>
          <p:nvPr/>
        </p:nvPicPr>
        <p:blipFill>
          <a:blip r:embed="rId6"/>
          <a:stretch>
            <a:fillRect/>
          </a:stretch>
        </p:blipFill>
        <p:spPr>
          <a:xfrm rot="2640970">
            <a:off x="9674844" y="865623"/>
            <a:ext cx="1807850" cy="1482436"/>
          </a:xfrm>
          <a:prstGeom prst="rect">
            <a:avLst/>
          </a:prstGeom>
        </p:spPr>
      </p:pic>
      <p:pic>
        <p:nvPicPr>
          <p:cNvPr id="69" name="图片 68">
            <a:extLst>
              <a:ext uri="{FF2B5EF4-FFF2-40B4-BE49-F238E27FC236}">
                <a16:creationId xmlns:a16="http://schemas.microsoft.com/office/drawing/2014/main" id="{386665DA-F0D1-429F-B969-59739EBDA371}"/>
              </a:ext>
            </a:extLst>
          </p:cNvPr>
          <p:cNvPicPr>
            <a:picLocks noChangeAspect="1"/>
          </p:cNvPicPr>
          <p:nvPr/>
        </p:nvPicPr>
        <p:blipFill rotWithShape="1">
          <a:blip r:embed="rId5"/>
          <a:srcRect l="82273" b="8821"/>
          <a:stretch/>
        </p:blipFill>
        <p:spPr>
          <a:xfrm rot="20215089">
            <a:off x="10065830" y="4728306"/>
            <a:ext cx="1731817" cy="1950737"/>
          </a:xfrm>
          <a:prstGeom prst="rect">
            <a:avLst/>
          </a:prstGeom>
        </p:spPr>
      </p:pic>
      <p:sp>
        <p:nvSpPr>
          <p:cNvPr id="74" name="文本框 73">
            <a:extLst>
              <a:ext uri="{FF2B5EF4-FFF2-40B4-BE49-F238E27FC236}">
                <a16:creationId xmlns:a16="http://schemas.microsoft.com/office/drawing/2014/main" id="{EC38F2FA-A73A-4340-BAD7-51B35C96474B}"/>
              </a:ext>
            </a:extLst>
          </p:cNvPr>
          <p:cNvSpPr txBox="1"/>
          <p:nvPr/>
        </p:nvSpPr>
        <p:spPr>
          <a:xfrm rot="21540000">
            <a:off x="4414191" y="5006364"/>
            <a:ext cx="3720057" cy="10156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0" i="0" u="none" strike="noStrike" kern="1200" cap="none" spc="0" normalizeH="0" noProof="0" dirty="0" err="1" smtClean="0">
                <a:ln w="28575">
                  <a:noFill/>
                </a:ln>
                <a:solidFill>
                  <a:schemeClr val="accent2">
                    <a:lumMod val="20000"/>
                    <a:lumOff val="80000"/>
                  </a:schemeClr>
                </a:solidFill>
                <a:effectLst/>
                <a:uLnTx/>
                <a:uFillTx/>
                <a:latin typeface="UVN Bay Buom Nang" panose="00000900000000000000" pitchFamily="2" charset="0"/>
                <a:ea typeface="字魂100号-方方先锋体" panose="00000500000000000000" pitchFamily="2" charset="-122"/>
                <a:sym typeface="字魂100号-方方先锋体" panose="00000500000000000000" pitchFamily="2" charset="-122"/>
              </a:rPr>
              <a:t>Trang</a:t>
            </a:r>
            <a:r>
              <a:rPr kumimoji="0" lang="en-US" altLang="zh-CN" sz="6000" b="0" i="0" u="none" strike="noStrike" kern="1200" cap="none" spc="0" normalizeH="0" noProof="0" dirty="0" smtClean="0">
                <a:ln w="28575">
                  <a:noFill/>
                </a:ln>
                <a:solidFill>
                  <a:schemeClr val="accent2">
                    <a:lumMod val="20000"/>
                    <a:lumOff val="80000"/>
                  </a:schemeClr>
                </a:solidFill>
                <a:effectLst/>
                <a:uLnTx/>
                <a:uFillTx/>
                <a:latin typeface="UVN Bay Buom Nang" panose="00000900000000000000" pitchFamily="2" charset="0"/>
                <a:ea typeface="字魂100号-方方先锋体" panose="00000500000000000000" pitchFamily="2" charset="-122"/>
                <a:sym typeface="字魂100号-方方先锋体" panose="00000500000000000000" pitchFamily="2" charset="-122"/>
              </a:rPr>
              <a:t> 51</a:t>
            </a:r>
            <a:endParaRPr kumimoji="0" lang="en-US" altLang="zh-CN" sz="6000" b="0" i="0" u="none" strike="noStrike" kern="1200" cap="none" spc="0" normalizeH="0" baseline="0" noProof="0" dirty="0">
              <a:ln w="28575">
                <a:noFill/>
              </a:ln>
              <a:solidFill>
                <a:schemeClr val="accent2">
                  <a:lumMod val="20000"/>
                  <a:lumOff val="80000"/>
                </a:schemeClr>
              </a:solidFill>
              <a:effectLst/>
              <a:uLnTx/>
              <a:uFillTx/>
              <a:latin typeface="UVN Bay Buom Nang" panose="00000900000000000000" pitchFamily="2" charset="0"/>
              <a:ea typeface="字魂100号-方方先锋体" panose="00000500000000000000" pitchFamily="2" charset="-122"/>
              <a:sym typeface="字魂100号-方方先锋体" panose="00000500000000000000" pitchFamily="2" charset="-122"/>
            </a:endParaRPr>
          </a:p>
        </p:txBody>
      </p:sp>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2314" y="-1666408"/>
            <a:ext cx="3170195" cy="3560373"/>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4321" y="87448"/>
            <a:ext cx="15442111" cy="6683104"/>
          </a:xfrm>
          <a:prstGeom prst="rect">
            <a:avLst/>
          </a:prstGeom>
        </p:spPr>
      </p:pic>
    </p:spTree>
    <p:extLst>
      <p:ext uri="{BB962C8B-B14F-4D97-AF65-F5344CB8AC3E}">
        <p14:creationId xmlns:p14="http://schemas.microsoft.com/office/powerpoint/2010/main" val="183151488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AB43502B-C879-47C5-A0BB-68D1EC954D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8188"/>
          <a:stretch/>
        </p:blipFill>
        <p:spPr>
          <a:xfrm>
            <a:off x="0" y="4746862"/>
            <a:ext cx="12192000" cy="2111138"/>
          </a:xfrm>
          <a:prstGeom prst="rect">
            <a:avLst/>
          </a:prstGeom>
        </p:spPr>
      </p:pic>
      <p:pic>
        <p:nvPicPr>
          <p:cNvPr id="18" name="图片 17">
            <a:extLst>
              <a:ext uri="{FF2B5EF4-FFF2-40B4-BE49-F238E27FC236}">
                <a16:creationId xmlns:a16="http://schemas.microsoft.com/office/drawing/2014/main" id="{B8D0204D-B9FD-4FB8-B8E4-398A3FCCF45C}"/>
              </a:ext>
            </a:extLst>
          </p:cNvPr>
          <p:cNvPicPr>
            <a:picLocks noChangeAspect="1"/>
          </p:cNvPicPr>
          <p:nvPr/>
        </p:nvPicPr>
        <p:blipFill>
          <a:blip r:embed="rId5">
            <a:extLst>
              <a:ext uri="{28A0092B-C50C-407E-A947-70E740481C1C}">
                <a14:useLocalDpi xmlns:a14="http://schemas.microsoft.com/office/drawing/2010/main" val="0"/>
              </a:ext>
            </a:extLst>
          </a:blip>
          <a:srcRect t="20" b="20"/>
          <a:stretch/>
        </p:blipFill>
        <p:spPr>
          <a:xfrm>
            <a:off x="2768914" y="0"/>
            <a:ext cx="5736345" cy="5838092"/>
          </a:xfrm>
          <a:prstGeom prst="rect">
            <a:avLst/>
          </a:prstGeom>
        </p:spPr>
      </p:pic>
      <p:pic>
        <p:nvPicPr>
          <p:cNvPr id="22" name="图片 21">
            <a:extLst>
              <a:ext uri="{FF2B5EF4-FFF2-40B4-BE49-F238E27FC236}">
                <a16:creationId xmlns:a16="http://schemas.microsoft.com/office/drawing/2014/main" id="{4CD45218-F2A9-42C9-B4F3-A091A9E295BB}"/>
              </a:ext>
            </a:extLst>
          </p:cNvPr>
          <p:cNvPicPr>
            <a:picLocks noChangeAspect="1"/>
          </p:cNvPicPr>
          <p:nvPr/>
        </p:nvPicPr>
        <p:blipFill>
          <a:blip r:embed="rId6"/>
          <a:stretch>
            <a:fillRect/>
          </a:stretch>
        </p:blipFill>
        <p:spPr>
          <a:xfrm>
            <a:off x="4679457" y="235527"/>
            <a:ext cx="1807850" cy="1482436"/>
          </a:xfrm>
          <a:prstGeom prst="rect">
            <a:avLst/>
          </a:prstGeom>
        </p:spPr>
      </p:pic>
      <p:pic>
        <p:nvPicPr>
          <p:cNvPr id="3" name="图片 2">
            <a:extLst>
              <a:ext uri="{FF2B5EF4-FFF2-40B4-BE49-F238E27FC236}">
                <a16:creationId xmlns:a16="http://schemas.microsoft.com/office/drawing/2014/main" id="{DC65BAB9-0E59-489B-964F-E16280A40B74}"/>
              </a:ext>
            </a:extLst>
          </p:cNvPr>
          <p:cNvPicPr>
            <a:picLocks noChangeAspect="1"/>
          </p:cNvPicPr>
          <p:nvPr/>
        </p:nvPicPr>
        <p:blipFill rotWithShape="1">
          <a:blip r:embed="rId7">
            <a:extLst>
              <a:ext uri="{28A0092B-C50C-407E-A947-70E740481C1C}">
                <a14:useLocalDpi xmlns:a14="http://schemas.microsoft.com/office/drawing/2010/main" val="0"/>
              </a:ext>
            </a:extLst>
          </a:blip>
          <a:srcRect l="74371"/>
          <a:stretch/>
        </p:blipFill>
        <p:spPr>
          <a:xfrm flipH="1">
            <a:off x="8505259" y="517885"/>
            <a:ext cx="2999508" cy="4266847"/>
          </a:xfrm>
          <a:prstGeom prst="rect">
            <a:avLst/>
          </a:prstGeom>
        </p:spPr>
      </p:pic>
      <p:pic>
        <p:nvPicPr>
          <p:cNvPr id="12" name="图片 11">
            <a:extLst>
              <a:ext uri="{FF2B5EF4-FFF2-40B4-BE49-F238E27FC236}">
                <a16:creationId xmlns:a16="http://schemas.microsoft.com/office/drawing/2014/main" id="{21A33C1E-7DB4-4845-889E-47A7024DA35E}"/>
              </a:ext>
            </a:extLst>
          </p:cNvPr>
          <p:cNvPicPr>
            <a:picLocks noChangeAspect="1"/>
          </p:cNvPicPr>
          <p:nvPr/>
        </p:nvPicPr>
        <p:blipFill>
          <a:blip r:embed="rId8"/>
          <a:stretch>
            <a:fillRect/>
          </a:stretch>
        </p:blipFill>
        <p:spPr>
          <a:xfrm>
            <a:off x="1193052" y="2633106"/>
            <a:ext cx="2621507" cy="4224894"/>
          </a:xfrm>
          <a:prstGeom prst="rect">
            <a:avLst/>
          </a:prstGeom>
        </p:spPr>
      </p:pic>
      <p:grpSp>
        <p:nvGrpSpPr>
          <p:cNvPr id="23" name="组合 22">
            <a:extLst>
              <a:ext uri="{FF2B5EF4-FFF2-40B4-BE49-F238E27FC236}">
                <a16:creationId xmlns:a16="http://schemas.microsoft.com/office/drawing/2014/main" id="{621BFA71-2692-46EB-BEC3-3BB4D8DEB883}"/>
              </a:ext>
            </a:extLst>
          </p:cNvPr>
          <p:cNvGrpSpPr/>
          <p:nvPr/>
        </p:nvGrpSpPr>
        <p:grpSpPr>
          <a:xfrm>
            <a:off x="3262384" y="1878083"/>
            <a:ext cx="1213794" cy="1569661"/>
            <a:chOff x="2923292" y="2314335"/>
            <a:chExt cx="1213794" cy="1569661"/>
          </a:xfrm>
        </p:grpSpPr>
        <p:sp>
          <p:nvSpPr>
            <p:cNvPr id="25" name="文本框 24">
              <a:extLst>
                <a:ext uri="{FF2B5EF4-FFF2-40B4-BE49-F238E27FC236}">
                  <a16:creationId xmlns:a16="http://schemas.microsoft.com/office/drawing/2014/main" id="{78DA819E-9BB6-4F8D-8C0F-6AFD634F8A50}"/>
                </a:ext>
              </a:extLst>
            </p:cNvPr>
            <p:cNvSpPr txBox="1"/>
            <p:nvPr/>
          </p:nvSpPr>
          <p:spPr>
            <a:xfrm>
              <a:off x="2979595" y="2314336"/>
              <a:ext cx="870751"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9600" b="1" dirty="0">
                  <a:ln w="28575">
                    <a:solidFill>
                      <a:sysClr val="windowText" lastClr="000000"/>
                    </a:solidFill>
                  </a:ln>
                  <a:solidFill>
                    <a:schemeClr val="accent3">
                      <a:lumMod val="75000"/>
                    </a:schemeClr>
                  </a:solidFill>
                  <a:latin typeface="UVN Mang Tre" panose="00000400000000000000" pitchFamily="2" charset="0"/>
                  <a:ea typeface="字魂100号-方方先锋体" panose="00000500000000000000" pitchFamily="2" charset="-122"/>
                  <a:sym typeface="字魂100号-方方先锋体" panose="00000500000000000000" pitchFamily="2" charset="-122"/>
                </a:rPr>
                <a:t>2</a:t>
              </a:r>
              <a:endParaRPr kumimoji="0" lang="zh-CN" altLang="en-US" sz="9600" b="1" i="0" u="none" strike="noStrike" kern="1200" cap="none" spc="0" normalizeH="0" baseline="0" noProof="0" dirty="0">
                <a:ln w="28575">
                  <a:solidFill>
                    <a:sysClr val="windowText" lastClr="000000"/>
                  </a:solidFill>
                </a:ln>
                <a:solidFill>
                  <a:schemeClr val="accent3">
                    <a:lumMod val="75000"/>
                  </a:schemeClr>
                </a:solidFill>
                <a:effectLst/>
                <a:uLnTx/>
                <a:uFillTx/>
                <a:latin typeface="UVN Mang Tre" panose="00000400000000000000" pitchFamily="2" charset="0"/>
                <a:ea typeface="字魂100号-方方先锋体" panose="00000500000000000000" pitchFamily="2" charset="-122"/>
                <a:sym typeface="字魂100号-方方先锋体" panose="00000500000000000000" pitchFamily="2" charset="-122"/>
              </a:endParaRPr>
            </a:p>
          </p:txBody>
        </p:sp>
        <p:sp>
          <p:nvSpPr>
            <p:cNvPr id="26" name="文本框 25">
              <a:extLst>
                <a:ext uri="{FF2B5EF4-FFF2-40B4-BE49-F238E27FC236}">
                  <a16:creationId xmlns:a16="http://schemas.microsoft.com/office/drawing/2014/main" id="{152AF95A-60F8-4126-BE77-52AA5A079A53}"/>
                </a:ext>
              </a:extLst>
            </p:cNvPr>
            <p:cNvSpPr txBox="1"/>
            <p:nvPr/>
          </p:nvSpPr>
          <p:spPr>
            <a:xfrm>
              <a:off x="2923292" y="2314335"/>
              <a:ext cx="1213794"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9600" b="1" i="0" u="none" strike="noStrike" kern="1200" cap="none" spc="0" normalizeH="0" baseline="0" noProof="0" dirty="0" smtClean="0">
                  <a:ln w="28575">
                    <a:solidFill>
                      <a:schemeClr val="accent2">
                        <a:lumMod val="75000"/>
                      </a:schemeClr>
                    </a:solidFill>
                  </a:ln>
                  <a:solidFill>
                    <a:schemeClr val="accent3">
                      <a:lumMod val="75000"/>
                    </a:schemeClr>
                  </a:solidFill>
                  <a:effectLst/>
                  <a:uLnTx/>
                  <a:uFillTx/>
                  <a:latin typeface="UVN Mang Tre" panose="00000400000000000000" pitchFamily="2" charset="0"/>
                  <a:ea typeface="字魂100号-方方先锋体" panose="00000500000000000000" pitchFamily="2" charset="-122"/>
                  <a:sym typeface="字魂100号-方方先锋体" panose="00000500000000000000" pitchFamily="2" charset="-122"/>
                </a:rPr>
                <a:t>2.</a:t>
              </a:r>
              <a:endParaRPr kumimoji="0" lang="zh-CN" altLang="en-US" sz="9600" b="1" i="0" u="none" strike="noStrike" kern="1200" cap="none" spc="0" normalizeH="0" baseline="0" noProof="0" dirty="0">
                <a:ln w="28575">
                  <a:solidFill>
                    <a:schemeClr val="accent2">
                      <a:lumMod val="75000"/>
                    </a:schemeClr>
                  </a:solidFill>
                </a:ln>
                <a:solidFill>
                  <a:schemeClr val="accent3">
                    <a:lumMod val="75000"/>
                  </a:schemeClr>
                </a:solidFill>
                <a:effectLst/>
                <a:uLnTx/>
                <a:uFillTx/>
                <a:latin typeface="UVN Mang Tre" panose="00000400000000000000" pitchFamily="2" charset="0"/>
                <a:ea typeface="字魂100号-方方先锋体" panose="00000500000000000000" pitchFamily="2" charset="-122"/>
                <a:sym typeface="字魂100号-方方先锋体" panose="00000500000000000000" pitchFamily="2" charset="-122"/>
              </a:endParaRPr>
            </a:p>
          </p:txBody>
        </p:sp>
      </p:grpSp>
      <p:sp>
        <p:nvSpPr>
          <p:cNvPr id="27" name="文本框 26">
            <a:extLst>
              <a:ext uri="{FF2B5EF4-FFF2-40B4-BE49-F238E27FC236}">
                <a16:creationId xmlns:a16="http://schemas.microsoft.com/office/drawing/2014/main" id="{E513FEEB-E851-4A28-97F3-00D024BCDE70}"/>
              </a:ext>
            </a:extLst>
          </p:cNvPr>
          <p:cNvSpPr txBox="1"/>
          <p:nvPr/>
        </p:nvSpPr>
        <p:spPr>
          <a:xfrm>
            <a:off x="4476178" y="2050533"/>
            <a:ext cx="4529911" cy="2899255"/>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lang="en-US" altLang="zh-CN" sz="8000" dirty="0" smtClean="0">
                <a:ln w="38100">
                  <a:solidFill>
                    <a:schemeClr val="tx1">
                      <a:lumMod val="85000"/>
                      <a:lumOff val="15000"/>
                    </a:schemeClr>
                  </a:solidFill>
                </a:ln>
                <a:solidFill>
                  <a:schemeClr val="accent2">
                    <a:lumMod val="75000"/>
                  </a:schemeClr>
                </a:solidFill>
                <a:latin typeface="UVN Dung Dan" panose="03060902040502020204" pitchFamily="66" charset="0"/>
                <a:ea typeface="字魂100号-方方先锋体" panose="00000500000000000000" pitchFamily="2" charset="-122"/>
                <a:sym typeface="字魂100号-方方先锋体" panose="00000500000000000000" pitchFamily="2" charset="-122"/>
              </a:rPr>
              <a:t>KHÁM</a:t>
            </a:r>
          </a:p>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altLang="zh-CN" sz="8000" b="0" i="0" u="none" strike="noStrike" kern="1200" cap="none" spc="0" normalizeH="0" baseline="0" noProof="0" dirty="0" smtClean="0">
                <a:ln w="38100">
                  <a:solidFill>
                    <a:schemeClr val="tx1">
                      <a:lumMod val="85000"/>
                      <a:lumOff val="15000"/>
                    </a:schemeClr>
                  </a:solidFill>
                </a:ln>
                <a:solidFill>
                  <a:schemeClr val="accent2">
                    <a:lumMod val="75000"/>
                  </a:schemeClr>
                </a:solidFill>
                <a:effectLst/>
                <a:uLnTx/>
                <a:uFillTx/>
                <a:latin typeface="UVN Dung Dan" panose="03060902040502020204" pitchFamily="66" charset="0"/>
                <a:ea typeface="字魂100号-方方先锋体" panose="00000500000000000000" pitchFamily="2" charset="-122"/>
                <a:sym typeface="字魂100号-方方先锋体" panose="00000500000000000000" pitchFamily="2" charset="-122"/>
              </a:rPr>
              <a:t>PHÁ</a:t>
            </a:r>
            <a:endParaRPr kumimoji="0" lang="en-US" altLang="zh-CN" sz="8000" b="0" i="0" u="none" strike="noStrike" kern="1200" cap="none" spc="0" normalizeH="0" baseline="0" noProof="0" dirty="0">
              <a:ln w="38100">
                <a:solidFill>
                  <a:schemeClr val="tx1">
                    <a:lumMod val="85000"/>
                    <a:lumOff val="15000"/>
                  </a:schemeClr>
                </a:solidFill>
              </a:ln>
              <a:solidFill>
                <a:schemeClr val="accent2">
                  <a:lumMod val="75000"/>
                </a:schemeClr>
              </a:solidFill>
              <a:effectLst/>
              <a:uLnTx/>
              <a:uFillTx/>
              <a:latin typeface="UVN Dung Dan" panose="03060902040502020204" pitchFamily="66" charset="0"/>
              <a:ea typeface="字魂100号-方方先锋体" panose="00000500000000000000" pitchFamily="2" charset="-122"/>
              <a:sym typeface="字魂100号-方方先锋体" panose="00000500000000000000" pitchFamily="2" charset="-122"/>
            </a:endParaRPr>
          </a:p>
        </p:txBody>
      </p:sp>
    </p:spTree>
    <p:extLst>
      <p:ext uri="{BB962C8B-B14F-4D97-AF65-F5344CB8AC3E}">
        <p14:creationId xmlns:p14="http://schemas.microsoft.com/office/powerpoint/2010/main" val="182044197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ipe(up)">
                                      <p:cBhvr>
                                        <p:cTn id="1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4096" y="532569"/>
            <a:ext cx="10634472" cy="5934456"/>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accent1"/>
                </a:solidFill>
              </a:ln>
              <a:solidFill>
                <a:schemeClr val="bg1">
                  <a:lumMod val="95000"/>
                </a:schemeClr>
              </a:solidFill>
            </a:endParaRPr>
          </a:p>
        </p:txBody>
      </p:sp>
      <p:pic>
        <p:nvPicPr>
          <p:cNvPr id="70" name="图片 69">
            <a:extLst>
              <a:ext uri="{FF2B5EF4-FFF2-40B4-BE49-F238E27FC236}">
                <a16:creationId xmlns:a16="http://schemas.microsoft.com/office/drawing/2014/main" id="{8899916F-CC00-4A9D-8D54-70C399745CDC}"/>
              </a:ext>
            </a:extLst>
          </p:cNvPr>
          <p:cNvPicPr>
            <a:picLocks noChangeAspect="1"/>
          </p:cNvPicPr>
          <p:nvPr/>
        </p:nvPicPr>
        <p:blipFill rotWithShape="1">
          <a:blip r:embed="rId4"/>
          <a:srcRect l="16136" r="17274" b="20236"/>
          <a:stretch/>
        </p:blipFill>
        <p:spPr>
          <a:xfrm>
            <a:off x="438912" y="-228600"/>
            <a:ext cx="10969656" cy="2027280"/>
          </a:xfrm>
          <a:prstGeom prst="rect">
            <a:avLst/>
          </a:prstGeom>
        </p:spPr>
      </p:pic>
      <p:pic>
        <p:nvPicPr>
          <p:cNvPr id="69" name="图片 68">
            <a:extLst>
              <a:ext uri="{FF2B5EF4-FFF2-40B4-BE49-F238E27FC236}">
                <a16:creationId xmlns:a16="http://schemas.microsoft.com/office/drawing/2014/main" id="{386665DA-F0D1-429F-B969-59739EBDA371}"/>
              </a:ext>
            </a:extLst>
          </p:cNvPr>
          <p:cNvPicPr>
            <a:picLocks noChangeAspect="1"/>
          </p:cNvPicPr>
          <p:nvPr/>
        </p:nvPicPr>
        <p:blipFill rotWithShape="1">
          <a:blip r:embed="rId4"/>
          <a:srcRect l="82273" b="8821"/>
          <a:stretch/>
        </p:blipFill>
        <p:spPr>
          <a:xfrm>
            <a:off x="10332166" y="-152057"/>
            <a:ext cx="1731817" cy="1950737"/>
          </a:xfrm>
          <a:prstGeom prst="rect">
            <a:avLst/>
          </a:prstGeom>
        </p:spPr>
      </p:pic>
      <p:sp>
        <p:nvSpPr>
          <p:cNvPr id="14" name="文本框 23"/>
          <p:cNvSpPr txBox="1"/>
          <p:nvPr/>
        </p:nvSpPr>
        <p:spPr>
          <a:xfrm>
            <a:off x="1226382" y="131101"/>
            <a:ext cx="9104654"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Hãy</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kéo</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dài</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cạnh</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AB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và</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cạnh</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DC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của</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hình</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chữ</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nhật</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ABCD.</a:t>
            </a:r>
          </a:p>
        </p:txBody>
      </p:sp>
      <p:sp>
        <p:nvSpPr>
          <p:cNvPr id="15" name="Rectangle 14"/>
          <p:cNvSpPr/>
          <p:nvPr/>
        </p:nvSpPr>
        <p:spPr bwMode="auto">
          <a:xfrm>
            <a:off x="3772710" y="2557730"/>
            <a:ext cx="4365223" cy="2335031"/>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微软雅黑"/>
              <a:cs typeface="Times New Roman" panose="02020603050405020304" pitchFamily="18" charset="0"/>
            </a:endParaRPr>
          </a:p>
        </p:txBody>
      </p:sp>
      <p:sp>
        <p:nvSpPr>
          <p:cNvPr id="16" name="TextBox 9"/>
          <p:cNvSpPr txBox="1">
            <a:spLocks noChangeArrowheads="1"/>
          </p:cNvSpPr>
          <p:nvPr/>
        </p:nvSpPr>
        <p:spPr bwMode="auto">
          <a:xfrm>
            <a:off x="3661023" y="1981035"/>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A</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17" name="TextBox 10"/>
          <p:cNvSpPr txBox="1">
            <a:spLocks noChangeArrowheads="1"/>
          </p:cNvSpPr>
          <p:nvPr/>
        </p:nvSpPr>
        <p:spPr bwMode="auto">
          <a:xfrm>
            <a:off x="7896954" y="1997361"/>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B</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18" name="TextBox 11"/>
          <p:cNvSpPr txBox="1">
            <a:spLocks noChangeArrowheads="1"/>
          </p:cNvSpPr>
          <p:nvPr/>
        </p:nvSpPr>
        <p:spPr bwMode="auto">
          <a:xfrm>
            <a:off x="7798956" y="4868355"/>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C</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19" name="TextBox 12"/>
          <p:cNvSpPr txBox="1">
            <a:spLocks noChangeArrowheads="1"/>
          </p:cNvSpPr>
          <p:nvPr/>
        </p:nvSpPr>
        <p:spPr bwMode="auto">
          <a:xfrm>
            <a:off x="3661024" y="4888946"/>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D</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cxnSp>
        <p:nvCxnSpPr>
          <p:cNvPr id="20" name="Straight Connector 19"/>
          <p:cNvCxnSpPr/>
          <p:nvPr/>
        </p:nvCxnSpPr>
        <p:spPr>
          <a:xfrm flipH="1">
            <a:off x="1074408" y="2557730"/>
            <a:ext cx="2698303"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8127301" y="2560284"/>
            <a:ext cx="3205097"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pic>
        <p:nvPicPr>
          <p:cNvPr id="22" name="Picture 21"/>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401" b="53301" l="2934" r="29829"/>
                    </a14:imgEffect>
                  </a14:imgLayer>
                </a14:imgProps>
              </a:ext>
              <a:ext uri="{28A0092B-C50C-407E-A947-70E740481C1C}">
                <a14:useLocalDpi xmlns:a14="http://schemas.microsoft.com/office/drawing/2010/main" val="0"/>
              </a:ext>
            </a:extLst>
          </a:blip>
          <a:srcRect r="66608" b="45156"/>
          <a:stretch/>
        </p:blipFill>
        <p:spPr>
          <a:xfrm rot="10197191" flipH="1">
            <a:off x="3076463" y="1057464"/>
            <a:ext cx="1069312" cy="1756260"/>
          </a:xfrm>
          <a:prstGeom prst="rect">
            <a:avLst/>
          </a:prstGeom>
        </p:spPr>
      </p:pic>
      <p:pic>
        <p:nvPicPr>
          <p:cNvPr id="23" name="Picture 22"/>
          <p:cNvPicPr>
            <a:picLocks noChangeAspect="1"/>
          </p:cNvPicPr>
          <p:nvPr/>
        </p:nvPicPr>
        <p:blipFill rotWithShape="1">
          <a:blip r:embed="rId7" cstate="print">
            <a:extLst>
              <a:ext uri="{BEBA8EAE-BF5A-486C-A8C5-ECC9F3942E4B}">
                <a14:imgProps xmlns:a14="http://schemas.microsoft.com/office/drawing/2010/main">
                  <a14:imgLayer r:embed="rId6">
                    <a14:imgEffect>
                      <a14:backgroundRemoval t="5134" b="50122" l="3178" r="28851"/>
                    </a14:imgEffect>
                  </a14:imgLayer>
                </a14:imgProps>
              </a:ext>
              <a:ext uri="{28A0092B-C50C-407E-A947-70E740481C1C}">
                <a14:useLocalDpi xmlns:a14="http://schemas.microsoft.com/office/drawing/2010/main" val="0"/>
              </a:ext>
            </a:extLst>
          </a:blip>
          <a:srcRect r="67785" b="47217"/>
          <a:stretch/>
        </p:blipFill>
        <p:spPr>
          <a:xfrm rot="11045794">
            <a:off x="7796007" y="1319745"/>
            <a:ext cx="869799" cy="1425124"/>
          </a:xfrm>
          <a:prstGeom prst="rect">
            <a:avLst/>
          </a:prstGeom>
        </p:spPr>
      </p:pic>
      <p:cxnSp>
        <p:nvCxnSpPr>
          <p:cNvPr id="24" name="Straight Connector 23"/>
          <p:cNvCxnSpPr/>
          <p:nvPr/>
        </p:nvCxnSpPr>
        <p:spPr>
          <a:xfrm flipH="1">
            <a:off x="8102296" y="4892618"/>
            <a:ext cx="3205097"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1074408" y="4888946"/>
            <a:ext cx="2707529" cy="2303"/>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26" name="组合 27"/>
          <p:cNvGrpSpPr/>
          <p:nvPr/>
        </p:nvGrpSpPr>
        <p:grpSpPr>
          <a:xfrm>
            <a:off x="978408" y="5484138"/>
            <a:ext cx="10131552" cy="1200329"/>
            <a:chOff x="2728986" y="9230693"/>
            <a:chExt cx="9580453" cy="1011910"/>
          </a:xfrm>
        </p:grpSpPr>
        <p:sp>
          <p:nvSpPr>
            <p:cNvPr id="27" name="圆角矩形 14"/>
            <p:cNvSpPr/>
            <p:nvPr/>
          </p:nvSpPr>
          <p:spPr>
            <a:xfrm>
              <a:off x="2728986" y="9263791"/>
              <a:ext cx="9580453" cy="949233"/>
            </a:xfrm>
            <a:prstGeom prst="rect">
              <a:avLst/>
            </a:prstGeom>
            <a:solidFill>
              <a:schemeClr val="accent2">
                <a:lumMod val="60000"/>
                <a:lumOff val="4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chemeClr val="accent1">
                    <a:lumMod val="60000"/>
                    <a:lumOff val="40000"/>
                  </a:schemeClr>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28" name="文本框 23"/>
            <p:cNvSpPr txBox="1"/>
            <p:nvPr/>
          </p:nvSpPr>
          <p:spPr>
            <a:xfrm>
              <a:off x="3285481" y="9230693"/>
              <a:ext cx="8609412" cy="10119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solidFill>
                      <a:schemeClr val="tx1"/>
                    </a:solidFill>
                  </a:ln>
                  <a:solidFill>
                    <a:srgbClr val="FFC00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Hai </a:t>
              </a:r>
              <a:r>
                <a:rPr kumimoji="0" lang="en-US" altLang="zh-CN" sz="3600" b="1" i="0" u="none" strike="noStrike" kern="1200" cap="none" spc="0" normalizeH="0" baseline="0" noProof="0" dirty="0" err="1">
                  <a:ln>
                    <a:solidFill>
                      <a:schemeClr val="tx1"/>
                    </a:solidFill>
                  </a:ln>
                  <a:solidFill>
                    <a:srgbClr val="FFC00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đường</a:t>
              </a:r>
              <a:r>
                <a:rPr kumimoji="0" lang="en-US" altLang="zh-CN" sz="3600" b="1" i="0" u="none" strike="noStrike" kern="1200" cap="none" spc="0" normalizeH="0" baseline="0" noProof="0" dirty="0">
                  <a:ln>
                    <a:solidFill>
                      <a:schemeClr val="tx1"/>
                    </a:solidFill>
                  </a:ln>
                  <a:solidFill>
                    <a:srgbClr val="FFC00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solidFill>
                      <a:schemeClr val="tx1"/>
                    </a:solidFill>
                  </a:ln>
                  <a:solidFill>
                    <a:srgbClr val="FFC00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thẳng</a:t>
              </a:r>
              <a:r>
                <a:rPr kumimoji="0" lang="en-US" altLang="zh-CN" sz="3600" b="1" i="0" u="none" strike="noStrike" kern="1200" cap="none" spc="0" normalizeH="0" baseline="0" noProof="0" dirty="0">
                  <a:ln>
                    <a:solidFill>
                      <a:schemeClr val="tx1"/>
                    </a:solidFill>
                  </a:ln>
                  <a:solidFill>
                    <a:srgbClr val="FFC00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AB </a:t>
              </a:r>
              <a:r>
                <a:rPr kumimoji="0" lang="en-US" altLang="zh-CN" sz="3600" b="1" i="0" u="none" strike="noStrike" kern="1200" cap="none" spc="0" normalizeH="0" baseline="0" noProof="0" dirty="0" err="1">
                  <a:ln>
                    <a:solidFill>
                      <a:schemeClr val="tx1"/>
                    </a:solidFill>
                  </a:ln>
                  <a:solidFill>
                    <a:srgbClr val="FFC00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và</a:t>
              </a:r>
              <a:r>
                <a:rPr kumimoji="0" lang="en-US" altLang="zh-CN" sz="3600" b="1" i="0" u="none" strike="noStrike" kern="1200" cap="none" spc="0" normalizeH="0" baseline="0" noProof="0" dirty="0">
                  <a:ln>
                    <a:solidFill>
                      <a:schemeClr val="tx1"/>
                    </a:solidFill>
                  </a:ln>
                  <a:solidFill>
                    <a:srgbClr val="FFC00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CD </a:t>
              </a:r>
              <a:r>
                <a:rPr kumimoji="0" lang="en-US" altLang="zh-CN" sz="3600" b="1" i="0" u="none" strike="noStrike" kern="1200" cap="none" spc="0" normalizeH="0" baseline="0" noProof="0" dirty="0" err="1">
                  <a:ln>
                    <a:solidFill>
                      <a:schemeClr val="tx1"/>
                    </a:solidFill>
                  </a:ln>
                  <a:solidFill>
                    <a:srgbClr val="FFC00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là</a:t>
              </a:r>
              <a:r>
                <a:rPr kumimoji="0" lang="en-US" altLang="zh-CN" sz="3600" b="1" i="0" u="none" strike="noStrike" kern="1200" cap="none" spc="0" normalizeH="0" baseline="0" noProof="0" dirty="0">
                  <a:ln>
                    <a:solidFill>
                      <a:schemeClr val="tx1"/>
                    </a:solidFill>
                  </a:ln>
                  <a:solidFill>
                    <a:srgbClr val="FFC00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solidFill>
                      <a:schemeClr val="tx1"/>
                    </a:solidFill>
                  </a:ln>
                  <a:solidFill>
                    <a:srgbClr val="FFC00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hai</a:t>
              </a:r>
              <a:r>
                <a:rPr kumimoji="0" lang="en-US" altLang="zh-CN" sz="3600" b="1" i="0" u="none" strike="noStrike" kern="1200" cap="none" spc="0" normalizeH="0" baseline="0" noProof="0" dirty="0">
                  <a:ln>
                    <a:solidFill>
                      <a:schemeClr val="tx1"/>
                    </a:solidFill>
                  </a:ln>
                  <a:solidFill>
                    <a:srgbClr val="FFC00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solidFill>
                      <a:schemeClr val="tx1"/>
                    </a:solidFill>
                  </a:ln>
                  <a:solidFill>
                    <a:srgbClr val="FFC00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đường</a:t>
              </a:r>
              <a:r>
                <a:rPr kumimoji="0" lang="en-US" altLang="zh-CN" sz="3600" b="1" i="0" u="none" strike="noStrike" kern="1200" cap="none" spc="0" normalizeH="0" baseline="0" noProof="0" dirty="0">
                  <a:ln>
                    <a:solidFill>
                      <a:schemeClr val="tx1"/>
                    </a:solidFill>
                  </a:ln>
                  <a:solidFill>
                    <a:srgbClr val="FFC00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solidFill>
                      <a:schemeClr val="tx1"/>
                    </a:solidFill>
                  </a:ln>
                  <a:solidFill>
                    <a:srgbClr val="FFC00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thẳng</a:t>
              </a:r>
              <a:r>
                <a:rPr kumimoji="0" lang="en-US" altLang="zh-CN" sz="3600" b="1" i="0" u="none" strike="noStrike" kern="1200" cap="none" spc="0" normalizeH="0" baseline="0" noProof="0" dirty="0">
                  <a:ln>
                    <a:solidFill>
                      <a:schemeClr val="tx1"/>
                    </a:solidFill>
                  </a:ln>
                  <a:solidFill>
                    <a:srgbClr val="FFC00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song </a:t>
              </a:r>
              <a:r>
                <a:rPr kumimoji="0" lang="en-US" altLang="zh-CN" sz="3600" b="1" i="0" u="none" strike="noStrike" kern="1200" cap="none" spc="0" normalizeH="0" baseline="0" noProof="0" dirty="0" err="1">
                  <a:ln>
                    <a:solidFill>
                      <a:schemeClr val="tx1"/>
                    </a:solidFill>
                  </a:ln>
                  <a:solidFill>
                    <a:srgbClr val="FFC00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song</a:t>
              </a:r>
              <a:r>
                <a:rPr kumimoji="0" lang="en-US" altLang="zh-CN" sz="3600" b="1" i="0" u="none" strike="noStrike" kern="1200" cap="none" spc="0" normalizeH="0" baseline="0" noProof="0" dirty="0">
                  <a:ln>
                    <a:solidFill>
                      <a:schemeClr val="tx1"/>
                    </a:solidFill>
                  </a:ln>
                  <a:solidFill>
                    <a:srgbClr val="FFC00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solidFill>
                      <a:schemeClr val="tx1"/>
                    </a:solidFill>
                  </a:ln>
                  <a:solidFill>
                    <a:srgbClr val="FFC00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với</a:t>
              </a:r>
              <a:r>
                <a:rPr kumimoji="0" lang="en-US" altLang="zh-CN" sz="3600" b="1" i="0" u="none" strike="noStrike" kern="1200" cap="none" spc="0" normalizeH="0" baseline="0" noProof="0" dirty="0">
                  <a:ln>
                    <a:solidFill>
                      <a:schemeClr val="tx1"/>
                    </a:solidFill>
                  </a:ln>
                  <a:solidFill>
                    <a:srgbClr val="FFC00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solidFill>
                      <a:schemeClr val="tx1"/>
                    </a:solidFill>
                  </a:ln>
                  <a:solidFill>
                    <a:srgbClr val="FFC00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nhau</a:t>
              </a:r>
              <a:r>
                <a:rPr kumimoji="0" lang="en-US" altLang="zh-CN" sz="3600" b="1" i="0" u="none" strike="noStrike" kern="1200" cap="none" spc="0" normalizeH="0" baseline="0" noProof="0" dirty="0">
                  <a:ln>
                    <a:solidFill>
                      <a:schemeClr val="tx1"/>
                    </a:solidFill>
                  </a:ln>
                  <a:solidFill>
                    <a:srgbClr val="FFC00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p>
          </p:txBody>
        </p:sp>
      </p:grpSp>
      <p:pic>
        <p:nvPicPr>
          <p:cNvPr id="29" name="Picture 2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V="1">
            <a:off x="1536732" y="2583834"/>
            <a:ext cx="2234848" cy="2234848"/>
          </a:xfrm>
          <a:prstGeom prst="rect">
            <a:avLst/>
          </a:prstGeom>
        </p:spPr>
      </p:pic>
      <p:pic>
        <p:nvPicPr>
          <p:cNvPr id="30" name="Picture 2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flipV="1">
            <a:off x="8164284" y="2546339"/>
            <a:ext cx="2234848" cy="2234848"/>
          </a:xfrm>
          <a:prstGeom prst="rect">
            <a:avLst/>
          </a:prstGeom>
        </p:spPr>
      </p:pic>
    </p:spTree>
    <p:extLst>
      <p:ext uri="{BB962C8B-B14F-4D97-AF65-F5344CB8AC3E}">
        <p14:creationId xmlns:p14="http://schemas.microsoft.com/office/powerpoint/2010/main" val="290340428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down)">
                                      <p:cBhvr>
                                        <p:cTn id="13" dur="500"/>
                                        <p:tgtEl>
                                          <p:spTgt spid="19"/>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down)">
                                      <p:cBhvr>
                                        <p:cTn id="16" dur="500"/>
                                        <p:tgtEl>
                                          <p:spTgt spid="1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1000"/>
                                        <p:tgtEl>
                                          <p:spTgt spid="29"/>
                                        </p:tgtEl>
                                      </p:cBhvr>
                                    </p:animEffect>
                                    <p:anim calcmode="lin" valueType="num">
                                      <p:cBhvr>
                                        <p:cTn id="25" dur="1000" fill="hold"/>
                                        <p:tgtEl>
                                          <p:spTgt spid="29"/>
                                        </p:tgtEl>
                                        <p:attrNameLst>
                                          <p:attrName>ppt_x</p:attrName>
                                        </p:attrNameLst>
                                      </p:cBhvr>
                                      <p:tavLst>
                                        <p:tav tm="0">
                                          <p:val>
                                            <p:strVal val="#ppt_x"/>
                                          </p:val>
                                        </p:tav>
                                        <p:tav tm="100000">
                                          <p:val>
                                            <p:strVal val="#ppt_x"/>
                                          </p:val>
                                        </p:tav>
                                      </p:tavLst>
                                    </p:anim>
                                    <p:anim calcmode="lin" valueType="num">
                                      <p:cBhvr>
                                        <p:cTn id="26" dur="1000" fill="hold"/>
                                        <p:tgtEl>
                                          <p:spTgt spid="29"/>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1000"/>
                                        <p:tgtEl>
                                          <p:spTgt spid="22"/>
                                        </p:tgtEl>
                                      </p:cBhvr>
                                    </p:animEffect>
                                    <p:anim calcmode="lin" valueType="num">
                                      <p:cBhvr>
                                        <p:cTn id="30" dur="1000" fill="hold"/>
                                        <p:tgtEl>
                                          <p:spTgt spid="22"/>
                                        </p:tgtEl>
                                        <p:attrNameLst>
                                          <p:attrName>ppt_x</p:attrName>
                                        </p:attrNameLst>
                                      </p:cBhvr>
                                      <p:tavLst>
                                        <p:tav tm="0">
                                          <p:val>
                                            <p:strVal val="#ppt_x"/>
                                          </p:val>
                                        </p:tav>
                                        <p:tav tm="100000">
                                          <p:val>
                                            <p:strVal val="#ppt_x"/>
                                          </p:val>
                                        </p:tav>
                                      </p:tavLst>
                                    </p:anim>
                                    <p:anim calcmode="lin" valueType="num">
                                      <p:cBhvr>
                                        <p:cTn id="3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5" presetClass="path" presetSubtype="0" accel="50000" decel="50000" fill="hold" nodeType="clickEffect">
                                  <p:stCondLst>
                                    <p:cond delay="0"/>
                                  </p:stCondLst>
                                  <p:childTnLst>
                                    <p:animMotion origin="layout" path="M -3.95833E-6 4.07407E-6 L -0.21888 4.07407E-6 " pathEditMode="relative" rAng="0" ptsTypes="AA">
                                      <p:cBhvr>
                                        <p:cTn id="35" dur="2000" fill="hold"/>
                                        <p:tgtEl>
                                          <p:spTgt spid="22"/>
                                        </p:tgtEl>
                                        <p:attrNameLst>
                                          <p:attrName>ppt_x</p:attrName>
                                          <p:attrName>ppt_y</p:attrName>
                                        </p:attrNameLst>
                                      </p:cBhvr>
                                      <p:rCtr x="-10951" y="0"/>
                                    </p:animMotion>
                                  </p:childTnLst>
                                </p:cTn>
                              </p:par>
                              <p:par>
                                <p:cTn id="36" presetID="22" presetClass="entr" presetSubtype="2" fill="hold"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right)">
                                      <p:cBhvr>
                                        <p:cTn id="38" dur="2000"/>
                                        <p:tgtEl>
                                          <p:spTgt spid="20"/>
                                        </p:tgtEl>
                                      </p:cBhvr>
                                    </p:animEffect>
                                  </p:childTnLst>
                                </p:cTn>
                              </p:par>
                            </p:childTnLst>
                          </p:cTn>
                        </p:par>
                        <p:par>
                          <p:cTn id="39" fill="hold">
                            <p:stCondLst>
                              <p:cond delay="2000"/>
                            </p:stCondLst>
                            <p:childTnLst>
                              <p:par>
                                <p:cTn id="40" presetID="1" presetClass="exit" presetSubtype="0" fill="hold" nodeType="afterEffect">
                                  <p:stCondLst>
                                    <p:cond delay="0"/>
                                  </p:stCondLst>
                                  <p:childTnLst>
                                    <p:set>
                                      <p:cBhvr>
                                        <p:cTn id="41" dur="1" fill="hold">
                                          <p:stCondLst>
                                            <p:cond delay="0"/>
                                          </p:stCondLst>
                                        </p:cTn>
                                        <p:tgtEl>
                                          <p:spTgt spid="22"/>
                                        </p:tgtEl>
                                        <p:attrNameLst>
                                          <p:attrName>style.visibility</p:attrName>
                                        </p:attrNameLst>
                                      </p:cBhvr>
                                      <p:to>
                                        <p:strVal val="hidden"/>
                                      </p:to>
                                    </p:set>
                                  </p:childTnLst>
                                </p:cTn>
                              </p:par>
                              <p:par>
                                <p:cTn id="42" presetID="1" presetClass="exit" presetSubtype="0" fill="hold" nodeType="withEffect">
                                  <p:stCondLst>
                                    <p:cond delay="0"/>
                                  </p:stCondLst>
                                  <p:childTnLst>
                                    <p:set>
                                      <p:cBhvr>
                                        <p:cTn id="43" dur="1" fill="hold">
                                          <p:stCondLst>
                                            <p:cond delay="0"/>
                                          </p:stCondLst>
                                        </p:cTn>
                                        <p:tgtEl>
                                          <p:spTgt spid="29"/>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1000"/>
                                        <p:tgtEl>
                                          <p:spTgt spid="30"/>
                                        </p:tgtEl>
                                      </p:cBhvr>
                                    </p:animEffect>
                                    <p:anim calcmode="lin" valueType="num">
                                      <p:cBhvr>
                                        <p:cTn id="49" dur="1000" fill="hold"/>
                                        <p:tgtEl>
                                          <p:spTgt spid="30"/>
                                        </p:tgtEl>
                                        <p:attrNameLst>
                                          <p:attrName>ppt_x</p:attrName>
                                        </p:attrNameLst>
                                      </p:cBhvr>
                                      <p:tavLst>
                                        <p:tav tm="0">
                                          <p:val>
                                            <p:strVal val="#ppt_x"/>
                                          </p:val>
                                        </p:tav>
                                        <p:tav tm="100000">
                                          <p:val>
                                            <p:strVal val="#ppt_x"/>
                                          </p:val>
                                        </p:tav>
                                      </p:tavLst>
                                    </p:anim>
                                    <p:anim calcmode="lin" valueType="num">
                                      <p:cBhvr>
                                        <p:cTn id="50" dur="1000" fill="hold"/>
                                        <p:tgtEl>
                                          <p:spTgt spid="30"/>
                                        </p:tgtEl>
                                        <p:attrNameLst>
                                          <p:attrName>ppt_y</p:attrName>
                                        </p:attrNameLst>
                                      </p:cBhvr>
                                      <p:tavLst>
                                        <p:tav tm="0">
                                          <p:val>
                                            <p:strVal val="#ppt_y+.1"/>
                                          </p:val>
                                        </p:tav>
                                        <p:tav tm="100000">
                                          <p:val>
                                            <p:strVal val="#ppt_y"/>
                                          </p:val>
                                        </p:tav>
                                      </p:tavLst>
                                    </p:anim>
                                  </p:childTnLst>
                                </p:cTn>
                              </p:par>
                              <p:par>
                                <p:cTn id="51" presetID="47" presetClass="entr" presetSubtype="0" fill="hold"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1000"/>
                                        <p:tgtEl>
                                          <p:spTgt spid="23"/>
                                        </p:tgtEl>
                                      </p:cBhvr>
                                    </p:animEffect>
                                    <p:anim calcmode="lin" valueType="num">
                                      <p:cBhvr>
                                        <p:cTn id="54" dur="1000" fill="hold"/>
                                        <p:tgtEl>
                                          <p:spTgt spid="23"/>
                                        </p:tgtEl>
                                        <p:attrNameLst>
                                          <p:attrName>ppt_x</p:attrName>
                                        </p:attrNameLst>
                                      </p:cBhvr>
                                      <p:tavLst>
                                        <p:tav tm="0">
                                          <p:val>
                                            <p:strVal val="#ppt_x"/>
                                          </p:val>
                                        </p:tav>
                                        <p:tav tm="100000">
                                          <p:val>
                                            <p:strVal val="#ppt_x"/>
                                          </p:val>
                                        </p:tav>
                                      </p:tavLst>
                                    </p:anim>
                                    <p:anim calcmode="lin" valueType="num">
                                      <p:cBhvr>
                                        <p:cTn id="55"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35" presetClass="path" presetSubtype="0" accel="50000" decel="50000" fill="hold" nodeType="clickEffect">
                                  <p:stCondLst>
                                    <p:cond delay="0"/>
                                  </p:stCondLst>
                                  <p:childTnLst>
                                    <p:animMotion origin="layout" path="M -2.08333E-7 3.7037E-6 L 0.25938 3.7037E-6 " pathEditMode="relative" rAng="0" ptsTypes="AA">
                                      <p:cBhvr>
                                        <p:cTn id="59" dur="2000" fill="hold"/>
                                        <p:tgtEl>
                                          <p:spTgt spid="23"/>
                                        </p:tgtEl>
                                        <p:attrNameLst>
                                          <p:attrName>ppt_x</p:attrName>
                                          <p:attrName>ppt_y</p:attrName>
                                        </p:attrNameLst>
                                      </p:cBhvr>
                                      <p:rCtr x="12969" y="0"/>
                                    </p:animMotion>
                                  </p:childTnLst>
                                </p:cTn>
                              </p:par>
                              <p:par>
                                <p:cTn id="60" presetID="22" presetClass="entr" presetSubtype="8" fill="hold" nodeType="with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wipe(left)">
                                      <p:cBhvr>
                                        <p:cTn id="62" dur="2000"/>
                                        <p:tgtEl>
                                          <p:spTgt spid="21"/>
                                        </p:tgtEl>
                                      </p:cBhvr>
                                    </p:animEffect>
                                  </p:childTnLst>
                                </p:cTn>
                              </p:par>
                            </p:childTnLst>
                          </p:cTn>
                        </p:par>
                        <p:par>
                          <p:cTn id="63" fill="hold">
                            <p:stCondLst>
                              <p:cond delay="2000"/>
                            </p:stCondLst>
                            <p:childTnLst>
                              <p:par>
                                <p:cTn id="64" presetID="1" presetClass="exit" presetSubtype="0" fill="hold" nodeType="afterEffect">
                                  <p:stCondLst>
                                    <p:cond delay="0"/>
                                  </p:stCondLst>
                                  <p:childTnLst>
                                    <p:set>
                                      <p:cBhvr>
                                        <p:cTn id="65" dur="1" fill="hold">
                                          <p:stCondLst>
                                            <p:cond delay="0"/>
                                          </p:stCondLst>
                                        </p:cTn>
                                        <p:tgtEl>
                                          <p:spTgt spid="23"/>
                                        </p:tgtEl>
                                        <p:attrNameLst>
                                          <p:attrName>style.visibility</p:attrName>
                                        </p:attrNameLst>
                                      </p:cBhvr>
                                      <p:to>
                                        <p:strVal val="hidden"/>
                                      </p:to>
                                    </p:set>
                                  </p:childTnLst>
                                </p:cTn>
                              </p:par>
                              <p:par>
                                <p:cTn id="66" presetID="1" presetClass="exit" presetSubtype="0" fill="hold" nodeType="withEffect">
                                  <p:stCondLst>
                                    <p:cond delay="0"/>
                                  </p:stCondLst>
                                  <p:childTnLst>
                                    <p:set>
                                      <p:cBhvr>
                                        <p:cTn id="67" dur="1" fill="hold">
                                          <p:stCondLst>
                                            <p:cond delay="0"/>
                                          </p:stCondLst>
                                        </p:cTn>
                                        <p:tgtEl>
                                          <p:spTgt spid="30"/>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wipe(left)">
                                      <p:cBhvr>
                                        <p:cTn id="72" dur="2000"/>
                                        <p:tgtEl>
                                          <p:spTgt spid="24"/>
                                        </p:tgtEl>
                                      </p:cBhvr>
                                    </p:animEffect>
                                  </p:childTnLst>
                                </p:cTn>
                              </p:par>
                              <p:par>
                                <p:cTn id="73" presetID="22" presetClass="entr" presetSubtype="2" fill="hold" nodeType="withEffect">
                                  <p:stCondLst>
                                    <p:cond delay="0"/>
                                  </p:stCondLst>
                                  <p:childTnLst>
                                    <p:set>
                                      <p:cBhvr>
                                        <p:cTn id="74" dur="1" fill="hold">
                                          <p:stCondLst>
                                            <p:cond delay="0"/>
                                          </p:stCondLst>
                                        </p:cTn>
                                        <p:tgtEl>
                                          <p:spTgt spid="25"/>
                                        </p:tgtEl>
                                        <p:attrNameLst>
                                          <p:attrName>style.visibility</p:attrName>
                                        </p:attrNameLst>
                                      </p:cBhvr>
                                      <p:to>
                                        <p:strVal val="visible"/>
                                      </p:to>
                                    </p:set>
                                    <p:animEffect transition="in" filter="wipe(right)">
                                      <p:cBhvr>
                                        <p:cTn id="75" dur="2000"/>
                                        <p:tgtEl>
                                          <p:spTgt spid="25"/>
                                        </p:tgtEl>
                                      </p:cBhvr>
                                    </p:animEffect>
                                  </p:childTnLst>
                                </p:cTn>
                              </p:par>
                            </p:childTnLst>
                          </p:cTn>
                        </p:par>
                      </p:childTnLst>
                    </p:cTn>
                  </p:par>
                  <p:par>
                    <p:cTn id="76" fill="hold">
                      <p:stCondLst>
                        <p:cond delay="indefinite"/>
                      </p:stCondLst>
                      <p:childTnLst>
                        <p:par>
                          <p:cTn id="77" fill="hold">
                            <p:stCondLst>
                              <p:cond delay="0"/>
                            </p:stCondLst>
                            <p:childTnLst>
                              <p:par>
                                <p:cTn id="78" presetID="30" presetClass="entr" presetSubtype="0" fill="hold" nodeType="clickEffect">
                                  <p:stCondLst>
                                    <p:cond delay="0"/>
                                  </p:stCondLst>
                                  <p:childTnLst>
                                    <p:set>
                                      <p:cBhvr>
                                        <p:cTn id="79" dur="1" fill="hold">
                                          <p:stCondLst>
                                            <p:cond delay="0"/>
                                          </p:stCondLst>
                                        </p:cTn>
                                        <p:tgtEl>
                                          <p:spTgt spid="26"/>
                                        </p:tgtEl>
                                        <p:attrNameLst>
                                          <p:attrName>style.visibility</p:attrName>
                                        </p:attrNameLst>
                                      </p:cBhvr>
                                      <p:to>
                                        <p:strVal val="visible"/>
                                      </p:to>
                                    </p:set>
                                    <p:animEffect transition="in" filter="fade">
                                      <p:cBhvr>
                                        <p:cTn id="80" dur="800" decel="100000"/>
                                        <p:tgtEl>
                                          <p:spTgt spid="26"/>
                                        </p:tgtEl>
                                      </p:cBhvr>
                                    </p:animEffect>
                                    <p:anim calcmode="lin" valueType="num">
                                      <p:cBhvr>
                                        <p:cTn id="81" dur="800" decel="100000" fill="hold"/>
                                        <p:tgtEl>
                                          <p:spTgt spid="26"/>
                                        </p:tgtEl>
                                        <p:attrNameLst>
                                          <p:attrName>style.rotation</p:attrName>
                                        </p:attrNameLst>
                                      </p:cBhvr>
                                      <p:tavLst>
                                        <p:tav tm="0">
                                          <p:val>
                                            <p:fltVal val="-90"/>
                                          </p:val>
                                        </p:tav>
                                        <p:tav tm="100000">
                                          <p:val>
                                            <p:fltVal val="0"/>
                                          </p:val>
                                        </p:tav>
                                      </p:tavLst>
                                    </p:anim>
                                    <p:anim calcmode="lin" valueType="num">
                                      <p:cBhvr>
                                        <p:cTn id="82" dur="800" decel="100000" fill="hold"/>
                                        <p:tgtEl>
                                          <p:spTgt spid="26"/>
                                        </p:tgtEl>
                                        <p:attrNameLst>
                                          <p:attrName>ppt_x</p:attrName>
                                        </p:attrNameLst>
                                      </p:cBhvr>
                                      <p:tavLst>
                                        <p:tav tm="0">
                                          <p:val>
                                            <p:strVal val="#ppt_x+0.4"/>
                                          </p:val>
                                        </p:tav>
                                        <p:tav tm="100000">
                                          <p:val>
                                            <p:strVal val="#ppt_x-0.05"/>
                                          </p:val>
                                        </p:tav>
                                      </p:tavLst>
                                    </p:anim>
                                    <p:anim calcmode="lin" valueType="num">
                                      <p:cBhvr>
                                        <p:cTn id="83" dur="800" decel="100000" fill="hold"/>
                                        <p:tgtEl>
                                          <p:spTgt spid="26"/>
                                        </p:tgtEl>
                                        <p:attrNameLst>
                                          <p:attrName>ppt_y</p:attrName>
                                        </p:attrNameLst>
                                      </p:cBhvr>
                                      <p:tavLst>
                                        <p:tav tm="0">
                                          <p:val>
                                            <p:strVal val="#ppt_y-0.4"/>
                                          </p:val>
                                        </p:tav>
                                        <p:tav tm="100000">
                                          <p:val>
                                            <p:strVal val="#ppt_y+0.1"/>
                                          </p:val>
                                        </p:tav>
                                      </p:tavLst>
                                    </p:anim>
                                    <p:anim calcmode="lin" valueType="num">
                                      <p:cBhvr>
                                        <p:cTn id="84" dur="200" accel="100000" fill="hold">
                                          <p:stCondLst>
                                            <p:cond delay="800"/>
                                          </p:stCondLst>
                                        </p:cTn>
                                        <p:tgtEl>
                                          <p:spTgt spid="26"/>
                                        </p:tgtEl>
                                        <p:attrNameLst>
                                          <p:attrName>ppt_x</p:attrName>
                                        </p:attrNameLst>
                                      </p:cBhvr>
                                      <p:tavLst>
                                        <p:tav tm="0">
                                          <p:val>
                                            <p:strVal val="#ppt_x-0.05"/>
                                          </p:val>
                                        </p:tav>
                                        <p:tav tm="100000">
                                          <p:val>
                                            <p:strVal val="#ppt_x"/>
                                          </p:val>
                                        </p:tav>
                                      </p:tavLst>
                                    </p:anim>
                                    <p:anim calcmode="lin" valueType="num">
                                      <p:cBhvr>
                                        <p:cTn id="85" dur="200" accel="100000" fill="hold">
                                          <p:stCondLst>
                                            <p:cond delay="800"/>
                                          </p:stCondLst>
                                        </p:cTn>
                                        <p:tgtEl>
                                          <p:spTgt spid="2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7" grpId="0"/>
      <p:bldP spid="18"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4096" y="532569"/>
            <a:ext cx="10634472" cy="5934456"/>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accent1"/>
                </a:solidFill>
              </a:ln>
              <a:solidFill>
                <a:schemeClr val="bg1">
                  <a:lumMod val="95000"/>
                </a:schemeClr>
              </a:solidFill>
            </a:endParaRPr>
          </a:p>
        </p:txBody>
      </p:sp>
      <p:grpSp>
        <p:nvGrpSpPr>
          <p:cNvPr id="31" name="组合 27"/>
          <p:cNvGrpSpPr/>
          <p:nvPr/>
        </p:nvGrpSpPr>
        <p:grpSpPr>
          <a:xfrm>
            <a:off x="1102907" y="119270"/>
            <a:ext cx="9358771" cy="1404891"/>
            <a:chOff x="2752641" y="3846647"/>
            <a:chExt cx="10005372" cy="1437096"/>
          </a:xfrm>
          <a:solidFill>
            <a:schemeClr val="accent1">
              <a:lumMod val="60000"/>
              <a:lumOff val="40000"/>
            </a:schemeClr>
          </a:solidFill>
        </p:grpSpPr>
        <p:sp>
          <p:nvSpPr>
            <p:cNvPr id="32" name="圆角矩形 14"/>
            <p:cNvSpPr/>
            <p:nvPr/>
          </p:nvSpPr>
          <p:spPr>
            <a:xfrm>
              <a:off x="2752641" y="3846647"/>
              <a:ext cx="10005372" cy="1437096"/>
            </a:xfrm>
            <a:prstGeom prst="rect">
              <a:avLst/>
            </a:prstGeom>
            <a:grpFill/>
            <a:ln w="57150">
              <a:solidFill>
                <a:schemeClr val="tx1"/>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3" name="文本框 23"/>
            <p:cNvSpPr txBox="1"/>
            <p:nvPr/>
          </p:nvSpPr>
          <p:spPr>
            <a:xfrm>
              <a:off x="3466859" y="4024511"/>
              <a:ext cx="8609412" cy="1200329"/>
            </a:xfrm>
            <a:prstGeom prst="rect">
              <a:avLst/>
            </a:prstGeom>
            <a:grp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Hãy</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kéo</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dài</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cạnh</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đối</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diện</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còn</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lại</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của</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hình</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chữ</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nhật</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ABCD.</a:t>
              </a:r>
            </a:p>
          </p:txBody>
        </p:sp>
      </p:grpSp>
      <p:sp>
        <p:nvSpPr>
          <p:cNvPr id="34" name="Rectangle 33"/>
          <p:cNvSpPr/>
          <p:nvPr/>
        </p:nvSpPr>
        <p:spPr bwMode="auto">
          <a:xfrm>
            <a:off x="3772710" y="2557730"/>
            <a:ext cx="4365223" cy="2335031"/>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微软雅黑"/>
              <a:cs typeface="Times New Roman" panose="02020603050405020304" pitchFamily="18" charset="0"/>
            </a:endParaRPr>
          </a:p>
        </p:txBody>
      </p:sp>
      <p:sp>
        <p:nvSpPr>
          <p:cNvPr id="35" name="TextBox 9"/>
          <p:cNvSpPr txBox="1">
            <a:spLocks noChangeArrowheads="1"/>
          </p:cNvSpPr>
          <p:nvPr/>
        </p:nvSpPr>
        <p:spPr bwMode="auto">
          <a:xfrm>
            <a:off x="3333959" y="1995058"/>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A</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6" name="TextBox 10"/>
          <p:cNvSpPr txBox="1">
            <a:spLocks noChangeArrowheads="1"/>
          </p:cNvSpPr>
          <p:nvPr/>
        </p:nvSpPr>
        <p:spPr bwMode="auto">
          <a:xfrm>
            <a:off x="8134101" y="2074824"/>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B</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7" name="TextBox 11"/>
          <p:cNvSpPr txBox="1">
            <a:spLocks noChangeArrowheads="1"/>
          </p:cNvSpPr>
          <p:nvPr/>
        </p:nvSpPr>
        <p:spPr bwMode="auto">
          <a:xfrm>
            <a:off x="8186002" y="4788842"/>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C</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8" name="TextBox 12"/>
          <p:cNvSpPr txBox="1">
            <a:spLocks noChangeArrowheads="1"/>
          </p:cNvSpPr>
          <p:nvPr/>
        </p:nvSpPr>
        <p:spPr bwMode="auto">
          <a:xfrm>
            <a:off x="3292690" y="4868354"/>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D</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cxnSp>
        <p:nvCxnSpPr>
          <p:cNvPr id="39" name="Straight Connector 38"/>
          <p:cNvCxnSpPr/>
          <p:nvPr/>
        </p:nvCxnSpPr>
        <p:spPr>
          <a:xfrm flipH="1" flipV="1">
            <a:off x="3772709" y="1804946"/>
            <a:ext cx="3" cy="752784"/>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8137827" y="1789495"/>
            <a:ext cx="1" cy="770789"/>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pic>
        <p:nvPicPr>
          <p:cNvPr id="41" name="Picture 40"/>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5379" b="55257" l="3178" r="29584"/>
                    </a14:imgEffect>
                  </a14:imgLayer>
                </a14:imgProps>
              </a:ext>
              <a:ext uri="{28A0092B-C50C-407E-A947-70E740481C1C}">
                <a14:useLocalDpi xmlns:a14="http://schemas.microsoft.com/office/drawing/2010/main" val="0"/>
              </a:ext>
            </a:extLst>
          </a:blip>
          <a:srcRect r="67005" b="44791"/>
          <a:stretch/>
        </p:blipFill>
        <p:spPr>
          <a:xfrm rot="9083517" flipH="1">
            <a:off x="2717972" y="3199971"/>
            <a:ext cx="1253238" cy="2096995"/>
          </a:xfrm>
          <a:prstGeom prst="rect">
            <a:avLst/>
          </a:prstGeom>
        </p:spPr>
      </p:pic>
      <p:pic>
        <p:nvPicPr>
          <p:cNvPr id="42" name="Picture 41"/>
          <p:cNvPicPr>
            <a:picLocks noChangeAspect="1"/>
          </p:cNvPicPr>
          <p:nvPr/>
        </p:nvPicPr>
        <p:blipFill rotWithShape="1">
          <a:blip r:embed="rId6" cstate="print">
            <a:extLst>
              <a:ext uri="{BEBA8EAE-BF5A-486C-A8C5-ECC9F3942E4B}">
                <a14:imgProps xmlns:a14="http://schemas.microsoft.com/office/drawing/2010/main">
                  <a14:imgLayer r:embed="rId5">
                    <a14:imgEffect>
                      <a14:backgroundRemoval t="5379" b="54034" l="3178" r="28606"/>
                    </a14:imgEffect>
                  </a14:imgLayer>
                </a14:imgProps>
              </a:ext>
              <a:ext uri="{28A0092B-C50C-407E-A947-70E740481C1C}">
                <a14:useLocalDpi xmlns:a14="http://schemas.microsoft.com/office/drawing/2010/main" val="0"/>
              </a:ext>
            </a:extLst>
          </a:blip>
          <a:srcRect r="67998" b="45932"/>
          <a:stretch/>
        </p:blipFill>
        <p:spPr>
          <a:xfrm rot="12362736">
            <a:off x="7894935" y="3021707"/>
            <a:ext cx="1342233" cy="2267762"/>
          </a:xfrm>
          <a:prstGeom prst="rect">
            <a:avLst/>
          </a:prstGeom>
        </p:spPr>
      </p:pic>
      <p:cxnSp>
        <p:nvCxnSpPr>
          <p:cNvPr id="43" name="Straight Connector 42"/>
          <p:cNvCxnSpPr/>
          <p:nvPr/>
        </p:nvCxnSpPr>
        <p:spPr>
          <a:xfrm flipH="1" flipV="1">
            <a:off x="8140224" y="4888946"/>
            <a:ext cx="10632" cy="1734491"/>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3771335" y="4891249"/>
            <a:ext cx="2494" cy="1646799"/>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45" name="组合 27"/>
          <p:cNvGrpSpPr/>
          <p:nvPr/>
        </p:nvGrpSpPr>
        <p:grpSpPr>
          <a:xfrm>
            <a:off x="491835" y="283577"/>
            <a:ext cx="10580914" cy="1281864"/>
            <a:chOff x="2587501" y="9192941"/>
            <a:chExt cx="10005372" cy="1080646"/>
          </a:xfrm>
        </p:grpSpPr>
        <p:sp>
          <p:nvSpPr>
            <p:cNvPr id="46" name="圆角矩形 14"/>
            <p:cNvSpPr/>
            <p:nvPr/>
          </p:nvSpPr>
          <p:spPr>
            <a:xfrm>
              <a:off x="2587501" y="9192941"/>
              <a:ext cx="10005372" cy="1053752"/>
            </a:xfrm>
            <a:prstGeom prst="rect">
              <a:avLst/>
            </a:prstGeom>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47" name="文本框 23"/>
            <p:cNvSpPr txBox="1"/>
            <p:nvPr/>
          </p:nvSpPr>
          <p:spPr>
            <a:xfrm>
              <a:off x="3357744" y="9261677"/>
              <a:ext cx="8609412" cy="10119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Hai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đường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thẳng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AD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và</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CB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là</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hai</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đường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thẳng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song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song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với</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nhau</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p>
          </p:txBody>
        </p:sp>
      </p:grpSp>
      <p:pic>
        <p:nvPicPr>
          <p:cNvPr id="48" name="Picture 4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V="1">
            <a:off x="6483414" y="4903687"/>
            <a:ext cx="1650687" cy="1650687"/>
          </a:xfrm>
          <a:prstGeom prst="rect">
            <a:avLst/>
          </a:prstGeom>
        </p:spPr>
      </p:pic>
      <p:pic>
        <p:nvPicPr>
          <p:cNvPr id="49" name="Picture 4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flipV="1">
            <a:off x="3755021" y="4862202"/>
            <a:ext cx="1607245" cy="1607245"/>
          </a:xfrm>
          <a:prstGeom prst="rect">
            <a:avLst/>
          </a:prstGeom>
        </p:spPr>
      </p:pic>
      <p:pic>
        <p:nvPicPr>
          <p:cNvPr id="69" name="图片 68">
            <a:extLst>
              <a:ext uri="{FF2B5EF4-FFF2-40B4-BE49-F238E27FC236}">
                <a16:creationId xmlns:a16="http://schemas.microsoft.com/office/drawing/2014/main" id="{386665DA-F0D1-429F-B969-59739EBDA371}"/>
              </a:ext>
            </a:extLst>
          </p:cNvPr>
          <p:cNvPicPr>
            <a:picLocks noChangeAspect="1"/>
          </p:cNvPicPr>
          <p:nvPr/>
        </p:nvPicPr>
        <p:blipFill rotWithShape="1">
          <a:blip r:embed="rId8"/>
          <a:srcRect l="82273" b="8821"/>
          <a:stretch/>
        </p:blipFill>
        <p:spPr>
          <a:xfrm>
            <a:off x="10344812" y="491209"/>
            <a:ext cx="1731817" cy="1950737"/>
          </a:xfrm>
          <a:prstGeom prst="rect">
            <a:avLst/>
          </a:prstGeom>
        </p:spPr>
      </p:pic>
    </p:spTree>
    <p:extLst>
      <p:ext uri="{BB962C8B-B14F-4D97-AF65-F5344CB8AC3E}">
        <p14:creationId xmlns:p14="http://schemas.microsoft.com/office/powerpoint/2010/main" val="1076948770"/>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800" decel="100000"/>
                                        <p:tgtEl>
                                          <p:spTgt spid="31"/>
                                        </p:tgtEl>
                                      </p:cBhvr>
                                    </p:animEffect>
                                    <p:anim calcmode="lin" valueType="num">
                                      <p:cBhvr>
                                        <p:cTn id="8" dur="800" decel="100000" fill="hold"/>
                                        <p:tgtEl>
                                          <p:spTgt spid="31"/>
                                        </p:tgtEl>
                                        <p:attrNameLst>
                                          <p:attrName>style.rotation</p:attrName>
                                        </p:attrNameLst>
                                      </p:cBhvr>
                                      <p:tavLst>
                                        <p:tav tm="0">
                                          <p:val>
                                            <p:fltVal val="-90"/>
                                          </p:val>
                                        </p:tav>
                                        <p:tav tm="100000">
                                          <p:val>
                                            <p:fltVal val="0"/>
                                          </p:val>
                                        </p:tav>
                                      </p:tavLst>
                                    </p:anim>
                                    <p:anim calcmode="lin" valueType="num">
                                      <p:cBhvr>
                                        <p:cTn id="9" dur="800" decel="100000" fill="hold"/>
                                        <p:tgtEl>
                                          <p:spTgt spid="31"/>
                                        </p:tgtEl>
                                        <p:attrNameLst>
                                          <p:attrName>ppt_x</p:attrName>
                                        </p:attrNameLst>
                                      </p:cBhvr>
                                      <p:tavLst>
                                        <p:tav tm="0">
                                          <p:val>
                                            <p:strVal val="#ppt_x+0.4"/>
                                          </p:val>
                                        </p:tav>
                                        <p:tav tm="100000">
                                          <p:val>
                                            <p:strVal val="#ppt_x-0.05"/>
                                          </p:val>
                                        </p:tav>
                                      </p:tavLst>
                                    </p:anim>
                                    <p:anim calcmode="lin" valueType="num">
                                      <p:cBhvr>
                                        <p:cTn id="10" dur="800" decel="100000" fill="hold"/>
                                        <p:tgtEl>
                                          <p:spTgt spid="31"/>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1"/>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1"/>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wipe(down)">
                                      <p:cBhvr>
                                        <p:cTn id="16" dur="500"/>
                                        <p:tgtEl>
                                          <p:spTgt spid="35"/>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wipe(down)">
                                      <p:cBhvr>
                                        <p:cTn id="19" dur="500"/>
                                        <p:tgtEl>
                                          <p:spTgt spid="34"/>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wipe(down)">
                                      <p:cBhvr>
                                        <p:cTn id="22" dur="500"/>
                                        <p:tgtEl>
                                          <p:spTgt spid="38"/>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wipe(down)">
                                      <p:cBhvr>
                                        <p:cTn id="25" dur="500"/>
                                        <p:tgtEl>
                                          <p:spTgt spid="36"/>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wipe(down)">
                                      <p:cBhvr>
                                        <p:cTn id="28" dur="500"/>
                                        <p:tgtEl>
                                          <p:spTgt spid="37"/>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9"/>
                                        </p:tgtEl>
                                        <p:attrNameLst>
                                          <p:attrName>style.visibility</p:attrName>
                                        </p:attrNameLst>
                                      </p:cBhvr>
                                      <p:to>
                                        <p:strVal val="visible"/>
                                      </p:to>
                                    </p:set>
                                    <p:animEffect transition="in" filter="fade">
                                      <p:cBhvr>
                                        <p:cTn id="33" dur="1000"/>
                                        <p:tgtEl>
                                          <p:spTgt spid="49"/>
                                        </p:tgtEl>
                                      </p:cBhvr>
                                    </p:animEffect>
                                    <p:anim calcmode="lin" valueType="num">
                                      <p:cBhvr>
                                        <p:cTn id="34" dur="1000" fill="hold"/>
                                        <p:tgtEl>
                                          <p:spTgt spid="49"/>
                                        </p:tgtEl>
                                        <p:attrNameLst>
                                          <p:attrName>ppt_x</p:attrName>
                                        </p:attrNameLst>
                                      </p:cBhvr>
                                      <p:tavLst>
                                        <p:tav tm="0">
                                          <p:val>
                                            <p:strVal val="#ppt_x"/>
                                          </p:val>
                                        </p:tav>
                                        <p:tav tm="100000">
                                          <p:val>
                                            <p:strVal val="#ppt_x"/>
                                          </p:val>
                                        </p:tav>
                                      </p:tavLst>
                                    </p:anim>
                                    <p:anim calcmode="lin" valueType="num">
                                      <p:cBhvr>
                                        <p:cTn id="35" dur="1000" fill="hold"/>
                                        <p:tgtEl>
                                          <p:spTgt spid="49"/>
                                        </p:tgtEl>
                                        <p:attrNameLst>
                                          <p:attrName>ppt_y</p:attrName>
                                        </p:attrNameLst>
                                      </p:cBhvr>
                                      <p:tavLst>
                                        <p:tav tm="0">
                                          <p:val>
                                            <p:strVal val="#ppt_y+.1"/>
                                          </p:val>
                                        </p:tav>
                                        <p:tav tm="100000">
                                          <p:val>
                                            <p:strVal val="#ppt_y"/>
                                          </p:val>
                                        </p:tav>
                                      </p:tavLst>
                                    </p:anim>
                                  </p:childTnLst>
                                </p:cTn>
                              </p:par>
                              <p:par>
                                <p:cTn id="36" presetID="47" presetClass="entr" presetSubtype="0" fill="hold" nodeType="withEffect">
                                  <p:stCondLst>
                                    <p:cond delay="0"/>
                                  </p:stCondLst>
                                  <p:childTnLst>
                                    <p:set>
                                      <p:cBhvr>
                                        <p:cTn id="37" dur="1" fill="hold">
                                          <p:stCondLst>
                                            <p:cond delay="0"/>
                                          </p:stCondLst>
                                        </p:cTn>
                                        <p:tgtEl>
                                          <p:spTgt spid="41"/>
                                        </p:tgtEl>
                                        <p:attrNameLst>
                                          <p:attrName>style.visibility</p:attrName>
                                        </p:attrNameLst>
                                      </p:cBhvr>
                                      <p:to>
                                        <p:strVal val="visible"/>
                                      </p:to>
                                    </p:set>
                                    <p:animEffect transition="in" filter="fade">
                                      <p:cBhvr>
                                        <p:cTn id="38" dur="1000"/>
                                        <p:tgtEl>
                                          <p:spTgt spid="41"/>
                                        </p:tgtEl>
                                      </p:cBhvr>
                                    </p:animEffect>
                                    <p:anim calcmode="lin" valueType="num">
                                      <p:cBhvr>
                                        <p:cTn id="39" dur="1000" fill="hold"/>
                                        <p:tgtEl>
                                          <p:spTgt spid="41"/>
                                        </p:tgtEl>
                                        <p:attrNameLst>
                                          <p:attrName>ppt_x</p:attrName>
                                        </p:attrNameLst>
                                      </p:cBhvr>
                                      <p:tavLst>
                                        <p:tav tm="0">
                                          <p:val>
                                            <p:strVal val="#ppt_x"/>
                                          </p:val>
                                        </p:tav>
                                        <p:tav tm="100000">
                                          <p:val>
                                            <p:strVal val="#ppt_x"/>
                                          </p:val>
                                        </p:tav>
                                      </p:tavLst>
                                    </p:anim>
                                    <p:anim calcmode="lin" valueType="num">
                                      <p:cBhvr>
                                        <p:cTn id="40"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35" presetClass="path" presetSubtype="0" accel="50000" decel="50000" fill="hold" nodeType="clickEffect">
                                  <p:stCondLst>
                                    <p:cond delay="0"/>
                                  </p:stCondLst>
                                  <p:childTnLst>
                                    <p:animMotion origin="layout" path="M 0.00065 -4.44444E-6 L -0.00013 0.24422 " pathEditMode="relative" rAng="0" ptsTypes="AA">
                                      <p:cBhvr>
                                        <p:cTn id="44" dur="2000" fill="hold"/>
                                        <p:tgtEl>
                                          <p:spTgt spid="41"/>
                                        </p:tgtEl>
                                        <p:attrNameLst>
                                          <p:attrName>ppt_x</p:attrName>
                                          <p:attrName>ppt_y</p:attrName>
                                        </p:attrNameLst>
                                      </p:cBhvr>
                                      <p:rCtr x="-39" y="12199"/>
                                    </p:animMotion>
                                  </p:childTnLst>
                                </p:cTn>
                              </p:par>
                              <p:par>
                                <p:cTn id="45" presetID="22" presetClass="entr" presetSubtype="1" fill="hold" nodeType="withEffect">
                                  <p:stCondLst>
                                    <p:cond delay="0"/>
                                  </p:stCondLst>
                                  <p:childTnLst>
                                    <p:set>
                                      <p:cBhvr>
                                        <p:cTn id="46" dur="1" fill="hold">
                                          <p:stCondLst>
                                            <p:cond delay="0"/>
                                          </p:stCondLst>
                                        </p:cTn>
                                        <p:tgtEl>
                                          <p:spTgt spid="44"/>
                                        </p:tgtEl>
                                        <p:attrNameLst>
                                          <p:attrName>style.visibility</p:attrName>
                                        </p:attrNameLst>
                                      </p:cBhvr>
                                      <p:to>
                                        <p:strVal val="visible"/>
                                      </p:to>
                                    </p:set>
                                    <p:animEffect transition="in" filter="wipe(up)">
                                      <p:cBhvr>
                                        <p:cTn id="47" dur="2000"/>
                                        <p:tgtEl>
                                          <p:spTgt spid="44"/>
                                        </p:tgtEl>
                                      </p:cBhvr>
                                    </p:animEffect>
                                  </p:childTnLst>
                                </p:cTn>
                              </p:par>
                            </p:childTnLst>
                          </p:cTn>
                        </p:par>
                        <p:par>
                          <p:cTn id="48" fill="hold">
                            <p:stCondLst>
                              <p:cond delay="2000"/>
                            </p:stCondLst>
                            <p:childTnLst>
                              <p:par>
                                <p:cTn id="49" presetID="1" presetClass="exit" presetSubtype="0" fill="hold" nodeType="afterEffect">
                                  <p:stCondLst>
                                    <p:cond delay="0"/>
                                  </p:stCondLst>
                                  <p:childTnLst>
                                    <p:set>
                                      <p:cBhvr>
                                        <p:cTn id="50" dur="1" fill="hold">
                                          <p:stCondLst>
                                            <p:cond delay="0"/>
                                          </p:stCondLst>
                                        </p:cTn>
                                        <p:tgtEl>
                                          <p:spTgt spid="41"/>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49"/>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48"/>
                                        </p:tgtEl>
                                        <p:attrNameLst>
                                          <p:attrName>style.visibility</p:attrName>
                                        </p:attrNameLst>
                                      </p:cBhvr>
                                      <p:to>
                                        <p:strVal val="visible"/>
                                      </p:to>
                                    </p:set>
                                    <p:animEffect transition="in" filter="fade">
                                      <p:cBhvr>
                                        <p:cTn id="57" dur="1000"/>
                                        <p:tgtEl>
                                          <p:spTgt spid="48"/>
                                        </p:tgtEl>
                                      </p:cBhvr>
                                    </p:animEffect>
                                    <p:anim calcmode="lin" valueType="num">
                                      <p:cBhvr>
                                        <p:cTn id="58" dur="1000" fill="hold"/>
                                        <p:tgtEl>
                                          <p:spTgt spid="48"/>
                                        </p:tgtEl>
                                        <p:attrNameLst>
                                          <p:attrName>ppt_x</p:attrName>
                                        </p:attrNameLst>
                                      </p:cBhvr>
                                      <p:tavLst>
                                        <p:tav tm="0">
                                          <p:val>
                                            <p:strVal val="#ppt_x"/>
                                          </p:val>
                                        </p:tav>
                                        <p:tav tm="100000">
                                          <p:val>
                                            <p:strVal val="#ppt_x"/>
                                          </p:val>
                                        </p:tav>
                                      </p:tavLst>
                                    </p:anim>
                                    <p:anim calcmode="lin" valueType="num">
                                      <p:cBhvr>
                                        <p:cTn id="59" dur="1000" fill="hold"/>
                                        <p:tgtEl>
                                          <p:spTgt spid="48"/>
                                        </p:tgtEl>
                                        <p:attrNameLst>
                                          <p:attrName>ppt_y</p:attrName>
                                        </p:attrNameLst>
                                      </p:cBhvr>
                                      <p:tavLst>
                                        <p:tav tm="0">
                                          <p:val>
                                            <p:strVal val="#ppt_y+.1"/>
                                          </p:val>
                                        </p:tav>
                                        <p:tav tm="100000">
                                          <p:val>
                                            <p:strVal val="#ppt_y"/>
                                          </p:val>
                                        </p:tav>
                                      </p:tavLst>
                                    </p:anim>
                                  </p:childTnLst>
                                </p:cTn>
                              </p:par>
                              <p:par>
                                <p:cTn id="60" presetID="47" presetClass="entr" presetSubtype="0" fill="hold" nodeType="withEffect">
                                  <p:stCondLst>
                                    <p:cond delay="0"/>
                                  </p:stCondLst>
                                  <p:childTnLst>
                                    <p:set>
                                      <p:cBhvr>
                                        <p:cTn id="61" dur="1" fill="hold">
                                          <p:stCondLst>
                                            <p:cond delay="0"/>
                                          </p:stCondLst>
                                        </p:cTn>
                                        <p:tgtEl>
                                          <p:spTgt spid="42"/>
                                        </p:tgtEl>
                                        <p:attrNameLst>
                                          <p:attrName>style.visibility</p:attrName>
                                        </p:attrNameLst>
                                      </p:cBhvr>
                                      <p:to>
                                        <p:strVal val="visible"/>
                                      </p:to>
                                    </p:set>
                                    <p:animEffect transition="in" filter="fade">
                                      <p:cBhvr>
                                        <p:cTn id="62" dur="1000"/>
                                        <p:tgtEl>
                                          <p:spTgt spid="42"/>
                                        </p:tgtEl>
                                      </p:cBhvr>
                                    </p:animEffect>
                                    <p:anim calcmode="lin" valueType="num">
                                      <p:cBhvr>
                                        <p:cTn id="63" dur="1000" fill="hold"/>
                                        <p:tgtEl>
                                          <p:spTgt spid="42"/>
                                        </p:tgtEl>
                                        <p:attrNameLst>
                                          <p:attrName>ppt_x</p:attrName>
                                        </p:attrNameLst>
                                      </p:cBhvr>
                                      <p:tavLst>
                                        <p:tav tm="0">
                                          <p:val>
                                            <p:strVal val="#ppt_x"/>
                                          </p:val>
                                        </p:tav>
                                        <p:tav tm="100000">
                                          <p:val>
                                            <p:strVal val="#ppt_x"/>
                                          </p:val>
                                        </p:tav>
                                      </p:tavLst>
                                    </p:anim>
                                    <p:anim calcmode="lin" valueType="num">
                                      <p:cBhvr>
                                        <p:cTn id="64"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35" presetClass="path" presetSubtype="0" accel="50000" decel="50000" fill="hold" nodeType="clickEffect">
                                  <p:stCondLst>
                                    <p:cond delay="0"/>
                                  </p:stCondLst>
                                  <p:childTnLst>
                                    <p:animMotion origin="layout" path="M -4.16667E-6 2.96296E-6 L -0.00013 0.25393 " pathEditMode="relative" rAng="0" ptsTypes="AA">
                                      <p:cBhvr>
                                        <p:cTn id="68" dur="2000" fill="hold"/>
                                        <p:tgtEl>
                                          <p:spTgt spid="42"/>
                                        </p:tgtEl>
                                        <p:attrNameLst>
                                          <p:attrName>ppt_x</p:attrName>
                                          <p:attrName>ppt_y</p:attrName>
                                        </p:attrNameLst>
                                      </p:cBhvr>
                                      <p:rCtr x="-13" y="12685"/>
                                    </p:animMotion>
                                  </p:childTnLst>
                                </p:cTn>
                              </p:par>
                              <p:par>
                                <p:cTn id="69" presetID="22" presetClass="entr" presetSubtype="1" fill="hold" nodeType="withEffect">
                                  <p:stCondLst>
                                    <p:cond delay="0"/>
                                  </p:stCondLst>
                                  <p:childTnLst>
                                    <p:set>
                                      <p:cBhvr>
                                        <p:cTn id="70" dur="1" fill="hold">
                                          <p:stCondLst>
                                            <p:cond delay="0"/>
                                          </p:stCondLst>
                                        </p:cTn>
                                        <p:tgtEl>
                                          <p:spTgt spid="43"/>
                                        </p:tgtEl>
                                        <p:attrNameLst>
                                          <p:attrName>style.visibility</p:attrName>
                                        </p:attrNameLst>
                                      </p:cBhvr>
                                      <p:to>
                                        <p:strVal val="visible"/>
                                      </p:to>
                                    </p:set>
                                    <p:animEffect transition="in" filter="wipe(up)">
                                      <p:cBhvr>
                                        <p:cTn id="71" dur="2000"/>
                                        <p:tgtEl>
                                          <p:spTgt spid="43"/>
                                        </p:tgtEl>
                                      </p:cBhvr>
                                    </p:animEffect>
                                  </p:childTnLst>
                                </p:cTn>
                              </p:par>
                            </p:childTnLst>
                          </p:cTn>
                        </p:par>
                        <p:par>
                          <p:cTn id="72" fill="hold">
                            <p:stCondLst>
                              <p:cond delay="2000"/>
                            </p:stCondLst>
                            <p:childTnLst>
                              <p:par>
                                <p:cTn id="73" presetID="1" presetClass="exit" presetSubtype="0" fill="hold" nodeType="afterEffect">
                                  <p:stCondLst>
                                    <p:cond delay="0"/>
                                  </p:stCondLst>
                                  <p:childTnLst>
                                    <p:set>
                                      <p:cBhvr>
                                        <p:cTn id="74" dur="1" fill="hold">
                                          <p:stCondLst>
                                            <p:cond delay="0"/>
                                          </p:stCondLst>
                                        </p:cTn>
                                        <p:tgtEl>
                                          <p:spTgt spid="42"/>
                                        </p:tgtEl>
                                        <p:attrNameLst>
                                          <p:attrName>style.visibility</p:attrName>
                                        </p:attrNameLst>
                                      </p:cBhvr>
                                      <p:to>
                                        <p:strVal val="hidden"/>
                                      </p:to>
                                    </p:set>
                                  </p:childTnLst>
                                </p:cTn>
                              </p:par>
                              <p:par>
                                <p:cTn id="75" presetID="1" presetClass="exit" presetSubtype="0" fill="hold" nodeType="withEffect">
                                  <p:stCondLst>
                                    <p:cond delay="0"/>
                                  </p:stCondLst>
                                  <p:childTnLst>
                                    <p:set>
                                      <p:cBhvr>
                                        <p:cTn id="76" dur="1" fill="hold">
                                          <p:stCondLst>
                                            <p:cond delay="0"/>
                                          </p:stCondLst>
                                        </p:cTn>
                                        <p:tgtEl>
                                          <p:spTgt spid="48"/>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nodeType="clickEffect">
                                  <p:stCondLst>
                                    <p:cond delay="0"/>
                                  </p:stCondLst>
                                  <p:childTnLst>
                                    <p:set>
                                      <p:cBhvr>
                                        <p:cTn id="80" dur="1" fill="hold">
                                          <p:stCondLst>
                                            <p:cond delay="0"/>
                                          </p:stCondLst>
                                        </p:cTn>
                                        <p:tgtEl>
                                          <p:spTgt spid="39"/>
                                        </p:tgtEl>
                                        <p:attrNameLst>
                                          <p:attrName>style.visibility</p:attrName>
                                        </p:attrNameLst>
                                      </p:cBhvr>
                                      <p:to>
                                        <p:strVal val="visible"/>
                                      </p:to>
                                    </p:set>
                                    <p:animEffect transition="in" filter="wipe(down)">
                                      <p:cBhvr>
                                        <p:cTn id="81" dur="2000"/>
                                        <p:tgtEl>
                                          <p:spTgt spid="39"/>
                                        </p:tgtEl>
                                      </p:cBhvr>
                                    </p:animEffect>
                                  </p:childTnLst>
                                </p:cTn>
                              </p:par>
                              <p:par>
                                <p:cTn id="82" presetID="22" presetClass="entr" presetSubtype="4" fill="hold" nodeType="withEffect">
                                  <p:stCondLst>
                                    <p:cond delay="0"/>
                                  </p:stCondLst>
                                  <p:childTnLst>
                                    <p:set>
                                      <p:cBhvr>
                                        <p:cTn id="83" dur="1" fill="hold">
                                          <p:stCondLst>
                                            <p:cond delay="0"/>
                                          </p:stCondLst>
                                        </p:cTn>
                                        <p:tgtEl>
                                          <p:spTgt spid="40"/>
                                        </p:tgtEl>
                                        <p:attrNameLst>
                                          <p:attrName>style.visibility</p:attrName>
                                        </p:attrNameLst>
                                      </p:cBhvr>
                                      <p:to>
                                        <p:strVal val="visible"/>
                                      </p:to>
                                    </p:set>
                                    <p:animEffect transition="in" filter="wipe(down)">
                                      <p:cBhvr>
                                        <p:cTn id="84" dur="2000"/>
                                        <p:tgtEl>
                                          <p:spTgt spid="40"/>
                                        </p:tgtEl>
                                      </p:cBhvr>
                                    </p:animEffect>
                                  </p:childTnLst>
                                </p:cTn>
                              </p:par>
                            </p:childTnLst>
                          </p:cTn>
                        </p:par>
                      </p:childTnLst>
                    </p:cTn>
                  </p:par>
                  <p:par>
                    <p:cTn id="85" fill="hold">
                      <p:stCondLst>
                        <p:cond delay="indefinite"/>
                      </p:stCondLst>
                      <p:childTnLst>
                        <p:par>
                          <p:cTn id="86" fill="hold">
                            <p:stCondLst>
                              <p:cond delay="0"/>
                            </p:stCondLst>
                            <p:childTnLst>
                              <p:par>
                                <p:cTn id="87" presetID="30" presetClass="entr" presetSubtype="0" fill="hold" nodeType="clickEffect">
                                  <p:stCondLst>
                                    <p:cond delay="0"/>
                                  </p:stCondLst>
                                  <p:childTnLst>
                                    <p:set>
                                      <p:cBhvr>
                                        <p:cTn id="88" dur="1" fill="hold">
                                          <p:stCondLst>
                                            <p:cond delay="0"/>
                                          </p:stCondLst>
                                        </p:cTn>
                                        <p:tgtEl>
                                          <p:spTgt spid="45"/>
                                        </p:tgtEl>
                                        <p:attrNameLst>
                                          <p:attrName>style.visibility</p:attrName>
                                        </p:attrNameLst>
                                      </p:cBhvr>
                                      <p:to>
                                        <p:strVal val="visible"/>
                                      </p:to>
                                    </p:set>
                                    <p:animEffect transition="in" filter="fade">
                                      <p:cBhvr>
                                        <p:cTn id="89" dur="800" decel="100000"/>
                                        <p:tgtEl>
                                          <p:spTgt spid="45"/>
                                        </p:tgtEl>
                                      </p:cBhvr>
                                    </p:animEffect>
                                    <p:anim calcmode="lin" valueType="num">
                                      <p:cBhvr>
                                        <p:cTn id="90" dur="800" decel="100000" fill="hold"/>
                                        <p:tgtEl>
                                          <p:spTgt spid="45"/>
                                        </p:tgtEl>
                                        <p:attrNameLst>
                                          <p:attrName>style.rotation</p:attrName>
                                        </p:attrNameLst>
                                      </p:cBhvr>
                                      <p:tavLst>
                                        <p:tav tm="0">
                                          <p:val>
                                            <p:fltVal val="-90"/>
                                          </p:val>
                                        </p:tav>
                                        <p:tav tm="100000">
                                          <p:val>
                                            <p:fltVal val="0"/>
                                          </p:val>
                                        </p:tav>
                                      </p:tavLst>
                                    </p:anim>
                                    <p:anim calcmode="lin" valueType="num">
                                      <p:cBhvr>
                                        <p:cTn id="91" dur="800" decel="100000" fill="hold"/>
                                        <p:tgtEl>
                                          <p:spTgt spid="45"/>
                                        </p:tgtEl>
                                        <p:attrNameLst>
                                          <p:attrName>ppt_x</p:attrName>
                                        </p:attrNameLst>
                                      </p:cBhvr>
                                      <p:tavLst>
                                        <p:tav tm="0">
                                          <p:val>
                                            <p:strVal val="#ppt_x+0.4"/>
                                          </p:val>
                                        </p:tav>
                                        <p:tav tm="100000">
                                          <p:val>
                                            <p:strVal val="#ppt_x-0.05"/>
                                          </p:val>
                                        </p:tav>
                                      </p:tavLst>
                                    </p:anim>
                                    <p:anim calcmode="lin" valueType="num">
                                      <p:cBhvr>
                                        <p:cTn id="92" dur="800" decel="100000" fill="hold"/>
                                        <p:tgtEl>
                                          <p:spTgt spid="45"/>
                                        </p:tgtEl>
                                        <p:attrNameLst>
                                          <p:attrName>ppt_y</p:attrName>
                                        </p:attrNameLst>
                                      </p:cBhvr>
                                      <p:tavLst>
                                        <p:tav tm="0">
                                          <p:val>
                                            <p:strVal val="#ppt_y-0.4"/>
                                          </p:val>
                                        </p:tav>
                                        <p:tav tm="100000">
                                          <p:val>
                                            <p:strVal val="#ppt_y+0.1"/>
                                          </p:val>
                                        </p:tav>
                                      </p:tavLst>
                                    </p:anim>
                                    <p:anim calcmode="lin" valueType="num">
                                      <p:cBhvr>
                                        <p:cTn id="93"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94"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par>
                                <p:cTn id="95" presetID="1" presetClass="exit" presetSubtype="0" fill="hold" nodeType="withEffect">
                                  <p:stCondLst>
                                    <p:cond delay="0"/>
                                  </p:stCondLst>
                                  <p:childTnLst>
                                    <p:set>
                                      <p:cBhvr>
                                        <p:cTn id="96" dur="1" fill="hold">
                                          <p:stCondLst>
                                            <p:cond delay="0"/>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p:bldP spid="36" grpId="0"/>
      <p:bldP spid="37" grpId="0"/>
      <p:bldP spid="3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AB43502B-C879-47C5-A0BB-68D1EC954D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8188"/>
          <a:stretch/>
        </p:blipFill>
        <p:spPr>
          <a:xfrm>
            <a:off x="0" y="4746862"/>
            <a:ext cx="12192000" cy="2111138"/>
          </a:xfrm>
          <a:prstGeom prst="rect">
            <a:avLst/>
          </a:prstGeom>
        </p:spPr>
      </p:pic>
      <p:pic>
        <p:nvPicPr>
          <p:cNvPr id="20" name="图片 19">
            <a:extLst>
              <a:ext uri="{FF2B5EF4-FFF2-40B4-BE49-F238E27FC236}">
                <a16:creationId xmlns:a16="http://schemas.microsoft.com/office/drawing/2014/main" id="{E3F8C8AC-F586-4AD6-A533-A128A3C7E473}"/>
              </a:ext>
            </a:extLst>
          </p:cNvPr>
          <p:cNvPicPr>
            <a:picLocks noChangeAspect="1"/>
          </p:cNvPicPr>
          <p:nvPr/>
        </p:nvPicPr>
        <p:blipFill rotWithShape="1">
          <a:blip r:embed="rId5">
            <a:extLst>
              <a:ext uri="{28A0092B-C50C-407E-A947-70E740481C1C}">
                <a14:useLocalDpi xmlns:a14="http://schemas.microsoft.com/office/drawing/2010/main" val="0"/>
              </a:ext>
            </a:extLst>
          </a:blip>
          <a:srcRect t="4811" b="72689"/>
          <a:stretch/>
        </p:blipFill>
        <p:spPr>
          <a:xfrm>
            <a:off x="0" y="0"/>
            <a:ext cx="12192000" cy="6858000"/>
          </a:xfrm>
          <a:prstGeom prst="rect">
            <a:avLst/>
          </a:prstGeom>
        </p:spPr>
      </p:pic>
      <p:pic>
        <p:nvPicPr>
          <p:cNvPr id="18" name="图片 17">
            <a:extLst>
              <a:ext uri="{FF2B5EF4-FFF2-40B4-BE49-F238E27FC236}">
                <a16:creationId xmlns:a16="http://schemas.microsoft.com/office/drawing/2014/main" id="{B8D0204D-B9FD-4FB8-B8E4-398A3FCCF45C}"/>
              </a:ext>
            </a:extLst>
          </p:cNvPr>
          <p:cNvPicPr>
            <a:picLocks noChangeAspect="1"/>
          </p:cNvPicPr>
          <p:nvPr/>
        </p:nvPicPr>
        <p:blipFill>
          <a:blip r:embed="rId6">
            <a:extLst>
              <a:ext uri="{28A0092B-C50C-407E-A947-70E740481C1C}">
                <a14:useLocalDpi xmlns:a14="http://schemas.microsoft.com/office/drawing/2010/main" val="0"/>
              </a:ext>
            </a:extLst>
          </a:blip>
          <a:srcRect t="20" b="20"/>
          <a:stretch/>
        </p:blipFill>
        <p:spPr>
          <a:xfrm>
            <a:off x="321547" y="-1097280"/>
            <a:ext cx="11870453" cy="7589520"/>
          </a:xfrm>
          <a:prstGeom prst="rect">
            <a:avLst/>
          </a:prstGeom>
        </p:spPr>
      </p:pic>
      <p:pic>
        <p:nvPicPr>
          <p:cNvPr id="22" name="图片 21">
            <a:extLst>
              <a:ext uri="{FF2B5EF4-FFF2-40B4-BE49-F238E27FC236}">
                <a16:creationId xmlns:a16="http://schemas.microsoft.com/office/drawing/2014/main" id="{4CD45218-F2A9-42C9-B4F3-A091A9E295BB}"/>
              </a:ext>
            </a:extLst>
          </p:cNvPr>
          <p:cNvPicPr>
            <a:picLocks noChangeAspect="1"/>
          </p:cNvPicPr>
          <p:nvPr/>
        </p:nvPicPr>
        <p:blipFill>
          <a:blip r:embed="rId7"/>
          <a:stretch>
            <a:fillRect/>
          </a:stretch>
        </p:blipFill>
        <p:spPr>
          <a:xfrm>
            <a:off x="4734321" y="0"/>
            <a:ext cx="1807850" cy="1482436"/>
          </a:xfrm>
          <a:prstGeom prst="rect">
            <a:avLst/>
          </a:prstGeom>
        </p:spPr>
      </p:pic>
      <p:pic>
        <p:nvPicPr>
          <p:cNvPr id="3" name="图片 2">
            <a:extLst>
              <a:ext uri="{FF2B5EF4-FFF2-40B4-BE49-F238E27FC236}">
                <a16:creationId xmlns:a16="http://schemas.microsoft.com/office/drawing/2014/main" id="{DC65BAB9-0E59-489B-964F-E16280A40B7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4371"/>
          <a:stretch/>
        </p:blipFill>
        <p:spPr>
          <a:xfrm flipH="1">
            <a:off x="10421326" y="3977245"/>
            <a:ext cx="1977590" cy="2813152"/>
          </a:xfrm>
          <a:prstGeom prst="rect">
            <a:avLst/>
          </a:prstGeom>
        </p:spPr>
      </p:pic>
      <p:pic>
        <p:nvPicPr>
          <p:cNvPr id="12" name="图片 11">
            <a:extLst>
              <a:ext uri="{FF2B5EF4-FFF2-40B4-BE49-F238E27FC236}">
                <a16:creationId xmlns:a16="http://schemas.microsoft.com/office/drawing/2014/main" id="{21A33C1E-7DB4-4845-889E-47A7024DA35E}"/>
              </a:ext>
            </a:extLst>
          </p:cNvPr>
          <p:cNvPicPr>
            <a:picLocks noChangeAspect="1"/>
          </p:cNvPicPr>
          <p:nvPr/>
        </p:nvPicPr>
        <p:blipFill>
          <a:blip r:embed="rId9"/>
          <a:stretch>
            <a:fillRect/>
          </a:stretch>
        </p:blipFill>
        <p:spPr>
          <a:xfrm>
            <a:off x="218271" y="4471416"/>
            <a:ext cx="1440285" cy="2321204"/>
          </a:xfrm>
          <a:prstGeom prst="rect">
            <a:avLst/>
          </a:prstGeom>
        </p:spPr>
      </p:pic>
      <p:grpSp>
        <p:nvGrpSpPr>
          <p:cNvPr id="16" name="组合 27"/>
          <p:cNvGrpSpPr/>
          <p:nvPr/>
        </p:nvGrpSpPr>
        <p:grpSpPr>
          <a:xfrm>
            <a:off x="773723" y="190737"/>
            <a:ext cx="10580914" cy="1437096"/>
            <a:chOff x="2752641" y="3846647"/>
            <a:chExt cx="10005372" cy="1437096"/>
          </a:xfrm>
        </p:grpSpPr>
        <p:sp>
          <p:nvSpPr>
            <p:cNvPr id="17" name="圆角矩形 14"/>
            <p:cNvSpPr/>
            <p:nvPr/>
          </p:nvSpPr>
          <p:spPr>
            <a:xfrm>
              <a:off x="2752641" y="3846647"/>
              <a:ext cx="10005372" cy="1437096"/>
            </a:xfrm>
            <a:prstGeom prst="roundRect">
              <a:avLst>
                <a:gd name="adj" fmla="val 50000"/>
              </a:avLst>
            </a:prstGeom>
            <a:solidFill>
              <a:schemeClr val="accent1">
                <a:lumMod val="75000"/>
              </a:schemeClr>
            </a:solidFill>
            <a:ln w="28575">
              <a:solidFill>
                <a:schemeClr val="bg1"/>
              </a:solidFill>
              <a:prstDash val="lgDash"/>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9" name="文本框 23"/>
            <p:cNvSpPr txBox="1"/>
            <p:nvPr/>
          </p:nvSpPr>
          <p:spPr>
            <a:xfrm>
              <a:off x="3458212" y="3941963"/>
              <a:ext cx="8609412"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Hai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đường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thẳng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song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song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endParaRPr kumimoji="0" lang="en-US" altLang="zh-CN" sz="3600" b="1" i="0" u="none" strike="noStrike" kern="120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smtClean="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không</a:t>
              </a:r>
              <a:r>
                <a:rPr kumimoji="0" lang="en-US" altLang="zh-CN" sz="3600" b="1" i="0" u="none" strike="noStrike" kern="120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bao</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giờ</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cắt</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nhau</a:t>
              </a:r>
              <a:endPar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endParaRPr>
            </a:p>
          </p:txBody>
        </p:sp>
      </p:grpSp>
      <p:cxnSp>
        <p:nvCxnSpPr>
          <p:cNvPr id="28" name="Straight Connector 27"/>
          <p:cNvCxnSpPr/>
          <p:nvPr/>
        </p:nvCxnSpPr>
        <p:spPr>
          <a:xfrm>
            <a:off x="1274598" y="2893926"/>
            <a:ext cx="9601200" cy="0"/>
          </a:xfrm>
          <a:prstGeom prst="line">
            <a:avLst/>
          </a:prstGeom>
          <a:ln w="571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274598" y="4372708"/>
            <a:ext cx="9601200" cy="0"/>
          </a:xfrm>
          <a:prstGeom prst="line">
            <a:avLst/>
          </a:prstGeom>
          <a:ln w="571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TextBox 9"/>
          <p:cNvSpPr txBox="1">
            <a:spLocks noChangeArrowheads="1"/>
          </p:cNvSpPr>
          <p:nvPr/>
        </p:nvSpPr>
        <p:spPr bwMode="auto">
          <a:xfrm>
            <a:off x="3339471" y="2237792"/>
            <a:ext cx="431951" cy="70788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40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A</a:t>
            </a:r>
            <a:endParaRPr kumimoji="0" lang="en-US" altLang="en-US" sz="40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1" name="TextBox 10"/>
          <p:cNvSpPr txBox="1">
            <a:spLocks noChangeArrowheads="1"/>
          </p:cNvSpPr>
          <p:nvPr/>
        </p:nvSpPr>
        <p:spPr bwMode="auto">
          <a:xfrm>
            <a:off x="8139613" y="2225773"/>
            <a:ext cx="431951" cy="70788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40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B</a:t>
            </a:r>
            <a:endParaRPr kumimoji="0" lang="en-US" altLang="en-US" sz="40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2" name="TextBox 9"/>
          <p:cNvSpPr txBox="1">
            <a:spLocks noChangeArrowheads="1"/>
          </p:cNvSpPr>
          <p:nvPr/>
        </p:nvSpPr>
        <p:spPr bwMode="auto">
          <a:xfrm>
            <a:off x="3324230" y="4316427"/>
            <a:ext cx="431951" cy="70788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40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D</a:t>
            </a:r>
          </a:p>
        </p:txBody>
      </p:sp>
      <p:sp>
        <p:nvSpPr>
          <p:cNvPr id="33" name="TextBox 10"/>
          <p:cNvSpPr txBox="1">
            <a:spLocks noChangeArrowheads="1"/>
          </p:cNvSpPr>
          <p:nvPr/>
        </p:nvSpPr>
        <p:spPr bwMode="auto">
          <a:xfrm>
            <a:off x="8124372" y="4304408"/>
            <a:ext cx="431951" cy="70788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40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C</a:t>
            </a:r>
          </a:p>
        </p:txBody>
      </p:sp>
    </p:spTree>
    <p:extLst>
      <p:ext uri="{BB962C8B-B14F-4D97-AF65-F5344CB8AC3E}">
        <p14:creationId xmlns:p14="http://schemas.microsoft.com/office/powerpoint/2010/main" val="52885291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right)">
                                      <p:cBhvr>
                                        <p:cTn id="7" dur="500"/>
                                        <p:tgtEl>
                                          <p:spTgt spid="28"/>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wipe(down)">
                                      <p:cBhvr>
                                        <p:cTn id="11" dur="500"/>
                                        <p:tgtEl>
                                          <p:spTgt spid="30"/>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wipe(down)">
                                      <p:cBhvr>
                                        <p:cTn id="15" dur="500"/>
                                        <p:tgtEl>
                                          <p:spTgt spid="31"/>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left)">
                                      <p:cBhvr>
                                        <p:cTn id="19" dur="500"/>
                                        <p:tgtEl>
                                          <p:spTgt spid="29"/>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down)">
                                      <p:cBhvr>
                                        <p:cTn id="23" dur="500"/>
                                        <p:tgtEl>
                                          <p:spTgt spid="32"/>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down)">
                                      <p:cBhvr>
                                        <p:cTn id="27" dur="500"/>
                                        <p:tgtEl>
                                          <p:spTgt spid="33"/>
                                        </p:tgtEl>
                                      </p:cBhvr>
                                    </p:animEffect>
                                  </p:childTnLst>
                                </p:cTn>
                              </p:par>
                            </p:childTnLst>
                          </p:cTn>
                        </p:par>
                        <p:par>
                          <p:cTn id="28" fill="hold">
                            <p:stCondLst>
                              <p:cond delay="3000"/>
                            </p:stCondLst>
                            <p:childTnLst>
                              <p:par>
                                <p:cTn id="29" presetID="30" presetClass="entr" presetSubtype="0"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800" decel="100000"/>
                                        <p:tgtEl>
                                          <p:spTgt spid="16"/>
                                        </p:tgtEl>
                                      </p:cBhvr>
                                    </p:animEffect>
                                    <p:anim calcmode="lin" valueType="num">
                                      <p:cBhvr>
                                        <p:cTn id="32" dur="800" decel="100000" fill="hold"/>
                                        <p:tgtEl>
                                          <p:spTgt spid="16"/>
                                        </p:tgtEl>
                                        <p:attrNameLst>
                                          <p:attrName>style.rotation</p:attrName>
                                        </p:attrNameLst>
                                      </p:cBhvr>
                                      <p:tavLst>
                                        <p:tav tm="0">
                                          <p:val>
                                            <p:fltVal val="-90"/>
                                          </p:val>
                                        </p:tav>
                                        <p:tav tm="100000">
                                          <p:val>
                                            <p:fltVal val="0"/>
                                          </p:val>
                                        </p:tav>
                                      </p:tavLst>
                                    </p:anim>
                                    <p:anim calcmode="lin" valueType="num">
                                      <p:cBhvr>
                                        <p:cTn id="33" dur="800" decel="100000" fill="hold"/>
                                        <p:tgtEl>
                                          <p:spTgt spid="16"/>
                                        </p:tgtEl>
                                        <p:attrNameLst>
                                          <p:attrName>ppt_x</p:attrName>
                                        </p:attrNameLst>
                                      </p:cBhvr>
                                      <p:tavLst>
                                        <p:tav tm="0">
                                          <p:val>
                                            <p:strVal val="#ppt_x+0.4"/>
                                          </p:val>
                                        </p:tav>
                                        <p:tav tm="100000">
                                          <p:val>
                                            <p:strVal val="#ppt_x-0.05"/>
                                          </p:val>
                                        </p:tav>
                                      </p:tavLst>
                                    </p:anim>
                                    <p:anim calcmode="lin" valueType="num">
                                      <p:cBhvr>
                                        <p:cTn id="34" dur="800" decel="100000" fill="hold"/>
                                        <p:tgtEl>
                                          <p:spTgt spid="16"/>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16"/>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1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3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AB43502B-C879-47C5-A0BB-68D1EC954D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8188"/>
          <a:stretch/>
        </p:blipFill>
        <p:spPr>
          <a:xfrm>
            <a:off x="0" y="4746862"/>
            <a:ext cx="12192000" cy="2111138"/>
          </a:xfrm>
          <a:prstGeom prst="rect">
            <a:avLst/>
          </a:prstGeom>
        </p:spPr>
      </p:pic>
      <p:pic>
        <p:nvPicPr>
          <p:cNvPr id="20" name="图片 19">
            <a:extLst>
              <a:ext uri="{FF2B5EF4-FFF2-40B4-BE49-F238E27FC236}">
                <a16:creationId xmlns:a16="http://schemas.microsoft.com/office/drawing/2014/main" id="{E3F8C8AC-F586-4AD6-A533-A128A3C7E473}"/>
              </a:ext>
            </a:extLst>
          </p:cNvPr>
          <p:cNvPicPr>
            <a:picLocks noChangeAspect="1"/>
          </p:cNvPicPr>
          <p:nvPr/>
        </p:nvPicPr>
        <p:blipFill rotWithShape="1">
          <a:blip r:embed="rId5">
            <a:extLst>
              <a:ext uri="{28A0092B-C50C-407E-A947-70E740481C1C}">
                <a14:useLocalDpi xmlns:a14="http://schemas.microsoft.com/office/drawing/2010/main" val="0"/>
              </a:ext>
            </a:extLst>
          </a:blip>
          <a:srcRect t="4811" b="72689"/>
          <a:stretch/>
        </p:blipFill>
        <p:spPr>
          <a:xfrm>
            <a:off x="0" y="0"/>
            <a:ext cx="12192000" cy="6858000"/>
          </a:xfrm>
          <a:prstGeom prst="rect">
            <a:avLst/>
          </a:prstGeom>
        </p:spPr>
      </p:pic>
      <p:pic>
        <p:nvPicPr>
          <p:cNvPr id="18" name="图片 17">
            <a:extLst>
              <a:ext uri="{FF2B5EF4-FFF2-40B4-BE49-F238E27FC236}">
                <a16:creationId xmlns:a16="http://schemas.microsoft.com/office/drawing/2014/main" id="{B8D0204D-B9FD-4FB8-B8E4-398A3FCCF45C}"/>
              </a:ext>
            </a:extLst>
          </p:cNvPr>
          <p:cNvPicPr>
            <a:picLocks noChangeAspect="1"/>
          </p:cNvPicPr>
          <p:nvPr/>
        </p:nvPicPr>
        <p:blipFill>
          <a:blip r:embed="rId6">
            <a:extLst>
              <a:ext uri="{28A0092B-C50C-407E-A947-70E740481C1C}">
                <a14:useLocalDpi xmlns:a14="http://schemas.microsoft.com/office/drawing/2010/main" val="0"/>
              </a:ext>
            </a:extLst>
          </a:blip>
          <a:srcRect t="20" b="20"/>
          <a:stretch/>
        </p:blipFill>
        <p:spPr>
          <a:xfrm>
            <a:off x="1472184" y="0"/>
            <a:ext cx="7598664" cy="5387880"/>
          </a:xfrm>
          <a:prstGeom prst="rect">
            <a:avLst/>
          </a:prstGeom>
        </p:spPr>
      </p:pic>
      <p:pic>
        <p:nvPicPr>
          <p:cNvPr id="22" name="图片 21">
            <a:extLst>
              <a:ext uri="{FF2B5EF4-FFF2-40B4-BE49-F238E27FC236}">
                <a16:creationId xmlns:a16="http://schemas.microsoft.com/office/drawing/2014/main" id="{4CD45218-F2A9-42C9-B4F3-A091A9E295BB}"/>
              </a:ext>
            </a:extLst>
          </p:cNvPr>
          <p:cNvPicPr>
            <a:picLocks noChangeAspect="1"/>
          </p:cNvPicPr>
          <p:nvPr/>
        </p:nvPicPr>
        <p:blipFill>
          <a:blip r:embed="rId7"/>
          <a:stretch>
            <a:fillRect/>
          </a:stretch>
        </p:blipFill>
        <p:spPr>
          <a:xfrm>
            <a:off x="4679457" y="235527"/>
            <a:ext cx="1807850" cy="1482436"/>
          </a:xfrm>
          <a:prstGeom prst="rect">
            <a:avLst/>
          </a:prstGeom>
        </p:spPr>
      </p:pic>
      <p:pic>
        <p:nvPicPr>
          <p:cNvPr id="3" name="图片 2">
            <a:extLst>
              <a:ext uri="{FF2B5EF4-FFF2-40B4-BE49-F238E27FC236}">
                <a16:creationId xmlns:a16="http://schemas.microsoft.com/office/drawing/2014/main" id="{DC65BAB9-0E59-489B-964F-E16280A40B74}"/>
              </a:ext>
            </a:extLst>
          </p:cNvPr>
          <p:cNvPicPr>
            <a:picLocks noChangeAspect="1"/>
          </p:cNvPicPr>
          <p:nvPr/>
        </p:nvPicPr>
        <p:blipFill rotWithShape="1">
          <a:blip r:embed="rId8">
            <a:extLst>
              <a:ext uri="{28A0092B-C50C-407E-A947-70E740481C1C}">
                <a14:useLocalDpi xmlns:a14="http://schemas.microsoft.com/office/drawing/2010/main" val="0"/>
              </a:ext>
            </a:extLst>
          </a:blip>
          <a:srcRect l="74371"/>
          <a:stretch/>
        </p:blipFill>
        <p:spPr>
          <a:xfrm flipH="1">
            <a:off x="9300292" y="-130066"/>
            <a:ext cx="2662264" cy="3787112"/>
          </a:xfrm>
          <a:prstGeom prst="rect">
            <a:avLst/>
          </a:prstGeom>
        </p:spPr>
      </p:pic>
      <p:pic>
        <p:nvPicPr>
          <p:cNvPr id="12" name="图片 11">
            <a:extLst>
              <a:ext uri="{FF2B5EF4-FFF2-40B4-BE49-F238E27FC236}">
                <a16:creationId xmlns:a16="http://schemas.microsoft.com/office/drawing/2014/main" id="{21A33C1E-7DB4-4845-889E-47A7024DA35E}"/>
              </a:ext>
            </a:extLst>
          </p:cNvPr>
          <p:cNvPicPr>
            <a:picLocks noChangeAspect="1"/>
          </p:cNvPicPr>
          <p:nvPr/>
        </p:nvPicPr>
        <p:blipFill>
          <a:blip r:embed="rId9"/>
          <a:stretch>
            <a:fillRect/>
          </a:stretch>
        </p:blipFill>
        <p:spPr>
          <a:xfrm>
            <a:off x="1193052" y="2633106"/>
            <a:ext cx="2621507" cy="4224894"/>
          </a:xfrm>
          <a:prstGeom prst="rect">
            <a:avLst/>
          </a:prstGeom>
        </p:spPr>
      </p:pic>
      <p:sp>
        <p:nvSpPr>
          <p:cNvPr id="27" name="文本框 26">
            <a:extLst>
              <a:ext uri="{FF2B5EF4-FFF2-40B4-BE49-F238E27FC236}">
                <a16:creationId xmlns:a16="http://schemas.microsoft.com/office/drawing/2014/main" id="{E513FEEB-E851-4A28-97F3-00D024BCDE70}"/>
              </a:ext>
            </a:extLst>
          </p:cNvPr>
          <p:cNvSpPr txBox="1"/>
          <p:nvPr/>
        </p:nvSpPr>
        <p:spPr>
          <a:xfrm>
            <a:off x="2503805" y="1783683"/>
            <a:ext cx="5671081" cy="2308324"/>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spcBef>
                <a:spcPts val="0"/>
              </a:spcBef>
              <a:spcAft>
                <a:spcPts val="0"/>
              </a:spcAft>
              <a:buClrTx/>
              <a:buSzTx/>
              <a:buFontTx/>
              <a:buNone/>
              <a:tabLst/>
              <a:defRPr/>
            </a:pPr>
            <a:r>
              <a:rPr lang="en-US" altLang="zh-CN" sz="3600" dirty="0" err="1"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Hãy</a:t>
            </a:r>
            <a:r>
              <a:rPr lang="en-US" altLang="zh-CN" sz="3600" dirty="0"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 </a:t>
            </a:r>
            <a:r>
              <a:rPr lang="en-US" altLang="zh-CN" sz="3600" dirty="0" err="1"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tìm</a:t>
            </a:r>
            <a:r>
              <a:rPr lang="en-US" altLang="zh-CN" sz="3600" dirty="0"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 </a:t>
            </a:r>
            <a:r>
              <a:rPr lang="en-US" altLang="zh-CN" sz="3600" dirty="0" err="1"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những</a:t>
            </a:r>
            <a:r>
              <a:rPr lang="en-US" altLang="zh-CN" sz="3600" dirty="0"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 </a:t>
            </a:r>
          </a:p>
          <a:p>
            <a:pPr marL="0" marR="0" lvl="0" indent="0" algn="ctr" defTabSz="914400" rtl="0" eaLnBrk="1" fontAlgn="auto" latinLnBrk="0" hangingPunct="1">
              <a:spcBef>
                <a:spcPts val="0"/>
              </a:spcBef>
              <a:spcAft>
                <a:spcPts val="0"/>
              </a:spcAft>
              <a:buClrTx/>
              <a:buSzTx/>
              <a:buFontTx/>
              <a:buNone/>
              <a:tabLst/>
              <a:defRPr/>
            </a:pPr>
            <a:r>
              <a:rPr lang="en-US" altLang="zh-CN" sz="3600" dirty="0" err="1"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đồ</a:t>
            </a:r>
            <a:r>
              <a:rPr lang="en-US" altLang="zh-CN" sz="3600" dirty="0"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 </a:t>
            </a:r>
            <a:r>
              <a:rPr lang="en-US" altLang="zh-CN" sz="3600" dirty="0" err="1"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vật</a:t>
            </a:r>
            <a:r>
              <a:rPr lang="en-US" altLang="zh-CN" sz="3600" dirty="0"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 </a:t>
            </a:r>
            <a:r>
              <a:rPr lang="en-US" altLang="zh-CN" sz="3600" dirty="0" err="1"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xung</a:t>
            </a:r>
            <a:r>
              <a:rPr lang="en-US" altLang="zh-CN" sz="3600" dirty="0"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 </a:t>
            </a:r>
            <a:r>
              <a:rPr lang="en-US" altLang="zh-CN" sz="3600" dirty="0" err="1"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quanh</a:t>
            </a:r>
            <a:r>
              <a:rPr lang="en-US" altLang="zh-CN" sz="3600" dirty="0"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 </a:t>
            </a:r>
            <a:r>
              <a:rPr lang="en-US" altLang="zh-CN" sz="3600" dirty="0" err="1"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mình</a:t>
            </a:r>
            <a:r>
              <a:rPr lang="en-US" altLang="zh-CN" sz="3600" dirty="0"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 </a:t>
            </a:r>
            <a:r>
              <a:rPr lang="en-US" altLang="zh-CN" sz="3600" dirty="0" err="1"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có</a:t>
            </a:r>
            <a:r>
              <a:rPr lang="en-US" altLang="zh-CN" sz="3600" dirty="0"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 </a:t>
            </a:r>
            <a:r>
              <a:rPr lang="en-US" altLang="zh-CN" sz="3600" dirty="0" err="1"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chứa</a:t>
            </a:r>
            <a:r>
              <a:rPr lang="en-US" altLang="zh-CN" sz="3600" dirty="0"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 </a:t>
            </a:r>
            <a:r>
              <a:rPr lang="en-US" altLang="zh-CN" sz="3600" dirty="0" err="1"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hai</a:t>
            </a:r>
            <a:r>
              <a:rPr lang="en-US" altLang="zh-CN" sz="3600" dirty="0"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 </a:t>
            </a:r>
            <a:r>
              <a:rPr lang="en-US" altLang="zh-CN" sz="3600" dirty="0" err="1"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đường</a:t>
            </a:r>
            <a:r>
              <a:rPr lang="en-US" altLang="zh-CN" sz="3600" dirty="0"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 </a:t>
            </a:r>
            <a:r>
              <a:rPr lang="en-US" altLang="zh-CN" sz="3600" dirty="0" err="1"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thẳng</a:t>
            </a:r>
            <a:r>
              <a:rPr lang="en-US" altLang="zh-CN" sz="3600" dirty="0"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 song </a:t>
            </a:r>
            <a:r>
              <a:rPr lang="en-US" altLang="zh-CN" sz="3600" dirty="0" err="1"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song</a:t>
            </a:r>
            <a:r>
              <a:rPr lang="en-US" altLang="zh-CN" sz="3600" dirty="0" smtClean="0">
                <a:ln w="19050">
                  <a:solidFill>
                    <a:schemeClr val="accent3">
                      <a:lumMod val="75000"/>
                    </a:schemeClr>
                  </a:solidFill>
                </a:ln>
                <a:solidFill>
                  <a:schemeClr val="bg1"/>
                </a:solidFill>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rPr>
              <a:t> </a:t>
            </a:r>
            <a:endParaRPr kumimoji="0" lang="en-US" altLang="zh-CN" sz="3600" b="0" i="0" u="none" strike="noStrike" kern="1200" cap="none" spc="0" normalizeH="0" baseline="0" noProof="0" dirty="0">
              <a:ln w="19050">
                <a:solidFill>
                  <a:schemeClr val="accent3">
                    <a:lumMod val="75000"/>
                  </a:schemeClr>
                </a:solidFill>
              </a:ln>
              <a:solidFill>
                <a:schemeClr val="bg1"/>
              </a:solidFill>
              <a:effectLst/>
              <a:uLnTx/>
              <a:uFillTx/>
              <a:latin typeface="Arial" panose="020B0604020202020204" pitchFamily="34" charset="0"/>
              <a:ea typeface="字魂100号-方方先锋体" panose="00000500000000000000" pitchFamily="2" charset="-122"/>
              <a:cs typeface="Arial" panose="020B0604020202020204" pitchFamily="34" charset="0"/>
              <a:sym typeface="字魂100号-方方先锋体" panose="00000500000000000000" pitchFamily="2" charset="-122"/>
            </a:endParaRPr>
          </a:p>
        </p:txBody>
      </p:sp>
      <p:pic>
        <p:nvPicPr>
          <p:cNvPr id="2" name="Picture 1"/>
          <p:cNvPicPr>
            <a:picLocks noChangeAspect="1"/>
          </p:cNvPicPr>
          <p:nvPr/>
        </p:nvPicPr>
        <p:blipFill>
          <a:blip r:embed="rId10" cstate="print">
            <a:extLst>
              <a:ext uri="{BEBA8EAE-BF5A-486C-A8C5-ECC9F3942E4B}">
                <a14:imgProps xmlns:a14="http://schemas.microsoft.com/office/drawing/2010/main">
                  <a14:imgLayer r:embed="rId11">
                    <a14:imgEffect>
                      <a14:backgroundRemoval t="4213" b="96344" l="9996" r="89963"/>
                    </a14:imgEffect>
                  </a14:imgLayer>
                </a14:imgProps>
              </a:ext>
              <a:ext uri="{28A0092B-C50C-407E-A947-70E740481C1C}">
                <a14:useLocalDpi xmlns:a14="http://schemas.microsoft.com/office/drawing/2010/main" val="0"/>
              </a:ext>
            </a:extLst>
          </a:blip>
          <a:stretch>
            <a:fillRect/>
          </a:stretch>
        </p:blipFill>
        <p:spPr>
          <a:xfrm>
            <a:off x="5583382" y="3526980"/>
            <a:ext cx="5361986" cy="3575228"/>
          </a:xfrm>
          <a:prstGeom prst="rect">
            <a:avLst/>
          </a:prstGeom>
        </p:spPr>
      </p:pic>
    </p:spTree>
    <p:extLst>
      <p:ext uri="{BB962C8B-B14F-4D97-AF65-F5344CB8AC3E}">
        <p14:creationId xmlns:p14="http://schemas.microsoft.com/office/powerpoint/2010/main" val="2081746780"/>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par>
                                <p:cTn id="8" presetID="16" presetClass="entr" presetSubtype="21"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977226049"/>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DA2E2F"/>
      </a:accent1>
      <a:accent2>
        <a:srgbClr val="FFD239"/>
      </a:accent2>
      <a:accent3>
        <a:srgbClr val="DA2E2F"/>
      </a:accent3>
      <a:accent4>
        <a:srgbClr val="FFD239"/>
      </a:accent4>
      <a:accent5>
        <a:srgbClr val="DA2E2F"/>
      </a:accent5>
      <a:accent6>
        <a:srgbClr val="FFD239"/>
      </a:accent6>
      <a:hlink>
        <a:srgbClr val="0563C1"/>
      </a:hlink>
      <a:folHlink>
        <a:srgbClr val="954F72"/>
      </a:folHlink>
    </a:clrScheme>
    <a:fontScheme name="字魂100号-方方先锋体">
      <a:majorFont>
        <a:latin typeface="字魂100号-方方先锋体"/>
        <a:ea typeface="字魂100号-方方先锋体"/>
        <a:cs typeface=""/>
      </a:majorFont>
      <a:minorFont>
        <a:latin typeface="字魂100号-方方先锋体"/>
        <a:ea typeface="字魂100号-方方先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44546A"/>
    </a:dk2>
    <a:lt2>
      <a:srgbClr val="E7E6E6"/>
    </a:lt2>
    <a:accent1>
      <a:srgbClr val="DA2E2F"/>
    </a:accent1>
    <a:accent2>
      <a:srgbClr val="FFD239"/>
    </a:accent2>
    <a:accent3>
      <a:srgbClr val="DA2E2F"/>
    </a:accent3>
    <a:accent4>
      <a:srgbClr val="FFD239"/>
    </a:accent4>
    <a:accent5>
      <a:srgbClr val="DA2E2F"/>
    </a:accent5>
    <a:accent6>
      <a:srgbClr val="FFD239"/>
    </a:accent6>
    <a:hlink>
      <a:srgbClr val="0563C1"/>
    </a:hlink>
    <a:folHlink>
      <a:srgbClr val="954F72"/>
    </a:folHlink>
  </a:clrScheme>
</a:themeOverride>
</file>

<file path=ppt/theme/themeOverride10.xml><?xml version="1.0" encoding="utf-8"?>
<a:themeOverride xmlns:a="http://schemas.openxmlformats.org/drawingml/2006/main">
  <a:clrScheme name="Office">
    <a:dk1>
      <a:srgbClr val="000000"/>
    </a:dk1>
    <a:lt1>
      <a:srgbClr val="FFFFFF"/>
    </a:lt1>
    <a:dk2>
      <a:srgbClr val="44546A"/>
    </a:dk2>
    <a:lt2>
      <a:srgbClr val="E7E6E6"/>
    </a:lt2>
    <a:accent1>
      <a:srgbClr val="DA2E2F"/>
    </a:accent1>
    <a:accent2>
      <a:srgbClr val="FFD239"/>
    </a:accent2>
    <a:accent3>
      <a:srgbClr val="DA2E2F"/>
    </a:accent3>
    <a:accent4>
      <a:srgbClr val="FFD239"/>
    </a:accent4>
    <a:accent5>
      <a:srgbClr val="DA2E2F"/>
    </a:accent5>
    <a:accent6>
      <a:srgbClr val="FFD239"/>
    </a:accent6>
    <a:hlink>
      <a:srgbClr val="0563C1"/>
    </a:hlink>
    <a:folHlink>
      <a:srgbClr val="954F72"/>
    </a:folHlink>
  </a:clrScheme>
</a:themeOverride>
</file>

<file path=ppt/theme/themeOverride11.xml><?xml version="1.0" encoding="utf-8"?>
<a:themeOverride xmlns:a="http://schemas.openxmlformats.org/drawingml/2006/main">
  <a:clrScheme name="Office">
    <a:dk1>
      <a:srgbClr val="000000"/>
    </a:dk1>
    <a:lt1>
      <a:srgbClr val="FFFFFF"/>
    </a:lt1>
    <a:dk2>
      <a:srgbClr val="44546A"/>
    </a:dk2>
    <a:lt2>
      <a:srgbClr val="E7E6E6"/>
    </a:lt2>
    <a:accent1>
      <a:srgbClr val="DA2E2F"/>
    </a:accent1>
    <a:accent2>
      <a:srgbClr val="FFD239"/>
    </a:accent2>
    <a:accent3>
      <a:srgbClr val="DA2E2F"/>
    </a:accent3>
    <a:accent4>
      <a:srgbClr val="FFD239"/>
    </a:accent4>
    <a:accent5>
      <a:srgbClr val="DA2E2F"/>
    </a:accent5>
    <a:accent6>
      <a:srgbClr val="FFD239"/>
    </a:accent6>
    <a:hlink>
      <a:srgbClr val="0563C1"/>
    </a:hlink>
    <a:folHlink>
      <a:srgbClr val="954F72"/>
    </a:folHlink>
  </a:clrScheme>
</a:themeOverride>
</file>

<file path=ppt/theme/themeOverride12.xml><?xml version="1.0" encoding="utf-8"?>
<a:themeOverride xmlns:a="http://schemas.openxmlformats.org/drawingml/2006/main">
  <a:clrScheme name="Office">
    <a:dk1>
      <a:srgbClr val="000000"/>
    </a:dk1>
    <a:lt1>
      <a:srgbClr val="FFFFFF"/>
    </a:lt1>
    <a:dk2>
      <a:srgbClr val="44546A"/>
    </a:dk2>
    <a:lt2>
      <a:srgbClr val="E7E6E6"/>
    </a:lt2>
    <a:accent1>
      <a:srgbClr val="DA2E2F"/>
    </a:accent1>
    <a:accent2>
      <a:srgbClr val="FFD239"/>
    </a:accent2>
    <a:accent3>
      <a:srgbClr val="DA2E2F"/>
    </a:accent3>
    <a:accent4>
      <a:srgbClr val="FFD239"/>
    </a:accent4>
    <a:accent5>
      <a:srgbClr val="DA2E2F"/>
    </a:accent5>
    <a:accent6>
      <a:srgbClr val="FFD239"/>
    </a:accent6>
    <a:hlink>
      <a:srgbClr val="0563C1"/>
    </a:hlink>
    <a:folHlink>
      <a:srgbClr val="954F72"/>
    </a:folHlink>
  </a:clrScheme>
</a:themeOverride>
</file>

<file path=ppt/theme/themeOverride13.xml><?xml version="1.0" encoding="utf-8"?>
<a:themeOverride xmlns:a="http://schemas.openxmlformats.org/drawingml/2006/main">
  <a:clrScheme name="Office">
    <a:dk1>
      <a:srgbClr val="000000"/>
    </a:dk1>
    <a:lt1>
      <a:srgbClr val="FFFFFF"/>
    </a:lt1>
    <a:dk2>
      <a:srgbClr val="44546A"/>
    </a:dk2>
    <a:lt2>
      <a:srgbClr val="E7E6E6"/>
    </a:lt2>
    <a:accent1>
      <a:srgbClr val="DA2E2F"/>
    </a:accent1>
    <a:accent2>
      <a:srgbClr val="FFD239"/>
    </a:accent2>
    <a:accent3>
      <a:srgbClr val="DA2E2F"/>
    </a:accent3>
    <a:accent4>
      <a:srgbClr val="FFD239"/>
    </a:accent4>
    <a:accent5>
      <a:srgbClr val="DA2E2F"/>
    </a:accent5>
    <a:accent6>
      <a:srgbClr val="FFD239"/>
    </a:accent6>
    <a:hlink>
      <a:srgbClr val="0563C1"/>
    </a:hlink>
    <a:folHlink>
      <a:srgbClr val="954F72"/>
    </a:folHlink>
  </a:clrScheme>
</a:themeOverride>
</file>

<file path=ppt/theme/themeOverride14.xml><?xml version="1.0" encoding="utf-8"?>
<a:themeOverride xmlns:a="http://schemas.openxmlformats.org/drawingml/2006/main">
  <a:clrScheme name="Office">
    <a:dk1>
      <a:srgbClr val="000000"/>
    </a:dk1>
    <a:lt1>
      <a:srgbClr val="FFFFFF"/>
    </a:lt1>
    <a:dk2>
      <a:srgbClr val="44546A"/>
    </a:dk2>
    <a:lt2>
      <a:srgbClr val="E7E6E6"/>
    </a:lt2>
    <a:accent1>
      <a:srgbClr val="DA2E2F"/>
    </a:accent1>
    <a:accent2>
      <a:srgbClr val="FFD239"/>
    </a:accent2>
    <a:accent3>
      <a:srgbClr val="DA2E2F"/>
    </a:accent3>
    <a:accent4>
      <a:srgbClr val="FFD239"/>
    </a:accent4>
    <a:accent5>
      <a:srgbClr val="DA2E2F"/>
    </a:accent5>
    <a:accent6>
      <a:srgbClr val="FFD239"/>
    </a:accent6>
    <a:hlink>
      <a:srgbClr val="0563C1"/>
    </a:hlink>
    <a:folHlink>
      <a:srgbClr val="954F72"/>
    </a:folHlink>
  </a:clrScheme>
</a:themeOverride>
</file>

<file path=ppt/theme/themeOverride15.xml><?xml version="1.0" encoding="utf-8"?>
<a:themeOverride xmlns:a="http://schemas.openxmlformats.org/drawingml/2006/main">
  <a:clrScheme name="Office">
    <a:dk1>
      <a:srgbClr val="000000"/>
    </a:dk1>
    <a:lt1>
      <a:srgbClr val="FFFFFF"/>
    </a:lt1>
    <a:dk2>
      <a:srgbClr val="44546A"/>
    </a:dk2>
    <a:lt2>
      <a:srgbClr val="E7E6E6"/>
    </a:lt2>
    <a:accent1>
      <a:srgbClr val="DA2E2F"/>
    </a:accent1>
    <a:accent2>
      <a:srgbClr val="FFD239"/>
    </a:accent2>
    <a:accent3>
      <a:srgbClr val="DA2E2F"/>
    </a:accent3>
    <a:accent4>
      <a:srgbClr val="FFD239"/>
    </a:accent4>
    <a:accent5>
      <a:srgbClr val="DA2E2F"/>
    </a:accent5>
    <a:accent6>
      <a:srgbClr val="FFD239"/>
    </a:accent6>
    <a:hlink>
      <a:srgbClr val="0563C1"/>
    </a:hlink>
    <a:folHlink>
      <a:srgbClr val="954F72"/>
    </a:folHlink>
  </a:clrScheme>
</a:themeOverride>
</file>

<file path=ppt/theme/themeOverride16.xml><?xml version="1.0" encoding="utf-8"?>
<a:themeOverride xmlns:a="http://schemas.openxmlformats.org/drawingml/2006/main">
  <a:clrScheme name="Office">
    <a:dk1>
      <a:srgbClr val="000000"/>
    </a:dk1>
    <a:lt1>
      <a:srgbClr val="FFFFFF"/>
    </a:lt1>
    <a:dk2>
      <a:srgbClr val="44546A"/>
    </a:dk2>
    <a:lt2>
      <a:srgbClr val="E7E6E6"/>
    </a:lt2>
    <a:accent1>
      <a:srgbClr val="DA2E2F"/>
    </a:accent1>
    <a:accent2>
      <a:srgbClr val="FFD239"/>
    </a:accent2>
    <a:accent3>
      <a:srgbClr val="DA2E2F"/>
    </a:accent3>
    <a:accent4>
      <a:srgbClr val="FFD239"/>
    </a:accent4>
    <a:accent5>
      <a:srgbClr val="DA2E2F"/>
    </a:accent5>
    <a:accent6>
      <a:srgbClr val="FFD239"/>
    </a:accent6>
    <a:hlink>
      <a:srgbClr val="0563C1"/>
    </a:hlink>
    <a:folHlink>
      <a:srgbClr val="954F72"/>
    </a:folHlink>
  </a:clrScheme>
</a:themeOverride>
</file>

<file path=ppt/theme/themeOverride17.xml><?xml version="1.0" encoding="utf-8"?>
<a:themeOverride xmlns:a="http://schemas.openxmlformats.org/drawingml/2006/main">
  <a:clrScheme name="Office">
    <a:dk1>
      <a:srgbClr val="000000"/>
    </a:dk1>
    <a:lt1>
      <a:srgbClr val="FFFFFF"/>
    </a:lt1>
    <a:dk2>
      <a:srgbClr val="44546A"/>
    </a:dk2>
    <a:lt2>
      <a:srgbClr val="E7E6E6"/>
    </a:lt2>
    <a:accent1>
      <a:srgbClr val="DA2E2F"/>
    </a:accent1>
    <a:accent2>
      <a:srgbClr val="FFD239"/>
    </a:accent2>
    <a:accent3>
      <a:srgbClr val="DA2E2F"/>
    </a:accent3>
    <a:accent4>
      <a:srgbClr val="FFD239"/>
    </a:accent4>
    <a:accent5>
      <a:srgbClr val="DA2E2F"/>
    </a:accent5>
    <a:accent6>
      <a:srgbClr val="FFD239"/>
    </a:accent6>
    <a:hlink>
      <a:srgbClr val="0563C1"/>
    </a:hlink>
    <a:folHlink>
      <a:srgbClr val="954F72"/>
    </a:folHlink>
  </a:clrScheme>
</a:themeOverride>
</file>

<file path=ppt/theme/themeOverride18.xml><?xml version="1.0" encoding="utf-8"?>
<a:themeOverride xmlns:a="http://schemas.openxmlformats.org/drawingml/2006/main">
  <a:clrScheme name="Office">
    <a:dk1>
      <a:srgbClr val="000000"/>
    </a:dk1>
    <a:lt1>
      <a:srgbClr val="FFFFFF"/>
    </a:lt1>
    <a:dk2>
      <a:srgbClr val="44546A"/>
    </a:dk2>
    <a:lt2>
      <a:srgbClr val="E7E6E6"/>
    </a:lt2>
    <a:accent1>
      <a:srgbClr val="DA2E2F"/>
    </a:accent1>
    <a:accent2>
      <a:srgbClr val="FFD239"/>
    </a:accent2>
    <a:accent3>
      <a:srgbClr val="DA2E2F"/>
    </a:accent3>
    <a:accent4>
      <a:srgbClr val="FFD239"/>
    </a:accent4>
    <a:accent5>
      <a:srgbClr val="DA2E2F"/>
    </a:accent5>
    <a:accent6>
      <a:srgbClr val="FFD239"/>
    </a:accent6>
    <a:hlink>
      <a:srgbClr val="0563C1"/>
    </a:hlink>
    <a:folHlink>
      <a:srgbClr val="954F72"/>
    </a:folHlink>
  </a:clrScheme>
</a:themeOverride>
</file>

<file path=ppt/theme/themeOverride19.xml><?xml version="1.0" encoding="utf-8"?>
<a:themeOverride xmlns:a="http://schemas.openxmlformats.org/drawingml/2006/main">
  <a:clrScheme name="Office">
    <a:dk1>
      <a:srgbClr val="000000"/>
    </a:dk1>
    <a:lt1>
      <a:srgbClr val="FFFFFF"/>
    </a:lt1>
    <a:dk2>
      <a:srgbClr val="44546A"/>
    </a:dk2>
    <a:lt2>
      <a:srgbClr val="E7E6E6"/>
    </a:lt2>
    <a:accent1>
      <a:srgbClr val="DA2E2F"/>
    </a:accent1>
    <a:accent2>
      <a:srgbClr val="FFD239"/>
    </a:accent2>
    <a:accent3>
      <a:srgbClr val="DA2E2F"/>
    </a:accent3>
    <a:accent4>
      <a:srgbClr val="FFD239"/>
    </a:accent4>
    <a:accent5>
      <a:srgbClr val="DA2E2F"/>
    </a:accent5>
    <a:accent6>
      <a:srgbClr val="FFD239"/>
    </a:accent6>
    <a:hlink>
      <a:srgbClr val="0563C1"/>
    </a:hlink>
    <a:folHlink>
      <a:srgbClr val="954F72"/>
    </a:folHlink>
  </a:clrScheme>
</a:themeOverride>
</file>

<file path=ppt/theme/themeOverride2.xml><?xml version="1.0" encoding="utf-8"?>
<a:themeOverride xmlns:a="http://schemas.openxmlformats.org/drawingml/2006/main">
  <a:clrScheme name="Office">
    <a:dk1>
      <a:srgbClr val="000000"/>
    </a:dk1>
    <a:lt1>
      <a:srgbClr val="FFFFFF"/>
    </a:lt1>
    <a:dk2>
      <a:srgbClr val="44546A"/>
    </a:dk2>
    <a:lt2>
      <a:srgbClr val="E7E6E6"/>
    </a:lt2>
    <a:accent1>
      <a:srgbClr val="DA2E2F"/>
    </a:accent1>
    <a:accent2>
      <a:srgbClr val="FFD239"/>
    </a:accent2>
    <a:accent3>
      <a:srgbClr val="DA2E2F"/>
    </a:accent3>
    <a:accent4>
      <a:srgbClr val="FFD239"/>
    </a:accent4>
    <a:accent5>
      <a:srgbClr val="DA2E2F"/>
    </a:accent5>
    <a:accent6>
      <a:srgbClr val="FFD239"/>
    </a:accent6>
    <a:hlink>
      <a:srgbClr val="0563C1"/>
    </a:hlink>
    <a:folHlink>
      <a:srgbClr val="954F72"/>
    </a:folHlink>
  </a:clrScheme>
</a:themeOverride>
</file>

<file path=ppt/theme/themeOverride20.xml><?xml version="1.0" encoding="utf-8"?>
<a:themeOverride xmlns:a="http://schemas.openxmlformats.org/drawingml/2006/main">
  <a:clrScheme name="Office">
    <a:dk1>
      <a:srgbClr val="000000"/>
    </a:dk1>
    <a:lt1>
      <a:srgbClr val="FFFFFF"/>
    </a:lt1>
    <a:dk2>
      <a:srgbClr val="44546A"/>
    </a:dk2>
    <a:lt2>
      <a:srgbClr val="E7E6E6"/>
    </a:lt2>
    <a:accent1>
      <a:srgbClr val="DA2E2F"/>
    </a:accent1>
    <a:accent2>
      <a:srgbClr val="FFD239"/>
    </a:accent2>
    <a:accent3>
      <a:srgbClr val="DA2E2F"/>
    </a:accent3>
    <a:accent4>
      <a:srgbClr val="FFD239"/>
    </a:accent4>
    <a:accent5>
      <a:srgbClr val="DA2E2F"/>
    </a:accent5>
    <a:accent6>
      <a:srgbClr val="FFD239"/>
    </a:accent6>
    <a:hlink>
      <a:srgbClr val="0563C1"/>
    </a:hlink>
    <a:folHlink>
      <a:srgbClr val="954F72"/>
    </a:folHlink>
  </a:clrScheme>
</a:themeOverride>
</file>

<file path=ppt/theme/themeOverride3.xml><?xml version="1.0" encoding="utf-8"?>
<a:themeOverride xmlns:a="http://schemas.openxmlformats.org/drawingml/2006/main">
  <a:clrScheme name="Office">
    <a:dk1>
      <a:srgbClr val="000000"/>
    </a:dk1>
    <a:lt1>
      <a:srgbClr val="FFFFFF"/>
    </a:lt1>
    <a:dk2>
      <a:srgbClr val="44546A"/>
    </a:dk2>
    <a:lt2>
      <a:srgbClr val="E7E6E6"/>
    </a:lt2>
    <a:accent1>
      <a:srgbClr val="DA2E2F"/>
    </a:accent1>
    <a:accent2>
      <a:srgbClr val="FFD239"/>
    </a:accent2>
    <a:accent3>
      <a:srgbClr val="DA2E2F"/>
    </a:accent3>
    <a:accent4>
      <a:srgbClr val="FFD239"/>
    </a:accent4>
    <a:accent5>
      <a:srgbClr val="DA2E2F"/>
    </a:accent5>
    <a:accent6>
      <a:srgbClr val="FFD239"/>
    </a:accent6>
    <a:hlink>
      <a:srgbClr val="0563C1"/>
    </a:hlink>
    <a:folHlink>
      <a:srgbClr val="954F72"/>
    </a:folHlink>
  </a:clrScheme>
</a:themeOverride>
</file>

<file path=ppt/theme/themeOverride4.xml><?xml version="1.0" encoding="utf-8"?>
<a:themeOverride xmlns:a="http://schemas.openxmlformats.org/drawingml/2006/main">
  <a:clrScheme name="Office">
    <a:dk1>
      <a:srgbClr val="000000"/>
    </a:dk1>
    <a:lt1>
      <a:srgbClr val="FFFFFF"/>
    </a:lt1>
    <a:dk2>
      <a:srgbClr val="44546A"/>
    </a:dk2>
    <a:lt2>
      <a:srgbClr val="E7E6E6"/>
    </a:lt2>
    <a:accent1>
      <a:srgbClr val="DA2E2F"/>
    </a:accent1>
    <a:accent2>
      <a:srgbClr val="FFD239"/>
    </a:accent2>
    <a:accent3>
      <a:srgbClr val="DA2E2F"/>
    </a:accent3>
    <a:accent4>
      <a:srgbClr val="FFD239"/>
    </a:accent4>
    <a:accent5>
      <a:srgbClr val="DA2E2F"/>
    </a:accent5>
    <a:accent6>
      <a:srgbClr val="FFD239"/>
    </a:accent6>
    <a:hlink>
      <a:srgbClr val="0563C1"/>
    </a:hlink>
    <a:folHlink>
      <a:srgbClr val="954F72"/>
    </a:folHlink>
  </a:clrScheme>
</a:themeOverride>
</file>

<file path=ppt/theme/themeOverride5.xml><?xml version="1.0" encoding="utf-8"?>
<a:themeOverride xmlns:a="http://schemas.openxmlformats.org/drawingml/2006/main">
  <a:clrScheme name="Office">
    <a:dk1>
      <a:srgbClr val="000000"/>
    </a:dk1>
    <a:lt1>
      <a:srgbClr val="FFFFFF"/>
    </a:lt1>
    <a:dk2>
      <a:srgbClr val="44546A"/>
    </a:dk2>
    <a:lt2>
      <a:srgbClr val="E7E6E6"/>
    </a:lt2>
    <a:accent1>
      <a:srgbClr val="DA2E2F"/>
    </a:accent1>
    <a:accent2>
      <a:srgbClr val="FFD239"/>
    </a:accent2>
    <a:accent3>
      <a:srgbClr val="DA2E2F"/>
    </a:accent3>
    <a:accent4>
      <a:srgbClr val="FFD239"/>
    </a:accent4>
    <a:accent5>
      <a:srgbClr val="DA2E2F"/>
    </a:accent5>
    <a:accent6>
      <a:srgbClr val="FFD239"/>
    </a:accent6>
    <a:hlink>
      <a:srgbClr val="0563C1"/>
    </a:hlink>
    <a:folHlink>
      <a:srgbClr val="954F72"/>
    </a:folHlink>
  </a:clrScheme>
</a:themeOverride>
</file>

<file path=ppt/theme/themeOverride6.xml><?xml version="1.0" encoding="utf-8"?>
<a:themeOverride xmlns:a="http://schemas.openxmlformats.org/drawingml/2006/main">
  <a:clrScheme name="Office">
    <a:dk1>
      <a:srgbClr val="000000"/>
    </a:dk1>
    <a:lt1>
      <a:srgbClr val="FFFFFF"/>
    </a:lt1>
    <a:dk2>
      <a:srgbClr val="44546A"/>
    </a:dk2>
    <a:lt2>
      <a:srgbClr val="E7E6E6"/>
    </a:lt2>
    <a:accent1>
      <a:srgbClr val="DA2E2F"/>
    </a:accent1>
    <a:accent2>
      <a:srgbClr val="FFD239"/>
    </a:accent2>
    <a:accent3>
      <a:srgbClr val="DA2E2F"/>
    </a:accent3>
    <a:accent4>
      <a:srgbClr val="FFD239"/>
    </a:accent4>
    <a:accent5>
      <a:srgbClr val="DA2E2F"/>
    </a:accent5>
    <a:accent6>
      <a:srgbClr val="FFD239"/>
    </a:accent6>
    <a:hlink>
      <a:srgbClr val="0563C1"/>
    </a:hlink>
    <a:folHlink>
      <a:srgbClr val="954F72"/>
    </a:folHlink>
  </a:clrScheme>
</a:themeOverride>
</file>

<file path=ppt/theme/themeOverride7.xml><?xml version="1.0" encoding="utf-8"?>
<a:themeOverride xmlns:a="http://schemas.openxmlformats.org/drawingml/2006/main">
  <a:clrScheme name="Office">
    <a:dk1>
      <a:srgbClr val="000000"/>
    </a:dk1>
    <a:lt1>
      <a:srgbClr val="FFFFFF"/>
    </a:lt1>
    <a:dk2>
      <a:srgbClr val="44546A"/>
    </a:dk2>
    <a:lt2>
      <a:srgbClr val="E7E6E6"/>
    </a:lt2>
    <a:accent1>
      <a:srgbClr val="DA2E2F"/>
    </a:accent1>
    <a:accent2>
      <a:srgbClr val="FFD239"/>
    </a:accent2>
    <a:accent3>
      <a:srgbClr val="DA2E2F"/>
    </a:accent3>
    <a:accent4>
      <a:srgbClr val="FFD239"/>
    </a:accent4>
    <a:accent5>
      <a:srgbClr val="DA2E2F"/>
    </a:accent5>
    <a:accent6>
      <a:srgbClr val="FFD239"/>
    </a:accent6>
    <a:hlink>
      <a:srgbClr val="0563C1"/>
    </a:hlink>
    <a:folHlink>
      <a:srgbClr val="954F72"/>
    </a:folHlink>
  </a:clrScheme>
</a:themeOverride>
</file>

<file path=ppt/theme/themeOverride8.xml><?xml version="1.0" encoding="utf-8"?>
<a:themeOverride xmlns:a="http://schemas.openxmlformats.org/drawingml/2006/main">
  <a:clrScheme name="Office">
    <a:dk1>
      <a:srgbClr val="000000"/>
    </a:dk1>
    <a:lt1>
      <a:srgbClr val="FFFFFF"/>
    </a:lt1>
    <a:dk2>
      <a:srgbClr val="44546A"/>
    </a:dk2>
    <a:lt2>
      <a:srgbClr val="E7E6E6"/>
    </a:lt2>
    <a:accent1>
      <a:srgbClr val="DA2E2F"/>
    </a:accent1>
    <a:accent2>
      <a:srgbClr val="FFD239"/>
    </a:accent2>
    <a:accent3>
      <a:srgbClr val="DA2E2F"/>
    </a:accent3>
    <a:accent4>
      <a:srgbClr val="FFD239"/>
    </a:accent4>
    <a:accent5>
      <a:srgbClr val="DA2E2F"/>
    </a:accent5>
    <a:accent6>
      <a:srgbClr val="FFD239"/>
    </a:accent6>
    <a:hlink>
      <a:srgbClr val="0563C1"/>
    </a:hlink>
    <a:folHlink>
      <a:srgbClr val="954F72"/>
    </a:folHlink>
  </a:clrScheme>
</a:themeOverride>
</file>

<file path=ppt/theme/themeOverride9.xml><?xml version="1.0" encoding="utf-8"?>
<a:themeOverride xmlns:a="http://schemas.openxmlformats.org/drawingml/2006/main">
  <a:clrScheme name="Office">
    <a:dk1>
      <a:srgbClr val="000000"/>
    </a:dk1>
    <a:lt1>
      <a:srgbClr val="FFFFFF"/>
    </a:lt1>
    <a:dk2>
      <a:srgbClr val="44546A"/>
    </a:dk2>
    <a:lt2>
      <a:srgbClr val="E7E6E6"/>
    </a:lt2>
    <a:accent1>
      <a:srgbClr val="DA2E2F"/>
    </a:accent1>
    <a:accent2>
      <a:srgbClr val="FFD239"/>
    </a:accent2>
    <a:accent3>
      <a:srgbClr val="DA2E2F"/>
    </a:accent3>
    <a:accent4>
      <a:srgbClr val="FFD239"/>
    </a:accent4>
    <a:accent5>
      <a:srgbClr val="DA2E2F"/>
    </a:accent5>
    <a:accent6>
      <a:srgbClr val="FFD239"/>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2291</TotalTime>
  <Words>366</Words>
  <Application>Microsoft Office PowerPoint</Application>
  <PresentationFormat>Widescreen</PresentationFormat>
  <Paragraphs>103</Paragraphs>
  <Slides>21</Slides>
  <Notes>20</Notes>
  <HiddenSlides>0</HiddenSlides>
  <MMClips>0</MMClips>
  <ScaleCrop>false</ScaleCrop>
  <HeadingPairs>
    <vt:vector size="6" baseType="variant">
      <vt:variant>
        <vt:lpstr>Fonts Used</vt:lpstr>
      </vt:variant>
      <vt:variant>
        <vt:i4>18</vt:i4>
      </vt:variant>
      <vt:variant>
        <vt:lpstr>Theme</vt:lpstr>
      </vt:variant>
      <vt:variant>
        <vt:i4>2</vt:i4>
      </vt:variant>
      <vt:variant>
        <vt:lpstr>Slide Titles</vt:lpstr>
      </vt:variant>
      <vt:variant>
        <vt:i4>21</vt:i4>
      </vt:variant>
    </vt:vector>
  </HeadingPairs>
  <TitlesOfParts>
    <vt:vector size="41" baseType="lpstr">
      <vt:lpstr>SVN-Newton</vt:lpstr>
      <vt:lpstr>inpin heiti</vt:lpstr>
      <vt:lpstr>微软雅黑</vt:lpstr>
      <vt:lpstr>Wingdings</vt:lpstr>
      <vt:lpstr>UVN Mang Tre</vt:lpstr>
      <vt:lpstr>等线</vt:lpstr>
      <vt:lpstr>#9Slide07 Altus</vt:lpstr>
      <vt:lpstr>Calibri Light</vt:lpstr>
      <vt:lpstr>#9Slide07 HoneyCream</vt:lpstr>
      <vt:lpstr>UVN Bay Buom Nang</vt:lpstr>
      <vt:lpstr>Algerian</vt:lpstr>
      <vt:lpstr>Garamond</vt:lpstr>
      <vt:lpstr>Times New Roman</vt:lpstr>
      <vt:lpstr>字魂100号-方方先锋体</vt:lpstr>
      <vt:lpstr>Arial</vt:lpstr>
      <vt:lpstr>字魂143号-正酷超级黑</vt:lpstr>
      <vt:lpstr>Calibri</vt:lpstr>
      <vt:lpstr>UVN Dung Dan</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Hồng Linh</dc:creator>
  <cp:lastModifiedBy>Nguyễn Thị Hồng Linh</cp:lastModifiedBy>
  <cp:revision>22</cp:revision>
  <dcterms:created xsi:type="dcterms:W3CDTF">2022-03-28T08:58:00Z</dcterms:created>
  <dcterms:modified xsi:type="dcterms:W3CDTF">2022-07-17T10:12:40Z</dcterms:modified>
</cp:coreProperties>
</file>