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3" r:id="rId3"/>
  </p:sldMasterIdLst>
  <p:notesMasterIdLst>
    <p:notesMasterId r:id="rId22"/>
  </p:notesMasterIdLst>
  <p:sldIdLst>
    <p:sldId id="256" r:id="rId4"/>
    <p:sldId id="258" r:id="rId5"/>
    <p:sldId id="294" r:id="rId6"/>
    <p:sldId id="278" r:id="rId7"/>
    <p:sldId id="257" r:id="rId8"/>
    <p:sldId id="280" r:id="rId9"/>
    <p:sldId id="283" r:id="rId10"/>
    <p:sldId id="285" r:id="rId11"/>
    <p:sldId id="296" r:id="rId12"/>
    <p:sldId id="297" r:id="rId13"/>
    <p:sldId id="298" r:id="rId14"/>
    <p:sldId id="290" r:id="rId15"/>
    <p:sldId id="286" r:id="rId16"/>
    <p:sldId id="299" r:id="rId17"/>
    <p:sldId id="300" r:id="rId18"/>
    <p:sldId id="301" r:id="rId19"/>
    <p:sldId id="272" r:id="rId20"/>
    <p:sldId id="292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#9Slide05 Aphrodite Pro" panose="02000000000000000000" pitchFamily="2" charset="0"/>
      <p:regular r:id="rId27"/>
    </p:embeddedFont>
    <p:embeddedFont>
      <p:font typeface="SVN-Newton" panose="02040603050506020204" pitchFamily="18" charset="0"/>
      <p:regular r:id="rId28"/>
    </p:embeddedFont>
    <p:embeddedFont>
      <p:font typeface="SVN-Dancing Script" panose="02040603050506020204" pitchFamily="18" charset="0"/>
      <p:regular r:id="rId29"/>
    </p:embeddedFont>
    <p:embeddedFont>
      <p:font typeface="UTM Avo" panose="02040603050506020204" pitchFamily="18" charset="0"/>
      <p:regular r:id="rId30"/>
      <p:bold r:id="rId31"/>
      <p:italic r:id="rId32"/>
      <p:boldItalic r:id="rId33"/>
    </p:embeddedFont>
    <p:embeddedFont>
      <p:font typeface="Cambria" panose="02040503050406030204" pitchFamily="18" charset="0"/>
      <p:regular r:id="rId34"/>
      <p:bold r:id="rId35"/>
      <p:italic r:id="rId36"/>
      <p:boldItalic r:id="rId37"/>
    </p:embeddedFont>
    <p:embeddedFont>
      <p:font typeface="#9Slide07 HoneyCream" pitchFamily="2" charset="0"/>
      <p:regular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#9Slide07 Sedgwick Ave" panose="00000500000000000000" pitchFamily="2" charset="0"/>
      <p:regular r:id="rId41"/>
    </p:embeddedFont>
    <p:embeddedFont>
      <p:font typeface="#9Slide07 Altus" pitchFamily="2" charset="0"/>
      <p:regular r:id="rId42"/>
    </p:embeddedFont>
    <p:embeddedFont>
      <p:font typeface="#9Slide05 Bodega Script" pitchFamily="2" charset="0"/>
      <p:regular r:id="rId43"/>
    </p:embeddedFont>
    <p:embeddedFont>
      <p:font typeface="#9Slide07 SFU Rhythm" panose="00000400000000000000" pitchFamily="2" charset="0"/>
      <p:regular r:id="rId44"/>
    </p:embeddedFont>
  </p:embeddedFontLst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7092"/>
    <a:srgbClr val="C693CB"/>
    <a:srgbClr val="EE8B9F"/>
    <a:srgbClr val="EFA7BD"/>
    <a:srgbClr val="EBCDE7"/>
    <a:srgbClr val="A37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1003" y="14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B927A-365D-44EC-9EDC-EC0AFF40BA2D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D72F5-3990-420F-BCDE-843F8BE3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5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30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4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6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9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373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59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547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452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805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8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63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196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2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116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074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250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4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847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5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7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3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7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0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E4FAB-DCB5-4E77-A26A-415CA48FEDC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E925D-1260-429E-B75D-4D78088C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5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Bold" panose="020B08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Bold" panose="020B0800000000000000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3770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Bold" panose="020B0800000000000000" charset="-122"/>
          <a:ea typeface="思源黑体 CN Bold" panose="020B0800000000000000" charset="-122"/>
          <a:cs typeface="思源黑体 CN Bold" panose="020B08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FE8243-83E5-426B-A7E1-94B84D650C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041B13-6C57-DC72-D1E1-0064908C54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364C5802-F4D0-11B5-3176-DBF6CEF9BA8F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EA0EA1-3426-B3F7-55AA-D584BD1AD262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273FEA2-DCE8-F6CA-0E55-FAA315957C17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D1C2627-D998-7652-BDCA-33CA5237DBB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8909C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5303BA3-EB86-C325-12E5-03FDFB282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C0193A-A4B7-D5E3-8D66-70E5D7B41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8F02182-2262-7D36-52C1-66316AAEB567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B64C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B64C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A229FA-3DF9-10C6-2AC8-D1C697149FA4}"/>
              </a:ext>
            </a:extLst>
          </p:cNvPr>
          <p:cNvSpPr txBox="1"/>
          <p:nvPr userDrawn="1"/>
        </p:nvSpPr>
        <p:spPr>
          <a:xfrm>
            <a:off x="9699945" y="-789958"/>
            <a:ext cx="2746978" cy="1137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9443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2420" y="0"/>
            <a:ext cx="1156716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4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2" name="文本框 1"/>
          <p:cNvSpPr txBox="1"/>
          <p:nvPr/>
        </p:nvSpPr>
        <p:spPr>
          <a:xfrm>
            <a:off x="7710365" y="4984115"/>
            <a:ext cx="1985450" cy="445770"/>
          </a:xfrm>
          <a:prstGeom prst="roundRect">
            <a:avLst>
              <a:gd name="adj" fmla="val 50000"/>
            </a:avLst>
          </a:prstGeom>
          <a:solidFill>
            <a:srgbClr val="F08A04"/>
          </a:solidFill>
          <a:ln>
            <a:solidFill>
              <a:schemeClr val="bg1"/>
            </a:solidFill>
          </a:ln>
          <a:effectLst>
            <a:outerShdw blurRad="50800" dist="38100" dir="18900000" algn="bl" rotWithShape="0">
              <a:schemeClr val="tx1">
                <a:alpha val="40000"/>
              </a:schemeClr>
            </a:outerShdw>
          </a:effectLst>
        </p:spPr>
        <p:txBody>
          <a:bodyPr wrap="square" tIns="71755" rtlCol="0" anchor="ctr" anchorCtr="0">
            <a:no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-15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edgwick Ave" panose="00000500000000000000" pitchFamily="2" charset="0"/>
                <a:ea typeface="思源黑体 CN Bold" panose="020B0800000000000000" charset="-122"/>
                <a:cs typeface="思源黑体 CN Bold" panose="020B0800000000000000" charset="-122"/>
              </a:rPr>
              <a:t>Trang</a:t>
            </a:r>
            <a:r>
              <a:rPr kumimoji="0" lang="en-US" altLang="zh-CN" sz="2000" b="0" i="0" u="none" strike="noStrike" kern="1200" cap="none" spc="-15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edgwick Ave" panose="00000500000000000000" pitchFamily="2" charset="0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r>
              <a:rPr kumimoji="0" lang="en-US" altLang="zh-CN" sz="2000" b="0" i="0" u="none" strike="noStrike" kern="1200" cap="none" spc="-15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edgwick Ave" panose="00000500000000000000" pitchFamily="2" charset="0"/>
                <a:ea typeface="思源黑体 CN Bold" panose="020B0800000000000000" charset="-122"/>
                <a:cs typeface="思源黑体 CN Bold" panose="020B0800000000000000" charset="-122"/>
              </a:rPr>
              <a:t>55</a:t>
            </a:r>
            <a:endParaRPr kumimoji="0" lang="en-US" altLang="zh-CN" sz="2000" b="0" i="0" u="none" strike="noStrike" kern="1200" cap="none" spc="-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Sedgwick Ave" panose="000005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8" name="图片 7" descr="588ku_8fce8f2a752e40fcc7345577636406eb_12548673"/>
          <p:cNvPicPr>
            <a:picLocks noChangeAspect="1"/>
          </p:cNvPicPr>
          <p:nvPr/>
        </p:nvPicPr>
        <p:blipFill>
          <a:blip r:embed="rId5"/>
          <a:srcRect t="7698" r="7698" b="12538"/>
          <a:stretch>
            <a:fillRect/>
          </a:stretch>
        </p:blipFill>
        <p:spPr>
          <a:xfrm>
            <a:off x="9592310" y="4518660"/>
            <a:ext cx="2482215" cy="2145030"/>
          </a:xfrm>
          <a:prstGeom prst="rect">
            <a:avLst/>
          </a:prstGeom>
        </p:spPr>
      </p:pic>
      <p:pic>
        <p:nvPicPr>
          <p:cNvPr id="9" name="图片 8" descr="千库网_彩色美术画笔_元素编号12899755"/>
          <p:cNvPicPr>
            <a:picLocks noChangeAspect="1"/>
          </p:cNvPicPr>
          <p:nvPr/>
        </p:nvPicPr>
        <p:blipFill>
          <a:blip r:embed="rId6"/>
          <a:srcRect l="16964" r="25281" b="4906"/>
          <a:stretch>
            <a:fillRect/>
          </a:stretch>
        </p:blipFill>
        <p:spPr>
          <a:xfrm>
            <a:off x="641985" y="4572635"/>
            <a:ext cx="1236980" cy="2037080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9022080" y="934720"/>
            <a:ext cx="2340610" cy="957580"/>
            <a:chOff x="14655" y="600"/>
            <a:chExt cx="3686" cy="1508"/>
          </a:xfrm>
        </p:grpSpPr>
        <p:pic>
          <p:nvPicPr>
            <p:cNvPr id="18" name="图片 17" descr="45"/>
            <p:cNvPicPr>
              <a:picLocks noChangeAspect="1"/>
            </p:cNvPicPr>
            <p:nvPr/>
          </p:nvPicPr>
          <p:blipFill>
            <a:blip r:embed="rId7"/>
            <a:srcRect l="56250" t="57535" r="19753" b="25000"/>
            <a:stretch>
              <a:fillRect/>
            </a:stretch>
          </p:blipFill>
          <p:spPr>
            <a:xfrm>
              <a:off x="14655" y="600"/>
              <a:ext cx="3686" cy="1509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5553" y="916"/>
              <a:ext cx="1814" cy="48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 dirty="0" smtClean="0">
                  <a:ln w="25400"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prstClr val="white">
                        <a:lumMod val="95000"/>
                        <a:alpha val="43137"/>
                      </a:prstClr>
                    </a:outerShdw>
                  </a:effectLst>
                  <a:uLnTx/>
                  <a:uFillTx/>
                  <a:latin typeface="#9Slide07 Sedgwick Ave" panose="000005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TOÁN</a:t>
              </a:r>
              <a:r>
                <a:rPr kumimoji="0" lang="en-US" altLang="zh-CN" sz="1400" b="0" i="0" u="none" strike="noStrike" kern="1200" cap="none" spc="0" normalizeH="0" noProof="0" dirty="0" smtClean="0">
                  <a:ln w="25400"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prstClr val="white">
                        <a:lumMod val="95000"/>
                        <a:alpha val="43137"/>
                      </a:prstClr>
                    </a:outerShdw>
                  </a:effectLst>
                  <a:uLnTx/>
                  <a:uFillTx/>
                  <a:latin typeface="#9Slide07 Sedgwick Ave" panose="000005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</a:t>
              </a:r>
              <a:r>
                <a:rPr kumimoji="0" lang="en-US" altLang="zh-CN" sz="1400" b="0" i="0" u="none" strike="noStrike" kern="1200" cap="none" spc="0" normalizeH="0" noProof="0" dirty="0" smtClean="0">
                  <a:ln w="25400"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prstClr val="white">
                        <a:lumMod val="95000"/>
                        <a:alpha val="43137"/>
                      </a:prstClr>
                    </a:outerShdw>
                  </a:effectLst>
                  <a:uLnTx/>
                  <a:uFillTx/>
                  <a:latin typeface="#9Slide07 Sedgwick Ave" panose="000005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4</a:t>
              </a:r>
              <a:endParaRPr kumimoji="0" lang="zh-CN" altLang="en-US" sz="1400" b="0" i="0" u="none" strike="noStrike" kern="1200" cap="none" spc="0" normalizeH="0" baseline="0" noProof="0" dirty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prstClr val="white">
                      <a:lumMod val="95000"/>
                      <a:alpha val="43137"/>
                    </a:prstClr>
                  </a:outerShdw>
                </a:effectLst>
                <a:uLnTx/>
                <a:uFillTx/>
                <a:latin typeface="#9Slide07 Sedgwick Ave" panose="000005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sp>
        <p:nvSpPr>
          <p:cNvPr id="31" name="等腰三角形 30"/>
          <p:cNvSpPr/>
          <p:nvPr/>
        </p:nvSpPr>
        <p:spPr>
          <a:xfrm>
            <a:off x="2516505" y="6261735"/>
            <a:ext cx="347980" cy="347980"/>
          </a:xfrm>
          <a:prstGeom prst="triangle">
            <a:avLst/>
          </a:prstGeom>
          <a:noFill/>
          <a:ln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 Bold" panose="020B0800000000000000"/>
              <a:cs typeface="+mn-cs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27710" y="131445"/>
            <a:ext cx="10490200" cy="5297805"/>
            <a:chOff x="1146" y="207"/>
            <a:chExt cx="16520" cy="8343"/>
          </a:xfrm>
        </p:grpSpPr>
        <p:sp>
          <p:nvSpPr>
            <p:cNvPr id="27" name="椭圆 26"/>
            <p:cNvSpPr/>
            <p:nvPr/>
          </p:nvSpPr>
          <p:spPr>
            <a:xfrm>
              <a:off x="2410" y="6567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516505" y="4572635"/>
            <a:ext cx="7152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8880">
            <a:off x="11541703" y="5572929"/>
            <a:ext cx="664459" cy="112958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122045" y="1370310"/>
            <a:ext cx="9902824" cy="3439815"/>
            <a:chOff x="1122045" y="1370310"/>
            <a:chExt cx="9902824" cy="3439815"/>
          </a:xfrm>
        </p:grpSpPr>
        <p:sp>
          <p:nvSpPr>
            <p:cNvPr id="39" name="文本框 3"/>
            <p:cNvSpPr txBox="1"/>
            <p:nvPr/>
          </p:nvSpPr>
          <p:spPr>
            <a:xfrm>
              <a:off x="1122045" y="1370310"/>
              <a:ext cx="9864725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THỰC</a:t>
              </a:r>
              <a:r>
                <a:rPr kumimoji="0" lang="en-US" altLang="zh-CN" sz="7200" b="0" i="0" u="none" strike="noStrike" kern="1200" cap="none" spc="0" normalizeH="0" noProof="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HÀNH VẼ</a:t>
              </a:r>
              <a:endParaRPr kumimoji="0" lang="en-US" altLang="zh-CN" sz="7200" b="0" i="0" u="none" strike="noStrike" kern="1200" cap="none" spc="0" normalizeH="0" noProof="0" dirty="0" smtClean="0">
                <a:ln w="136525">
                  <a:solidFill>
                    <a:schemeClr val="bg1">
                      <a:alpha val="93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F08A04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aseline="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HÌNH</a:t>
              </a:r>
              <a:r>
                <a:rPr lang="en-US" altLang="zh-CN" sz="720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CHỮ NHẬT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HÌNH</a:t>
              </a:r>
              <a:r>
                <a:rPr kumimoji="0" lang="en-US" altLang="zh-CN" sz="7200" b="0" i="0" u="none" strike="noStrike" kern="1200" cap="none" spc="0" normalizeH="0" noProof="0" dirty="0" smtClean="0">
                  <a:ln w="136525">
                    <a:solidFill>
                      <a:schemeClr val="bg1">
                        <a:alpha val="9300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VUÔNG</a:t>
              </a:r>
              <a:endParaRPr kumimoji="0" lang="zh-CN" altLang="en-US" sz="7200" b="0" i="0" u="none" strike="noStrike" kern="1200" cap="none" spc="0" normalizeH="0" baseline="0" noProof="0" dirty="0">
                <a:ln w="136525">
                  <a:solidFill>
                    <a:schemeClr val="bg1">
                      <a:alpha val="93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F08A04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60144" y="1393805"/>
              <a:ext cx="9864725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dirty="0" smtClean="0">
                  <a:ln w="25400">
                    <a:solidFill>
                      <a:schemeClr val="tx1"/>
                    </a:solidFill>
                    <a:prstDash val="sysDash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THỰC HÀNH VẼ</a:t>
              </a:r>
              <a:endParaRPr kumimoji="0" lang="en-US" altLang="zh-CN" sz="7200" b="0" i="0" u="none" strike="noStrike" kern="1200" cap="none" spc="0" normalizeH="0" noProof="0" dirty="0" smtClean="0">
                <a:ln w="25400">
                  <a:solidFill>
                    <a:srgbClr val="DC7092"/>
                  </a:solidFill>
                  <a:prstDash val="sysDash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F08A04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aseline="0" dirty="0" smtClean="0">
                  <a:ln w="25400">
                    <a:solidFill>
                      <a:schemeClr val="tx1"/>
                    </a:solidFill>
                    <a:prstDash val="sysDash"/>
                  </a:ln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HÌNH</a:t>
              </a:r>
              <a:r>
                <a:rPr lang="en-US" altLang="zh-CN" sz="7200" dirty="0" smtClean="0">
                  <a:ln w="25400">
                    <a:solidFill>
                      <a:schemeClr val="tx1"/>
                    </a:solidFill>
                    <a:prstDash val="sysDash"/>
                  </a:ln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CHỮ NHẬT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 smtClean="0">
                  <a:ln w="25400">
                    <a:solidFill>
                      <a:schemeClr val="tx1"/>
                    </a:solidFill>
                    <a:prstDash val="sysDash"/>
                  </a:ln>
                  <a:solidFill>
                    <a:srgbClr val="C693CB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HÌNH</a:t>
              </a:r>
              <a:r>
                <a:rPr kumimoji="0" lang="en-US" altLang="zh-CN" sz="7200" b="0" i="0" u="none" strike="noStrike" kern="1200" cap="none" spc="0" normalizeH="0" noProof="0" dirty="0" smtClean="0">
                  <a:ln w="25400">
                    <a:solidFill>
                      <a:schemeClr val="tx1"/>
                    </a:solidFill>
                    <a:prstDash val="sysDash"/>
                  </a:ln>
                  <a:solidFill>
                    <a:srgbClr val="C693CB"/>
                  </a:solidFill>
                  <a:effectLst>
                    <a:outerShdw blurRad="38100" dist="38100" dir="2700000" algn="tl">
                      <a:srgbClr val="F08A04">
                        <a:alpha val="43137"/>
                      </a:srgbClr>
                    </a:outerShdw>
                  </a:effectLst>
                  <a:uLnTx/>
                  <a:uFillTx/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 VUÔNG</a:t>
              </a:r>
              <a:endParaRPr kumimoji="0" lang="zh-CN" altLang="en-US" sz="7200" b="0" i="0" u="none" strike="noStrike" kern="1200" cap="none" spc="0" normalizeH="0" baseline="0" noProof="0" dirty="0">
                <a:ln w="25400">
                  <a:solidFill>
                    <a:schemeClr val="tx1"/>
                  </a:solidFill>
                  <a:prstDash val="sysDash"/>
                </a:ln>
                <a:solidFill>
                  <a:srgbClr val="C693CB"/>
                </a:solidFill>
                <a:effectLst>
                  <a:outerShdw blurRad="38100" dist="38100" dir="2700000" algn="tl">
                    <a:srgbClr val="F08A04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00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5477" y="579120"/>
            <a:ext cx="11270561" cy="5913119"/>
          </a:xfrm>
          <a:prstGeom prst="rect">
            <a:avLst/>
          </a:prstGeom>
          <a:solidFill>
            <a:schemeClr val="bg1"/>
          </a:solidFill>
          <a:ln>
            <a:solidFill>
              <a:srgbClr val="F08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pic>
        <p:nvPicPr>
          <p:cNvPr id="41" name="Picture 2" descr="Prestige 6 Inch Rule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3777">
            <a:off x="6848519" y="-1437846"/>
            <a:ext cx="15198591" cy="1519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688011" y="596754"/>
            <a:ext cx="50289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1/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DC = 3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cm.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5924504" y="4790976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129140" y="4772860"/>
            <a:ext cx="338328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585594" y="4628037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13572" y="4628038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707265" y="1298514"/>
            <a:ext cx="401991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2/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= 3 cm, CB = 3 cm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29161" y="4776162"/>
            <a:ext cx="1383865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cm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474" y="2795680"/>
            <a:ext cx="1278623" cy="210311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265690">
            <a:off x="4903874" y="4417652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/>
        </p:nvCxnSpPr>
        <p:spPr>
          <a:xfrm flipH="1">
            <a:off x="6113132" y="1407805"/>
            <a:ext cx="0" cy="338328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5367546" y="722521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95582" y="2679005"/>
            <a:ext cx="1723463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cm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6145113" y="1454697"/>
            <a:ext cx="338328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9493540" y="1429116"/>
            <a:ext cx="0" cy="338328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0591" y="2688489"/>
            <a:ext cx="1278623" cy="210311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05721">
            <a:off x="9501403" y="3902133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685408" y="5420111"/>
            <a:ext cx="45809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4/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Nối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 ta </a:t>
            </a:r>
            <a:r>
              <a:rPr kumimoji="0" lang="en-US" alt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HV ABCD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Picture 2" descr="Prestige 6 Inch Rule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3777">
            <a:off x="6965112" y="-4734098"/>
            <a:ext cx="15320354" cy="1532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5944712" y="1466771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9031774" y="624653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0.27058 -0.0053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29" y="-2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0013 -0.4826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414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00104 -0.48079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111E-6 L 0.27617 -0.0007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" grpId="0"/>
      <p:bldP spid="44" grpId="0"/>
      <p:bldP spid="45" grpId="0"/>
      <p:bldP spid="46" grpId="0"/>
      <p:bldP spid="50" grpId="0"/>
      <p:bldP spid="51" grpId="0"/>
      <p:bldP spid="63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2420" y="0"/>
            <a:ext cx="1156716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pic>
        <p:nvPicPr>
          <p:cNvPr id="10" name="图片 9" descr="588ku_8fce8f2a752e40fcc7345577636406eb_12548673"/>
          <p:cNvPicPr>
            <a:picLocks noChangeAspect="1"/>
          </p:cNvPicPr>
          <p:nvPr/>
        </p:nvPicPr>
        <p:blipFill>
          <a:blip r:embed="rId4"/>
          <a:srcRect t="7698" r="7698" b="12538"/>
          <a:stretch>
            <a:fillRect/>
          </a:stretch>
        </p:blipFill>
        <p:spPr>
          <a:xfrm rot="1920000" flipH="1">
            <a:off x="114044" y="47997"/>
            <a:ext cx="1784985" cy="154305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727710" y="131445"/>
            <a:ext cx="10490200" cy="5298440"/>
            <a:chOff x="1146" y="207"/>
            <a:chExt cx="16520" cy="8344"/>
          </a:xfrm>
        </p:grpSpPr>
        <p:sp>
          <p:nvSpPr>
            <p:cNvPr id="27" name="椭圆 26"/>
            <p:cNvSpPr/>
            <p:nvPr/>
          </p:nvSpPr>
          <p:spPr>
            <a:xfrm>
              <a:off x="2169" y="8241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pic>
        <p:nvPicPr>
          <p:cNvPr id="23" name="Picture 2" descr="Measure Vectors &amp; Illustrations for Free Download | Freepi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68" t="22641" r="38285" b="38256"/>
          <a:stretch/>
        </p:blipFill>
        <p:spPr bwMode="auto">
          <a:xfrm rot="15117238">
            <a:off x="9475470" y="3650784"/>
            <a:ext cx="3484881" cy="312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AE6D86C-A197-4539-9B05-607573B87600}"/>
              </a:ext>
            </a:extLst>
          </p:cNvPr>
          <p:cNvGrpSpPr/>
          <p:nvPr/>
        </p:nvGrpSpPr>
        <p:grpSpPr>
          <a:xfrm>
            <a:off x="2977977" y="520614"/>
            <a:ext cx="8680622" cy="1423121"/>
            <a:chOff x="2977977" y="520614"/>
            <a:chExt cx="8680622" cy="1423121"/>
          </a:xfrm>
          <a:noFill/>
        </p:grpSpPr>
        <p:sp>
          <p:nvSpPr>
            <p:cNvPr id="33" name="Arrow: Pentagon 28">
              <a:extLst>
                <a:ext uri="{FF2B5EF4-FFF2-40B4-BE49-F238E27FC236}">
                  <a16:creationId xmlns:a16="http://schemas.microsoft.com/office/drawing/2014/main" id="{26870797-996E-42B7-9836-32C8B2CC4F0F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7" name="Arrow: Pentagon 29">
              <a:extLst>
                <a:ext uri="{FF2B5EF4-FFF2-40B4-BE49-F238E27FC236}">
                  <a16:creationId xmlns:a16="http://schemas.microsoft.com/office/drawing/2014/main" id="{7AE0A374-365E-4D87-B007-644673FD1681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31" name="TextBox 9">
            <a:extLst>
              <a:ext uri="{FF2B5EF4-FFF2-40B4-BE49-F238E27FC236}">
                <a16:creationId xmlns:a16="http://schemas.microsoft.com/office/drawing/2014/main" id="{8686F1AB-3B7A-4736-8862-CCFC62742A95}"/>
              </a:ext>
            </a:extLst>
          </p:cNvPr>
          <p:cNvSpPr txBox="1"/>
          <p:nvPr/>
        </p:nvSpPr>
        <p:spPr>
          <a:xfrm>
            <a:off x="3059157" y="1664400"/>
            <a:ext cx="7904816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13057D06-C369-4707-9D0F-007FA7FCC7D9}"/>
              </a:ext>
            </a:extLst>
          </p:cNvPr>
          <p:cNvSpPr txBox="1"/>
          <p:nvPr/>
        </p:nvSpPr>
        <p:spPr>
          <a:xfrm>
            <a:off x="1370433" y="1837214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8ED3F4-6DBD-4282-A55C-C0E6B46A3D59}"/>
              </a:ext>
            </a:extLst>
          </p:cNvPr>
          <p:cNvSpPr txBox="1"/>
          <p:nvPr/>
        </p:nvSpPr>
        <p:spPr>
          <a:xfrm>
            <a:off x="3042317" y="2584688"/>
            <a:ext cx="8266149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id="{9E740A09-94FA-4797-9131-12885A944709}"/>
              </a:ext>
            </a:extLst>
          </p:cNvPr>
          <p:cNvSpPr txBox="1"/>
          <p:nvPr/>
        </p:nvSpPr>
        <p:spPr>
          <a:xfrm>
            <a:off x="1354235" y="2733905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8FFCED0-1932-46AE-979C-D7624776C2C0}"/>
              </a:ext>
            </a:extLst>
          </p:cNvPr>
          <p:cNvGrpSpPr/>
          <p:nvPr/>
        </p:nvGrpSpPr>
        <p:grpSpPr>
          <a:xfrm>
            <a:off x="3042317" y="3709844"/>
            <a:ext cx="8680622" cy="1423121"/>
            <a:chOff x="2977977" y="520614"/>
            <a:chExt cx="8680622" cy="1423121"/>
          </a:xfrm>
          <a:noFill/>
        </p:grpSpPr>
        <p:sp>
          <p:nvSpPr>
            <p:cNvPr id="50" name="Arrow: Pentagon 32">
              <a:extLst>
                <a:ext uri="{FF2B5EF4-FFF2-40B4-BE49-F238E27FC236}">
                  <a16:creationId xmlns:a16="http://schemas.microsoft.com/office/drawing/2014/main" id="{E7FD13E4-F30A-437F-9320-A35788BFF93B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1" name="Arrow: Pentagon 33">
              <a:extLst>
                <a:ext uri="{FF2B5EF4-FFF2-40B4-BE49-F238E27FC236}">
                  <a16:creationId xmlns:a16="http://schemas.microsoft.com/office/drawing/2014/main" id="{12F90765-2E0A-4982-8034-C3A9D4A1B79C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49" name="TextBox 9">
            <a:extLst>
              <a:ext uri="{FF2B5EF4-FFF2-40B4-BE49-F238E27FC236}">
                <a16:creationId xmlns:a16="http://schemas.microsoft.com/office/drawing/2014/main" id="{1C8C819B-DAE0-4851-A409-3261820B7A3D}"/>
              </a:ext>
            </a:extLst>
          </p:cNvPr>
          <p:cNvSpPr txBox="1"/>
          <p:nvPr/>
        </p:nvSpPr>
        <p:spPr>
          <a:xfrm>
            <a:off x="3006829" y="3557944"/>
            <a:ext cx="8058568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023B4941-FD85-444F-AFD3-648E4D1FA79B}"/>
              </a:ext>
            </a:extLst>
          </p:cNvPr>
          <p:cNvSpPr txBox="1"/>
          <p:nvPr/>
        </p:nvSpPr>
        <p:spPr>
          <a:xfrm>
            <a:off x="1382305" y="3689906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88D6F47-1EC0-4D0A-B4F4-38B146F491DA}"/>
              </a:ext>
            </a:extLst>
          </p:cNvPr>
          <p:cNvGrpSpPr/>
          <p:nvPr/>
        </p:nvGrpSpPr>
        <p:grpSpPr>
          <a:xfrm>
            <a:off x="3042317" y="5303900"/>
            <a:ext cx="8680622" cy="1423121"/>
            <a:chOff x="2977977" y="520614"/>
            <a:chExt cx="8680622" cy="1423121"/>
          </a:xfrm>
          <a:noFill/>
        </p:grpSpPr>
        <p:sp>
          <p:nvSpPr>
            <p:cNvPr id="58" name="Arrow: Pentagon 35">
              <a:extLst>
                <a:ext uri="{FF2B5EF4-FFF2-40B4-BE49-F238E27FC236}">
                  <a16:creationId xmlns:a16="http://schemas.microsoft.com/office/drawing/2014/main" id="{68B17134-FE4B-4FA0-B567-B3AB26DFCD7F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9" name="Arrow: Pentagon 36">
              <a:extLst>
                <a:ext uri="{FF2B5EF4-FFF2-40B4-BE49-F238E27FC236}">
                  <a16:creationId xmlns:a16="http://schemas.microsoft.com/office/drawing/2014/main" id="{D5C293C9-5798-4E67-A3DF-16FCDEB591DF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57" name="TextBox 9">
            <a:extLst>
              <a:ext uri="{FF2B5EF4-FFF2-40B4-BE49-F238E27FC236}">
                <a16:creationId xmlns:a16="http://schemas.microsoft.com/office/drawing/2014/main" id="{67968E25-FF29-4EEE-A310-626E7102ACC6}"/>
              </a:ext>
            </a:extLst>
          </p:cNvPr>
          <p:cNvSpPr txBox="1"/>
          <p:nvPr/>
        </p:nvSpPr>
        <p:spPr>
          <a:xfrm>
            <a:off x="3006829" y="4619171"/>
            <a:ext cx="7904816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21">
            <a:extLst>
              <a:ext uri="{FF2B5EF4-FFF2-40B4-BE49-F238E27FC236}">
                <a16:creationId xmlns:a16="http://schemas.microsoft.com/office/drawing/2014/main" id="{AEDB01EA-8684-455E-8CAF-3FB67D11F39D}"/>
              </a:ext>
            </a:extLst>
          </p:cNvPr>
          <p:cNvSpPr txBox="1"/>
          <p:nvPr/>
        </p:nvSpPr>
        <p:spPr>
          <a:xfrm>
            <a:off x="1354235" y="4756309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63" name="TextBox 21">
            <a:extLst>
              <a:ext uri="{FF2B5EF4-FFF2-40B4-BE49-F238E27FC236}">
                <a16:creationId xmlns:a16="http://schemas.microsoft.com/office/drawing/2014/main" id="{13057D06-C369-4707-9D0F-007FA7FCC7D9}"/>
              </a:ext>
            </a:extLst>
          </p:cNvPr>
          <p:cNvSpPr txBox="1"/>
          <p:nvPr/>
        </p:nvSpPr>
        <p:spPr>
          <a:xfrm>
            <a:off x="3399004" y="1177772"/>
            <a:ext cx="5052473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BƯỚC VẼ HÌNH CHỮ NHẬT</a:t>
            </a:r>
            <a:endParaRPr 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 animBg="1"/>
      <p:bldP spid="43" grpId="0"/>
      <p:bldP spid="46" grpId="0" animBg="1"/>
      <p:bldP spid="49" grpId="0"/>
      <p:bldP spid="54" grpId="0" animBg="1"/>
      <p:bldP spid="57" grpId="0"/>
      <p:bldP spid="62" grpId="0" animBg="1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411605" y="2347"/>
            <a:ext cx="9368669" cy="5835722"/>
            <a:chOff x="492" y="-1523"/>
            <a:chExt cx="18217" cy="11347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-1523"/>
              <a:ext cx="10641" cy="2814"/>
              <a:chOff x="4196" y="-1523"/>
              <a:chExt cx="10641" cy="281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-1523"/>
                <a:ext cx="577" cy="2814"/>
                <a:chOff x="2851" y="-1602"/>
                <a:chExt cx="610" cy="297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-1523"/>
                <a:ext cx="577" cy="2814"/>
                <a:chOff x="2851" y="-1602"/>
                <a:chExt cx="610" cy="2975"/>
              </a:xfrm>
            </p:grpSpPr>
            <p:sp>
              <p:nvSpPr>
                <p:cNvPr id="3" name="矩形 2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2" name="文本框 1"/>
          <p:cNvSpPr txBox="1"/>
          <p:nvPr/>
        </p:nvSpPr>
        <p:spPr>
          <a:xfrm>
            <a:off x="4601177" y="1679178"/>
            <a:ext cx="2549525" cy="548005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18900000" algn="bl" rotWithShape="0">
              <a:srgbClr val="FD4A63">
                <a:alpha val="40000"/>
              </a:srgbClr>
            </a:outerShdw>
          </a:effectLst>
        </p:spPr>
        <p:txBody>
          <a:bodyPr vert="horz" wrap="square" tIns="71755" numCol="1" spcCol="0" rtlCol="0" fromWordArt="0" anchor="ctr" anchorCtr="0" forceAA="0" compatLnSpc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03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970116" y="2304440"/>
            <a:ext cx="3900329" cy="304698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LUYỆN</a:t>
            </a:r>
            <a:r>
              <a:rPr kumimoji="0" lang="en-US" altLang="zh-CN" sz="9600" b="0" i="0" u="none" strike="noStrike" kern="1200" cap="none" spc="0" normalizeH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 TẬP</a:t>
            </a:r>
            <a:endParaRPr kumimoji="0" lang="zh-CN" altLang="en-US" sz="9600" b="0" i="0" u="none" strike="noStrike" kern="1200" cap="none" spc="0" normalizeH="0" baseline="0" noProof="0" dirty="0">
              <a:ln w="25400"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F08A04">
                    <a:alpha val="43137"/>
                  </a:srgbClr>
                </a:outerShdw>
              </a:effectLst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 descr="千库网_彩色美术画笔_元素编号12899755"/>
          <p:cNvPicPr>
            <a:picLocks noChangeAspect="1"/>
          </p:cNvPicPr>
          <p:nvPr/>
        </p:nvPicPr>
        <p:blipFill>
          <a:blip r:embed="rId4"/>
          <a:srcRect l="16964" r="25281" b="4906"/>
          <a:stretch>
            <a:fillRect/>
          </a:stretch>
        </p:blipFill>
        <p:spPr>
          <a:xfrm>
            <a:off x="260985" y="3222625"/>
            <a:ext cx="2062480" cy="339788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455930" y="131445"/>
            <a:ext cx="11328400" cy="4235450"/>
            <a:chOff x="718" y="207"/>
            <a:chExt cx="17840" cy="6670"/>
          </a:xfrm>
        </p:grpSpPr>
        <p:sp>
          <p:nvSpPr>
            <p:cNvPr id="27" name="椭圆 26"/>
            <p:cNvSpPr/>
            <p:nvPr/>
          </p:nvSpPr>
          <p:spPr>
            <a:xfrm>
              <a:off x="2410" y="6567"/>
              <a:ext cx="310" cy="310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718" y="4046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8009" y="3931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1901" y="874"/>
              <a:ext cx="571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683426" y="3827934"/>
            <a:ext cx="7152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63" y="2149926"/>
            <a:ext cx="4041998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2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9600" y="364490"/>
            <a:ext cx="11049000" cy="6128385"/>
          </a:xfrm>
          <a:prstGeom prst="rect">
            <a:avLst/>
          </a:prstGeom>
          <a:solidFill>
            <a:schemeClr val="bg1"/>
          </a:solidFill>
          <a:ln>
            <a:solidFill>
              <a:srgbClr val="F08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sp>
        <p:nvSpPr>
          <p:cNvPr id="17" name="文本框 34"/>
          <p:cNvSpPr txBox="1"/>
          <p:nvPr/>
        </p:nvSpPr>
        <p:spPr>
          <a:xfrm>
            <a:off x="2025070" y="643159"/>
            <a:ext cx="917922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100" spc="120">
                <a:solidFill>
                  <a:schemeClr val="accent6">
                    <a:lumMod val="50000"/>
                  </a:schemeClr>
                </a:solidFill>
                <a:latin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cm,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cm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ED4B51-C100-4857-93BE-3601784DFD47}"/>
              </a:ext>
            </a:extLst>
          </p:cNvPr>
          <p:cNvGrpSpPr/>
          <p:nvPr/>
        </p:nvGrpSpPr>
        <p:grpSpPr>
          <a:xfrm>
            <a:off x="5852222" y="2420636"/>
            <a:ext cx="5477187" cy="3124302"/>
            <a:chOff x="6083055" y="2169515"/>
            <a:chExt cx="5133485" cy="27447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6B892D8-718A-4590-8411-77C173982080}"/>
                </a:ext>
              </a:extLst>
            </p:cNvPr>
            <p:cNvGrpSpPr/>
            <p:nvPr/>
          </p:nvGrpSpPr>
          <p:grpSpPr>
            <a:xfrm>
              <a:off x="6083055" y="2283343"/>
              <a:ext cx="5133485" cy="2573735"/>
              <a:chOff x="2904427" y="3697416"/>
              <a:chExt cx="5133485" cy="2573735"/>
            </a:xfrm>
          </p:grpSpPr>
          <p:sp>
            <p:nvSpPr>
              <p:cNvPr id="22" name="Line 5">
                <a:extLst>
                  <a:ext uri="{FF2B5EF4-FFF2-40B4-BE49-F238E27FC236}">
                    <a16:creationId xmlns:a16="http://schemas.microsoft.com/office/drawing/2014/main" id="{668D3B00-2E9E-40AB-95EC-9ABCC979DB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13414" y="5838926"/>
                <a:ext cx="3052877" cy="11609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E9F9AA1-4733-4083-B781-319633A33F70}"/>
                  </a:ext>
                </a:extLst>
              </p:cNvPr>
              <p:cNvCxnSpPr/>
              <p:nvPr/>
            </p:nvCxnSpPr>
            <p:spPr>
              <a:xfrm flipV="1">
                <a:off x="3924300" y="4146716"/>
                <a:ext cx="0" cy="1713983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" name="Text Box 25">
                <a:extLst>
                  <a:ext uri="{FF2B5EF4-FFF2-40B4-BE49-F238E27FC236}">
                    <a16:creationId xmlns:a16="http://schemas.microsoft.com/office/drawing/2014/main" id="{127BE48E-2585-4DF2-808E-335936811D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04427" y="4604341"/>
                <a:ext cx="1008419" cy="5137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 cm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25A3AC3-A456-421C-8897-B3BF24A0D9E4}"/>
                  </a:ext>
                </a:extLst>
              </p:cNvPr>
              <p:cNvCxnSpPr/>
              <p:nvPr/>
            </p:nvCxnSpPr>
            <p:spPr>
              <a:xfrm flipV="1">
                <a:off x="6966291" y="4162128"/>
                <a:ext cx="0" cy="1713983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7" name="Text Box 25">
                <a:extLst>
                  <a:ext uri="{FF2B5EF4-FFF2-40B4-BE49-F238E27FC236}">
                    <a16:creationId xmlns:a16="http://schemas.microsoft.com/office/drawing/2014/main" id="{F3B544B8-008F-4EBD-821A-E023846E8A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9493" y="4726905"/>
                <a:ext cx="1008419" cy="5137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 cm</a:t>
                </a:r>
              </a:p>
            </p:txBody>
          </p:sp>
          <p:sp>
            <p:nvSpPr>
              <p:cNvPr id="29" name="Line 5">
                <a:extLst>
                  <a:ext uri="{FF2B5EF4-FFF2-40B4-BE49-F238E27FC236}">
                    <a16:creationId xmlns:a16="http://schemas.microsoft.com/office/drawing/2014/main" id="{40DD6E16-2545-440B-A07B-7BFD19EDD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4709" y="4163045"/>
                <a:ext cx="3072467" cy="21928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2" name="Text Box 8">
                <a:extLst>
                  <a:ext uri="{FF2B5EF4-FFF2-40B4-BE49-F238E27FC236}">
                    <a16:creationId xmlns:a16="http://schemas.microsoft.com/office/drawing/2014/main" id="{2E5E50D6-A1CE-4C3B-A734-033A0A8AA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1871" y="3721179"/>
                <a:ext cx="392430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33">
                <a:extLst>
                  <a:ext uri="{FF2B5EF4-FFF2-40B4-BE49-F238E27FC236}">
                    <a16:creationId xmlns:a16="http://schemas.microsoft.com/office/drawing/2014/main" id="{D8710761-6C51-40F9-AA03-46757905EE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08894" y="3697416"/>
                <a:ext cx="392430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8">
                <a:extLst>
                  <a:ext uri="{FF2B5EF4-FFF2-40B4-BE49-F238E27FC236}">
                    <a16:creationId xmlns:a16="http://schemas.microsoft.com/office/drawing/2014/main" id="{AD8F3131-8975-4714-B826-DA5C49FB09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1871" y="5811501"/>
                <a:ext cx="410459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8">
                <a:extLst>
                  <a:ext uri="{FF2B5EF4-FFF2-40B4-BE49-F238E27FC236}">
                    <a16:creationId xmlns:a16="http://schemas.microsoft.com/office/drawing/2014/main" id="{C3C49C06-7F87-42A5-92C0-8AA67E530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9493" y="5810473"/>
                <a:ext cx="365386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Text Box 25">
              <a:extLst>
                <a:ext uri="{FF2B5EF4-FFF2-40B4-BE49-F238E27FC236}">
                  <a16:creationId xmlns:a16="http://schemas.microsoft.com/office/drawing/2014/main" id="{6C029B26-E1F8-4D8C-971F-D319E7891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0317" y="4400497"/>
              <a:ext cx="1008419" cy="513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5 cm</a:t>
              </a:r>
            </a:p>
          </p:txBody>
        </p:sp>
        <p:sp>
          <p:nvSpPr>
            <p:cNvPr id="21" name="Text Box 25">
              <a:extLst>
                <a:ext uri="{FF2B5EF4-FFF2-40B4-BE49-F238E27FC236}">
                  <a16:creationId xmlns:a16="http://schemas.microsoft.com/office/drawing/2014/main" id="{D52AD679-D650-4AAE-A5E9-8C6BBF703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21489" y="2169515"/>
              <a:ext cx="1008419" cy="513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5 cm</a:t>
              </a:r>
            </a:p>
          </p:txBody>
        </p:sp>
      </p:grpSp>
      <p:sp>
        <p:nvSpPr>
          <p:cNvPr id="36" name="Text Box 125">
            <a:extLst>
              <a:ext uri="{FF2B5EF4-FFF2-40B4-BE49-F238E27FC236}">
                <a16:creationId xmlns:a16="http://schemas.microsoft.com/office/drawing/2014/main" id="{3A976378-F887-4B38-8BCE-12E337A81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186" y="2354787"/>
            <a:ext cx="477745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71500" indent="-57150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ABCD</a:t>
            </a:r>
            <a:endParaRPr lang="en-US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ABCD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 cm,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 cm.</a:t>
            </a:r>
          </a:p>
        </p:txBody>
      </p:sp>
      <p:sp>
        <p:nvSpPr>
          <p:cNvPr id="16" name="圆角矩形 33"/>
          <p:cNvSpPr/>
          <p:nvPr/>
        </p:nvSpPr>
        <p:spPr bwMode="auto">
          <a:xfrm>
            <a:off x="252465" y="807460"/>
            <a:ext cx="2430683" cy="871726"/>
          </a:xfrm>
          <a:prstGeom prst="roundRect">
            <a:avLst/>
          </a:prstGeom>
          <a:solidFill>
            <a:srgbClr val="F08A04"/>
          </a:solidFill>
        </p:spPr>
        <p:txBody>
          <a:bodyPr vert="horz" wrap="square" lIns="91440" tIns="71755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Bài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1a/54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166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6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9600" y="364490"/>
            <a:ext cx="11049000" cy="612838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sp>
        <p:nvSpPr>
          <p:cNvPr id="17" name="文本框 34"/>
          <p:cNvSpPr txBox="1"/>
          <p:nvPr/>
        </p:nvSpPr>
        <p:spPr>
          <a:xfrm>
            <a:off x="2025070" y="643159"/>
            <a:ext cx="917922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100" spc="120">
                <a:solidFill>
                  <a:schemeClr val="accent6">
                    <a:lumMod val="50000"/>
                  </a:schemeClr>
                </a:solidFill>
                <a:latin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hiều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dài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AB = 4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cm,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BC = 3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ED4B51-C100-4857-93BE-3601784DFD47}"/>
              </a:ext>
            </a:extLst>
          </p:cNvPr>
          <p:cNvGrpSpPr/>
          <p:nvPr/>
        </p:nvGrpSpPr>
        <p:grpSpPr>
          <a:xfrm>
            <a:off x="3901176" y="2597856"/>
            <a:ext cx="5179909" cy="2863082"/>
            <a:chOff x="6543050" y="2111667"/>
            <a:chExt cx="4854861" cy="251522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6B892D8-718A-4590-8411-77C173982080}"/>
                </a:ext>
              </a:extLst>
            </p:cNvPr>
            <p:cNvGrpSpPr/>
            <p:nvPr/>
          </p:nvGrpSpPr>
          <p:grpSpPr>
            <a:xfrm>
              <a:off x="6543050" y="2315987"/>
              <a:ext cx="4854861" cy="2310906"/>
              <a:chOff x="3364422" y="3730060"/>
              <a:chExt cx="4854861" cy="2310906"/>
            </a:xfrm>
          </p:grpSpPr>
          <p:sp>
            <p:nvSpPr>
              <p:cNvPr id="22" name="Line 5">
                <a:extLst>
                  <a:ext uri="{FF2B5EF4-FFF2-40B4-BE49-F238E27FC236}">
                    <a16:creationId xmlns:a16="http://schemas.microsoft.com/office/drawing/2014/main" id="{668D3B00-2E9E-40AB-95EC-9ABCC979DB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13414" y="5838926"/>
                <a:ext cx="3052877" cy="11609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E9F9AA1-4733-4083-B781-319633A33F70}"/>
                  </a:ext>
                </a:extLst>
              </p:cNvPr>
              <p:cNvCxnSpPr/>
              <p:nvPr/>
            </p:nvCxnSpPr>
            <p:spPr>
              <a:xfrm flipV="1">
                <a:off x="3924300" y="4146716"/>
                <a:ext cx="0" cy="1713983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25A3AC3-A456-421C-8897-B3BF24A0D9E4}"/>
                  </a:ext>
                </a:extLst>
              </p:cNvPr>
              <p:cNvCxnSpPr/>
              <p:nvPr/>
            </p:nvCxnSpPr>
            <p:spPr>
              <a:xfrm flipV="1">
                <a:off x="6966291" y="4162128"/>
                <a:ext cx="0" cy="1713983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7" name="Text Box 25">
                <a:extLst>
                  <a:ext uri="{FF2B5EF4-FFF2-40B4-BE49-F238E27FC236}">
                    <a16:creationId xmlns:a16="http://schemas.microsoft.com/office/drawing/2014/main" id="{F3B544B8-008F-4EBD-821A-E023846E8A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7198" y="4604341"/>
                <a:ext cx="1112085" cy="567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 cm</a:t>
                </a:r>
              </a:p>
            </p:txBody>
          </p:sp>
          <p:sp>
            <p:nvSpPr>
              <p:cNvPr id="29" name="Line 5">
                <a:extLst>
                  <a:ext uri="{FF2B5EF4-FFF2-40B4-BE49-F238E27FC236}">
                    <a16:creationId xmlns:a16="http://schemas.microsoft.com/office/drawing/2014/main" id="{40DD6E16-2545-440B-A07B-7BFD19EDD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4709" y="4163045"/>
                <a:ext cx="3072467" cy="21928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2" name="Text Box 8">
                <a:extLst>
                  <a:ext uri="{FF2B5EF4-FFF2-40B4-BE49-F238E27FC236}">
                    <a16:creationId xmlns:a16="http://schemas.microsoft.com/office/drawing/2014/main" id="{2E5E50D6-A1CE-4C3B-A734-033A0A8AA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5370" y="3730060"/>
                <a:ext cx="392430" cy="459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33">
                <a:extLst>
                  <a:ext uri="{FF2B5EF4-FFF2-40B4-BE49-F238E27FC236}">
                    <a16:creationId xmlns:a16="http://schemas.microsoft.com/office/drawing/2014/main" id="{D8710761-6C51-40F9-AA03-46757905EE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35928" y="3735532"/>
                <a:ext cx="392430" cy="459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8">
                <a:extLst>
                  <a:ext uri="{FF2B5EF4-FFF2-40B4-BE49-F238E27FC236}">
                    <a16:creationId xmlns:a16="http://schemas.microsoft.com/office/drawing/2014/main" id="{AD8F3131-8975-4714-B826-DA5C49FB09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4422" y="5581316"/>
                <a:ext cx="410459" cy="459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8">
                <a:extLst>
                  <a:ext uri="{FF2B5EF4-FFF2-40B4-BE49-F238E27FC236}">
                    <a16:creationId xmlns:a16="http://schemas.microsoft.com/office/drawing/2014/main" id="{C3C49C06-7F87-42A5-92C0-8AA67E530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7198" y="5581316"/>
                <a:ext cx="365386" cy="459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Text Box 25">
              <a:extLst>
                <a:ext uri="{FF2B5EF4-FFF2-40B4-BE49-F238E27FC236}">
                  <a16:creationId xmlns:a16="http://schemas.microsoft.com/office/drawing/2014/main" id="{D52AD679-D650-4AAE-A5E9-8C6BBF703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0317" y="2111667"/>
              <a:ext cx="1112085" cy="567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4 </a:t>
              </a:r>
              <a:r>
                <a:rPr lang="en-US" altLang="en-US" sz="36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cm</a:t>
              </a:r>
            </a:p>
          </p:txBody>
        </p:sp>
      </p:grpSp>
      <p:sp>
        <p:nvSpPr>
          <p:cNvPr id="16" name="圆角矩形 33"/>
          <p:cNvSpPr/>
          <p:nvPr/>
        </p:nvSpPr>
        <p:spPr bwMode="auto">
          <a:xfrm>
            <a:off x="219920" y="207296"/>
            <a:ext cx="2442258" cy="87172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91440" tIns="71755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Bài</a:t>
            </a:r>
            <a:r>
              <a:rPr kumimoji="0" lang="en-US" altLang="zh-CN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2a/54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788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9600" y="364490"/>
            <a:ext cx="11049000" cy="6128385"/>
          </a:xfrm>
          <a:prstGeom prst="rect">
            <a:avLst/>
          </a:prstGeom>
          <a:solidFill>
            <a:schemeClr val="bg1"/>
          </a:solidFill>
          <a:ln>
            <a:solidFill>
              <a:srgbClr val="F08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sp>
        <p:nvSpPr>
          <p:cNvPr id="17" name="文本框 34"/>
          <p:cNvSpPr txBox="1"/>
          <p:nvPr/>
        </p:nvSpPr>
        <p:spPr>
          <a:xfrm>
            <a:off x="2025070" y="643159"/>
            <a:ext cx="917922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100" spc="120">
                <a:solidFill>
                  <a:schemeClr val="accent6">
                    <a:lumMod val="50000"/>
                  </a:schemeClr>
                </a:solidFill>
                <a:latin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cm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ED4B51-C100-4857-93BE-3601784DFD47}"/>
              </a:ext>
            </a:extLst>
          </p:cNvPr>
          <p:cNvGrpSpPr/>
          <p:nvPr/>
        </p:nvGrpSpPr>
        <p:grpSpPr>
          <a:xfrm>
            <a:off x="3395506" y="2108120"/>
            <a:ext cx="5477187" cy="4501682"/>
            <a:chOff x="6083055" y="2169515"/>
            <a:chExt cx="5133485" cy="395473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6B892D8-718A-4590-8411-77C173982080}"/>
                </a:ext>
              </a:extLst>
            </p:cNvPr>
            <p:cNvGrpSpPr/>
            <p:nvPr/>
          </p:nvGrpSpPr>
          <p:grpSpPr>
            <a:xfrm>
              <a:off x="6083055" y="2283343"/>
              <a:ext cx="5133485" cy="3680051"/>
              <a:chOff x="2904427" y="3697416"/>
              <a:chExt cx="5133485" cy="3680051"/>
            </a:xfrm>
          </p:grpSpPr>
          <p:sp>
            <p:nvSpPr>
              <p:cNvPr id="22" name="Line 5">
                <a:extLst>
                  <a:ext uri="{FF2B5EF4-FFF2-40B4-BE49-F238E27FC236}">
                    <a16:creationId xmlns:a16="http://schemas.microsoft.com/office/drawing/2014/main" id="{668D3B00-2E9E-40AB-95EC-9ABCC979DB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26406" y="7028610"/>
                <a:ext cx="3052877" cy="0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E9F9AA1-4733-4083-B781-319633A33F70}"/>
                  </a:ext>
                </a:extLst>
              </p:cNvPr>
              <p:cNvCxnSpPr/>
              <p:nvPr/>
            </p:nvCxnSpPr>
            <p:spPr>
              <a:xfrm flipV="1">
                <a:off x="3924300" y="4146715"/>
                <a:ext cx="0" cy="2891889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" name="Text Box 25">
                <a:extLst>
                  <a:ext uri="{FF2B5EF4-FFF2-40B4-BE49-F238E27FC236}">
                    <a16:creationId xmlns:a16="http://schemas.microsoft.com/office/drawing/2014/main" id="{127BE48E-2585-4DF2-808E-335936811D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04427" y="4604341"/>
                <a:ext cx="1008419" cy="5137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altLang="en-US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cm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525A3AC3-A456-421C-8897-B3BF24A0D9E4}"/>
                  </a:ext>
                </a:extLst>
              </p:cNvPr>
              <p:cNvCxnSpPr/>
              <p:nvPr/>
            </p:nvCxnSpPr>
            <p:spPr>
              <a:xfrm flipV="1">
                <a:off x="7020533" y="4162126"/>
                <a:ext cx="0" cy="2891889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7" name="Text Box 25">
                <a:extLst>
                  <a:ext uri="{FF2B5EF4-FFF2-40B4-BE49-F238E27FC236}">
                    <a16:creationId xmlns:a16="http://schemas.microsoft.com/office/drawing/2014/main" id="{F3B544B8-008F-4EBD-821A-E023846E8A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9493" y="4726905"/>
                <a:ext cx="1008419" cy="5137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en-US" altLang="en-US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cm</a:t>
                </a:r>
              </a:p>
            </p:txBody>
          </p:sp>
          <p:sp>
            <p:nvSpPr>
              <p:cNvPr id="29" name="Line 5">
                <a:extLst>
                  <a:ext uri="{FF2B5EF4-FFF2-40B4-BE49-F238E27FC236}">
                    <a16:creationId xmlns:a16="http://schemas.microsoft.com/office/drawing/2014/main" id="{40DD6E16-2545-440B-A07B-7BFD19EDD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04709" y="4163045"/>
                <a:ext cx="3085272" cy="0"/>
              </a:xfrm>
              <a:prstGeom prst="line">
                <a:avLst/>
              </a:prstGeom>
              <a:noFill/>
              <a:ln w="57150">
                <a:solidFill>
                  <a:srgbClr val="DC709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2" name="Text Box 8">
                <a:extLst>
                  <a:ext uri="{FF2B5EF4-FFF2-40B4-BE49-F238E27FC236}">
                    <a16:creationId xmlns:a16="http://schemas.microsoft.com/office/drawing/2014/main" id="{2E5E50D6-A1CE-4C3B-A734-033A0A8AA5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1871" y="3721179"/>
                <a:ext cx="392430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33">
                <a:extLst>
                  <a:ext uri="{FF2B5EF4-FFF2-40B4-BE49-F238E27FC236}">
                    <a16:creationId xmlns:a16="http://schemas.microsoft.com/office/drawing/2014/main" id="{D8710761-6C51-40F9-AA03-46757905EE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08894" y="3697416"/>
                <a:ext cx="392430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 Box 8">
                <a:extLst>
                  <a:ext uri="{FF2B5EF4-FFF2-40B4-BE49-F238E27FC236}">
                    <a16:creationId xmlns:a16="http://schemas.microsoft.com/office/drawing/2014/main" id="{AD8F3131-8975-4714-B826-DA5C49FB09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68669" y="6917817"/>
                <a:ext cx="410459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8">
                <a:extLst>
                  <a:ext uri="{FF2B5EF4-FFF2-40B4-BE49-F238E27FC236}">
                    <a16:creationId xmlns:a16="http://schemas.microsoft.com/office/drawing/2014/main" id="{C3C49C06-7F87-42A5-92C0-8AA67E530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6291" y="6916789"/>
                <a:ext cx="365386" cy="459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1" dirty="0" smtClean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endParaRPr lang="en-US" altLang="en-US" sz="2800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Text Box 25">
              <a:extLst>
                <a:ext uri="{FF2B5EF4-FFF2-40B4-BE49-F238E27FC236}">
                  <a16:creationId xmlns:a16="http://schemas.microsoft.com/office/drawing/2014/main" id="{6C029B26-E1F8-4D8C-971F-D319E7891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28729" y="5610526"/>
              <a:ext cx="1008419" cy="513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b="1" dirty="0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4 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cm</a:t>
              </a:r>
            </a:p>
          </p:txBody>
        </p:sp>
        <p:sp>
          <p:nvSpPr>
            <p:cNvPr id="21" name="Text Box 25">
              <a:extLst>
                <a:ext uri="{FF2B5EF4-FFF2-40B4-BE49-F238E27FC236}">
                  <a16:creationId xmlns:a16="http://schemas.microsoft.com/office/drawing/2014/main" id="{D52AD679-D650-4AAE-A5E9-8C6BBF703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21489" y="2169515"/>
              <a:ext cx="1008419" cy="513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b="1" dirty="0" smtClean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4 </a:t>
              </a:r>
              <a:r>
                <a:rPr lang="en-US" altLang="en-US" b="1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cm</a:t>
              </a:r>
            </a:p>
          </p:txBody>
        </p:sp>
      </p:grpSp>
      <p:sp>
        <p:nvSpPr>
          <p:cNvPr id="16" name="圆角矩形 33"/>
          <p:cNvSpPr/>
          <p:nvPr/>
        </p:nvSpPr>
        <p:spPr bwMode="auto">
          <a:xfrm>
            <a:off x="252465" y="807460"/>
            <a:ext cx="2430683" cy="871726"/>
          </a:xfrm>
          <a:prstGeom prst="roundRect">
            <a:avLst/>
          </a:prstGeom>
          <a:solidFill>
            <a:srgbClr val="F08A04"/>
          </a:solidFill>
        </p:spPr>
        <p:txBody>
          <a:bodyPr vert="horz" wrap="square" lIns="91440" tIns="71755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Bài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1a/55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8496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9600" y="364490"/>
            <a:ext cx="11049000" cy="6128385"/>
          </a:xfrm>
          <a:prstGeom prst="rect">
            <a:avLst/>
          </a:prstGeom>
          <a:solidFill>
            <a:schemeClr val="bg1"/>
          </a:solidFill>
          <a:ln>
            <a:solidFill>
              <a:srgbClr val="F08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sp>
        <p:nvSpPr>
          <p:cNvPr id="17" name="文本框 34"/>
          <p:cNvSpPr txBox="1"/>
          <p:nvPr/>
        </p:nvSpPr>
        <p:spPr>
          <a:xfrm>
            <a:off x="2025070" y="643159"/>
            <a:ext cx="917922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100" spc="120">
                <a:solidFill>
                  <a:schemeClr val="accent6">
                    <a:lumMod val="50000"/>
                  </a:schemeClr>
                </a:solidFill>
                <a:latin typeface="+mn-ea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圆角矩形 33"/>
          <p:cNvSpPr/>
          <p:nvPr/>
        </p:nvSpPr>
        <p:spPr bwMode="auto">
          <a:xfrm>
            <a:off x="252465" y="807460"/>
            <a:ext cx="2430683" cy="871726"/>
          </a:xfrm>
          <a:prstGeom prst="roundRect">
            <a:avLst/>
          </a:prstGeom>
          <a:solidFill>
            <a:srgbClr val="F08A04"/>
          </a:solidFill>
        </p:spPr>
        <p:txBody>
          <a:bodyPr vert="horz" wrap="square" lIns="91440" tIns="71755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Bài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Bold" panose="020B0800000000000000" charset="-122"/>
                <a:sym typeface="+mn-ea"/>
              </a:rPr>
              <a:t>2a/55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571" y="2063683"/>
            <a:ext cx="4006766" cy="358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3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411605" y="2347"/>
            <a:ext cx="9368669" cy="5835722"/>
            <a:chOff x="492" y="-1523"/>
            <a:chExt cx="18217" cy="11347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-1523"/>
              <a:ext cx="10641" cy="2814"/>
              <a:chOff x="4196" y="-1523"/>
              <a:chExt cx="10641" cy="281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-1523"/>
                <a:ext cx="577" cy="2814"/>
                <a:chOff x="2851" y="-1602"/>
                <a:chExt cx="610" cy="297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-1523"/>
                <a:ext cx="577" cy="2814"/>
                <a:chOff x="2851" y="-1602"/>
                <a:chExt cx="610" cy="2975"/>
              </a:xfrm>
            </p:grpSpPr>
            <p:sp>
              <p:nvSpPr>
                <p:cNvPr id="3" name="矩形 2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6" name="文本框 5"/>
          <p:cNvSpPr txBox="1"/>
          <p:nvPr/>
        </p:nvSpPr>
        <p:spPr>
          <a:xfrm>
            <a:off x="2789176" y="2419099"/>
            <a:ext cx="6613525" cy="156966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Normal" panose="020B0400000000000000" charset="-122"/>
                <a:sym typeface="+mn-ea"/>
              </a:rPr>
              <a:t>TẠM</a:t>
            </a:r>
            <a:r>
              <a:rPr kumimoji="0" lang="en-US" altLang="zh-CN" sz="9600" b="0" i="0" u="none" strike="noStrike" kern="1200" cap="none" spc="0" normalizeH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思源黑体 CN Normal" panose="020B0400000000000000" charset="-122"/>
                <a:sym typeface="+mn-ea"/>
              </a:rPr>
              <a:t> BIỆT</a:t>
            </a:r>
            <a:endParaRPr kumimoji="0" lang="zh-CN" altLang="en-US" sz="9600" b="0" i="0" u="none" strike="noStrike" kern="1200" cap="none" spc="0" normalizeH="0" baseline="0" noProof="0" dirty="0">
              <a:ln w="25400"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F08A04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思源黑体 CN Bold" panose="020B0800000000000000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11" name="图片 10" descr="千库网_彩色美术画笔_元素编号12899755"/>
          <p:cNvPicPr>
            <a:picLocks noChangeAspect="1"/>
          </p:cNvPicPr>
          <p:nvPr/>
        </p:nvPicPr>
        <p:blipFill>
          <a:blip r:embed="rId4"/>
          <a:srcRect l="16964" r="25281" b="4906"/>
          <a:stretch>
            <a:fillRect/>
          </a:stretch>
        </p:blipFill>
        <p:spPr>
          <a:xfrm>
            <a:off x="260985" y="3222625"/>
            <a:ext cx="2062480" cy="339788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455930" y="131445"/>
            <a:ext cx="11328400" cy="4235450"/>
            <a:chOff x="718" y="207"/>
            <a:chExt cx="17840" cy="6670"/>
          </a:xfrm>
        </p:grpSpPr>
        <p:sp>
          <p:nvSpPr>
            <p:cNvPr id="27" name="椭圆 26"/>
            <p:cNvSpPr/>
            <p:nvPr/>
          </p:nvSpPr>
          <p:spPr>
            <a:xfrm>
              <a:off x="2410" y="6567"/>
              <a:ext cx="310" cy="310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718" y="4046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8009" y="3931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1901" y="874"/>
              <a:ext cx="571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520315" y="4177030"/>
            <a:ext cx="7152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82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26084" y="594520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35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411605" y="2347"/>
            <a:ext cx="9368669" cy="5835722"/>
            <a:chOff x="492" y="-1523"/>
            <a:chExt cx="18217" cy="11347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-1523"/>
              <a:ext cx="10641" cy="2814"/>
              <a:chOff x="4196" y="-1523"/>
              <a:chExt cx="10641" cy="281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-1523"/>
                <a:ext cx="577" cy="2814"/>
                <a:chOff x="2851" y="-1602"/>
                <a:chExt cx="610" cy="297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-1523"/>
                <a:ext cx="577" cy="2814"/>
                <a:chOff x="2851" y="-1602"/>
                <a:chExt cx="610" cy="2975"/>
              </a:xfrm>
            </p:grpSpPr>
            <p:sp>
              <p:nvSpPr>
                <p:cNvPr id="3" name="矩形 2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2" name="文本框 1"/>
          <p:cNvSpPr txBox="1"/>
          <p:nvPr/>
        </p:nvSpPr>
        <p:spPr>
          <a:xfrm>
            <a:off x="4821176" y="1735355"/>
            <a:ext cx="2549525" cy="548005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18900000" algn="bl" rotWithShape="0">
              <a:srgbClr val="FD4A63">
                <a:alpha val="40000"/>
              </a:srgbClr>
            </a:outerShdw>
          </a:effectLst>
        </p:spPr>
        <p:txBody>
          <a:bodyPr vert="horz" wrap="square" tIns="71755" numCol="1" spcCol="0" rtlCol="0" fromWordArt="0" anchor="ctr" anchorCtr="0" forceAA="0" compatLnSpc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01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321430" y="2304440"/>
            <a:ext cx="3549015" cy="304698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KHỞI</a:t>
            </a:r>
            <a:r>
              <a:rPr kumimoji="0" lang="en-US" altLang="zh-CN" sz="9600" b="0" i="0" u="none" strike="noStrike" kern="1200" cap="none" spc="0" normalizeH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 ĐỘNG</a:t>
            </a:r>
            <a:endParaRPr kumimoji="0" lang="zh-CN" altLang="en-US" sz="9600" b="0" i="0" u="none" strike="noStrike" kern="1200" cap="none" spc="0" normalizeH="0" baseline="0" noProof="0" dirty="0">
              <a:ln w="25400"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F08A04">
                    <a:alpha val="43137"/>
                  </a:srgbClr>
                </a:outerShdw>
              </a:effectLst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 descr="千库网_彩色美术画笔_元素编号12899755"/>
          <p:cNvPicPr>
            <a:picLocks noChangeAspect="1"/>
          </p:cNvPicPr>
          <p:nvPr/>
        </p:nvPicPr>
        <p:blipFill>
          <a:blip r:embed="rId4"/>
          <a:srcRect l="16964" r="25281" b="4906"/>
          <a:stretch>
            <a:fillRect/>
          </a:stretch>
        </p:blipFill>
        <p:spPr>
          <a:xfrm>
            <a:off x="260985" y="3222625"/>
            <a:ext cx="2062480" cy="339788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455930" y="131445"/>
            <a:ext cx="11328400" cy="4235450"/>
            <a:chOff x="718" y="207"/>
            <a:chExt cx="17840" cy="6670"/>
          </a:xfrm>
        </p:grpSpPr>
        <p:sp>
          <p:nvSpPr>
            <p:cNvPr id="27" name="椭圆 26"/>
            <p:cNvSpPr/>
            <p:nvPr/>
          </p:nvSpPr>
          <p:spPr>
            <a:xfrm>
              <a:off x="2410" y="6567"/>
              <a:ext cx="310" cy="310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718" y="4046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8009" y="3931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1901" y="874"/>
              <a:ext cx="571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683426" y="3827934"/>
            <a:ext cx="7152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63" y="2149926"/>
            <a:ext cx="4041998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6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1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1411605" y="2347"/>
            <a:ext cx="9368669" cy="5835722"/>
            <a:chOff x="492" y="-1523"/>
            <a:chExt cx="18217" cy="11347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-1523"/>
              <a:ext cx="10641" cy="2814"/>
              <a:chOff x="4196" y="-1523"/>
              <a:chExt cx="10641" cy="2814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-1523"/>
                <a:ext cx="577" cy="2814"/>
                <a:chOff x="2851" y="-1602"/>
                <a:chExt cx="610" cy="297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-1523"/>
                <a:ext cx="577" cy="2814"/>
                <a:chOff x="2851" y="-1602"/>
                <a:chExt cx="610" cy="2975"/>
              </a:xfrm>
            </p:grpSpPr>
            <p:sp>
              <p:nvSpPr>
                <p:cNvPr id="3" name="矩形 2"/>
                <p:cNvSpPr/>
                <p:nvPr/>
              </p:nvSpPr>
              <p:spPr>
                <a:xfrm>
                  <a:off x="2890" y="-1602"/>
                  <a:ext cx="531" cy="2603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2" name="文本框 1"/>
          <p:cNvSpPr txBox="1"/>
          <p:nvPr/>
        </p:nvSpPr>
        <p:spPr>
          <a:xfrm>
            <a:off x="4821176" y="1735355"/>
            <a:ext cx="2549525" cy="548005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18900000" algn="bl" rotWithShape="0">
              <a:srgbClr val="FD4A63">
                <a:alpha val="40000"/>
              </a:srgbClr>
            </a:outerShdw>
          </a:effectLst>
        </p:spPr>
        <p:txBody>
          <a:bodyPr vert="horz" wrap="square" tIns="71755" numCol="1" spcCol="0" rtlCol="0" fromWordArt="0" anchor="ctr" anchorCtr="0" forceAA="0" compatLnSpc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02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091354" y="2304440"/>
            <a:ext cx="3779091" cy="304698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KHÁM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dirty="0" smtClean="0">
                <a:ln w="25400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FD4A63">
                      <a:alpha val="43137"/>
                    </a:srgbClr>
                  </a:outerShdw>
                </a:effectLst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PHÁ</a:t>
            </a:r>
            <a:endParaRPr kumimoji="0" lang="zh-CN" altLang="en-US" sz="9600" b="0" i="0" u="none" strike="noStrike" kern="1200" cap="none" spc="0" normalizeH="0" baseline="0" noProof="0" dirty="0">
              <a:ln w="25400"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F08A04">
                    <a:alpha val="43137"/>
                  </a:srgbClr>
                </a:outerShdw>
              </a:effectLst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4" name="图片 3" descr="千库网_彩色美术画笔_元素编号12899755"/>
          <p:cNvPicPr>
            <a:picLocks noChangeAspect="1"/>
          </p:cNvPicPr>
          <p:nvPr/>
        </p:nvPicPr>
        <p:blipFill>
          <a:blip r:embed="rId4"/>
          <a:srcRect l="16964" r="25281" b="4906"/>
          <a:stretch>
            <a:fillRect/>
          </a:stretch>
        </p:blipFill>
        <p:spPr>
          <a:xfrm>
            <a:off x="260985" y="3222625"/>
            <a:ext cx="2062480" cy="3397885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455930" y="131445"/>
            <a:ext cx="11328400" cy="4235450"/>
            <a:chOff x="718" y="207"/>
            <a:chExt cx="17840" cy="6670"/>
          </a:xfrm>
        </p:grpSpPr>
        <p:sp>
          <p:nvSpPr>
            <p:cNvPr id="27" name="椭圆 26"/>
            <p:cNvSpPr/>
            <p:nvPr/>
          </p:nvSpPr>
          <p:spPr>
            <a:xfrm>
              <a:off x="2410" y="6567"/>
              <a:ext cx="310" cy="310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718" y="4046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8009" y="3931"/>
              <a:ext cx="549" cy="549"/>
            </a:xfrm>
            <a:prstGeom prst="ellips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1901" y="874"/>
              <a:ext cx="571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683426" y="3827934"/>
            <a:ext cx="7152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763" y="2149926"/>
            <a:ext cx="4041998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0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-167640" y="0"/>
            <a:ext cx="1235964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pic>
        <p:nvPicPr>
          <p:cNvPr id="10" name="图片 9" descr="588ku_8fce8f2a752e40fcc7345577636406eb_12548673"/>
          <p:cNvPicPr>
            <a:picLocks noChangeAspect="1"/>
          </p:cNvPicPr>
          <p:nvPr/>
        </p:nvPicPr>
        <p:blipFill>
          <a:blip r:embed="rId4"/>
          <a:srcRect t="7698" r="7698" b="12538"/>
          <a:stretch>
            <a:fillRect/>
          </a:stretch>
        </p:blipFill>
        <p:spPr>
          <a:xfrm rot="1920000" flipH="1">
            <a:off x="1332864" y="1175238"/>
            <a:ext cx="1784985" cy="154305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727710" y="131445"/>
            <a:ext cx="10490200" cy="5298440"/>
            <a:chOff x="1146" y="207"/>
            <a:chExt cx="16520" cy="8344"/>
          </a:xfrm>
        </p:grpSpPr>
        <p:sp>
          <p:nvSpPr>
            <p:cNvPr id="27" name="椭圆 26"/>
            <p:cNvSpPr/>
            <p:nvPr/>
          </p:nvSpPr>
          <p:spPr>
            <a:xfrm>
              <a:off x="2169" y="8241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1461" y="2340947"/>
            <a:ext cx="1278623" cy="210311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5C43486-6087-4899-9EEF-2AEBD5E3D677}"/>
              </a:ext>
            </a:extLst>
          </p:cNvPr>
          <p:cNvGrpSpPr/>
          <p:nvPr/>
        </p:nvGrpSpPr>
        <p:grpSpPr>
          <a:xfrm>
            <a:off x="9347364" y="4457241"/>
            <a:ext cx="1945382" cy="852969"/>
            <a:chOff x="9862469" y="2970406"/>
            <a:chExt cx="1945382" cy="852969"/>
          </a:xfrm>
        </p:grpSpPr>
        <p:sp>
          <p:nvSpPr>
            <p:cNvPr id="30" name="矩形: 圆角 322">
              <a:extLst>
                <a:ext uri="{FF2B5EF4-FFF2-40B4-BE49-F238E27FC236}">
                  <a16:creationId xmlns:a16="http://schemas.microsoft.com/office/drawing/2014/main" id="{4009492C-6DFE-423D-A125-058AB383D796}"/>
                </a:ext>
              </a:extLst>
            </p:cNvPr>
            <p:cNvSpPr/>
            <p:nvPr/>
          </p:nvSpPr>
          <p:spPr>
            <a:xfrm>
              <a:off x="9862469" y="3034625"/>
              <a:ext cx="1945382" cy="788750"/>
            </a:xfrm>
            <a:prstGeom prst="roundRect">
              <a:avLst>
                <a:gd name="adj" fmla="val 38260"/>
              </a:avLst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3D46C7-27BB-4006-99C8-C6F97523A82E}"/>
                </a:ext>
              </a:extLst>
            </p:cNvPr>
            <p:cNvSpPr txBox="1"/>
            <p:nvPr/>
          </p:nvSpPr>
          <p:spPr>
            <a:xfrm>
              <a:off x="10282739" y="2970406"/>
              <a:ext cx="13716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b="1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ê ke </a:t>
              </a:r>
              <a:endParaRPr lang="en-US" sz="48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8ADB653-A4BD-4033-BDDB-D02AD07AFC39}"/>
              </a:ext>
            </a:extLst>
          </p:cNvPr>
          <p:cNvGrpSpPr/>
          <p:nvPr/>
        </p:nvGrpSpPr>
        <p:grpSpPr>
          <a:xfrm>
            <a:off x="6579186" y="4504797"/>
            <a:ext cx="2612275" cy="830997"/>
            <a:chOff x="6738257" y="3009489"/>
            <a:chExt cx="2612275" cy="830997"/>
          </a:xfrm>
        </p:grpSpPr>
        <p:sp>
          <p:nvSpPr>
            <p:cNvPr id="37" name="矩形: 圆角 322">
              <a:extLst>
                <a:ext uri="{FF2B5EF4-FFF2-40B4-BE49-F238E27FC236}">
                  <a16:creationId xmlns:a16="http://schemas.microsoft.com/office/drawing/2014/main" id="{8AAB8185-1D2F-44D0-BBEB-FBE50CF50A0B}"/>
                </a:ext>
              </a:extLst>
            </p:cNvPr>
            <p:cNvSpPr/>
            <p:nvPr/>
          </p:nvSpPr>
          <p:spPr>
            <a:xfrm>
              <a:off x="6738257" y="3034625"/>
              <a:ext cx="2553268" cy="788750"/>
            </a:xfrm>
            <a:prstGeom prst="roundRect">
              <a:avLst>
                <a:gd name="adj" fmla="val 38260"/>
              </a:avLst>
            </a:prstGeom>
            <a:solidFill>
              <a:srgbClr val="F5D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903E4C7-8AC4-439E-B4E8-D363CD398CF8}"/>
                </a:ext>
              </a:extLst>
            </p:cNvPr>
            <p:cNvSpPr txBox="1"/>
            <p:nvPr/>
          </p:nvSpPr>
          <p:spPr>
            <a:xfrm>
              <a:off x="6797264" y="3009489"/>
              <a:ext cx="255326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b="1">
                  <a:ln w="0"/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thước kẻ</a:t>
              </a:r>
              <a:endParaRPr lang="en-US" sz="4800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C459F589-D958-4B17-AE4D-41BBDB21D1EC}"/>
              </a:ext>
            </a:extLst>
          </p:cNvPr>
          <p:cNvSpPr/>
          <p:nvPr/>
        </p:nvSpPr>
        <p:spPr>
          <a:xfrm>
            <a:off x="681909" y="2727206"/>
            <a:ext cx="6128658" cy="2145268"/>
          </a:xfrm>
          <a:prstGeom prst="round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cụ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 smtClean="0">
                <a:ln w="0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ln w="0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08" y="3218539"/>
            <a:ext cx="1278623" cy="1200003"/>
          </a:xfrm>
          <a:prstGeom prst="rect">
            <a:avLst/>
          </a:prstGeom>
        </p:spPr>
      </p:pic>
      <p:pic>
        <p:nvPicPr>
          <p:cNvPr id="1026" name="Picture 2" descr="Prestige 6 Inch Rul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2367">
            <a:off x="6733281" y="1914064"/>
            <a:ext cx="2245078" cy="224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51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2420" y="0"/>
            <a:ext cx="1156716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3" name="文本框 2"/>
          <p:cNvSpPr txBox="1"/>
          <p:nvPr/>
        </p:nvSpPr>
        <p:spPr>
          <a:xfrm>
            <a:off x="2071907" y="2843677"/>
            <a:ext cx="7896958" cy="548005"/>
          </a:xfrm>
          <a:prstGeom prst="roundRect">
            <a:avLst/>
          </a:prstGeom>
          <a:noFill/>
          <a:ln w="19050">
            <a:noFill/>
          </a:ln>
          <a:effectLst>
            <a:outerShdw blurRad="50800" dist="38100" dir="18900000" algn="bl" rotWithShape="0">
              <a:srgbClr val="FD4A63">
                <a:alpha val="40000"/>
              </a:srgbClr>
            </a:outerShdw>
          </a:effectLst>
        </p:spPr>
        <p:txBody>
          <a:bodyPr vert="horz" wrap="square" lIns="91440" tIns="10795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Thực</a:t>
            </a:r>
            <a:r>
              <a:rPr kumimoji="0" lang="en-US" altLang="zh-CN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hành</a:t>
            </a:r>
            <a:endParaRPr kumimoji="0" lang="en-US" altLang="zh-CN" sz="6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Vẽ</a:t>
            </a:r>
            <a:r>
              <a:rPr lang="en-US" altLang="zh-CN" sz="66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6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hình</a:t>
            </a:r>
            <a:r>
              <a:rPr lang="en-US" altLang="zh-CN" sz="66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6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chữ</a:t>
            </a:r>
            <a:r>
              <a:rPr lang="en-US" altLang="zh-CN" sz="66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6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nhật</a:t>
            </a:r>
            <a:endParaRPr kumimoji="0" lang="en-US" altLang="zh-CN" sz="6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 descr="588ku_8fce8f2a752e40fcc7345577636406eb_12548673"/>
          <p:cNvPicPr>
            <a:picLocks noChangeAspect="1"/>
          </p:cNvPicPr>
          <p:nvPr/>
        </p:nvPicPr>
        <p:blipFill>
          <a:blip r:embed="rId4"/>
          <a:srcRect t="7698" r="7698" b="12538"/>
          <a:stretch>
            <a:fillRect/>
          </a:stretch>
        </p:blipFill>
        <p:spPr>
          <a:xfrm rot="1920000" flipH="1">
            <a:off x="1332864" y="1175238"/>
            <a:ext cx="1784985" cy="154305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727710" y="131445"/>
            <a:ext cx="10490200" cy="5298440"/>
            <a:chOff x="1146" y="207"/>
            <a:chExt cx="16520" cy="8344"/>
          </a:xfrm>
        </p:grpSpPr>
        <p:sp>
          <p:nvSpPr>
            <p:cNvPr id="27" name="椭圆 26"/>
            <p:cNvSpPr/>
            <p:nvPr/>
          </p:nvSpPr>
          <p:spPr>
            <a:xfrm>
              <a:off x="2169" y="8241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847357" y="1217717"/>
            <a:ext cx="2340610" cy="1506220"/>
            <a:chOff x="14655" y="-263"/>
            <a:chExt cx="3686" cy="2372"/>
          </a:xfrm>
        </p:grpSpPr>
        <p:pic>
          <p:nvPicPr>
            <p:cNvPr id="18" name="图片 17" descr="45"/>
            <p:cNvPicPr>
              <a:picLocks noChangeAspect="1"/>
            </p:cNvPicPr>
            <p:nvPr/>
          </p:nvPicPr>
          <p:blipFill>
            <a:blip r:embed="rId5"/>
            <a:srcRect l="56250" t="57535" r="19753" b="25000"/>
            <a:stretch>
              <a:fillRect/>
            </a:stretch>
          </p:blipFill>
          <p:spPr>
            <a:xfrm>
              <a:off x="14655" y="-263"/>
              <a:ext cx="3686" cy="2372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5511" y="-263"/>
              <a:ext cx="1814" cy="15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000" noProof="0" dirty="0" smtClean="0">
                  <a:ln w="2540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prstClr val="white">
                        <a:lumMod val="95000"/>
                        <a:alpha val="43137"/>
                      </a:prst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a</a:t>
              </a:r>
              <a:endParaRPr kumimoji="0" lang="zh-CN" altLang="en-US" sz="6000" b="0" i="0" u="none" strike="noStrike" kern="1200" cap="none" spc="0" normalizeH="0" baseline="0" noProof="0" dirty="0">
                <a:ln w="254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prstClr val="white">
                      <a:lumMod val="95000"/>
                      <a:alpha val="43137"/>
                    </a:prst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9EC5BC7-8D3A-471A-B9C9-EB5650064FDA}"/>
              </a:ext>
            </a:extLst>
          </p:cNvPr>
          <p:cNvSpPr txBox="1"/>
          <p:nvPr/>
        </p:nvSpPr>
        <p:spPr>
          <a:xfrm>
            <a:off x="772160" y="4314679"/>
            <a:ext cx="102717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4cm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2cm</a:t>
            </a:r>
            <a:endParaRPr lang="en-US" sz="3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2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5477" y="579120"/>
            <a:ext cx="11270561" cy="5913119"/>
          </a:xfrm>
          <a:prstGeom prst="rect">
            <a:avLst/>
          </a:prstGeom>
          <a:solidFill>
            <a:schemeClr val="bg1"/>
          </a:solidFill>
          <a:ln>
            <a:solidFill>
              <a:srgbClr val="F08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/>
            </a:endParaRPr>
          </a:p>
        </p:txBody>
      </p:sp>
      <p:pic>
        <p:nvPicPr>
          <p:cNvPr id="41" name="Picture 2" descr="Prestige 6 Inch Rule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3777">
            <a:off x="6826350" y="-1045394"/>
            <a:ext cx="11503118" cy="1150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688011" y="596754"/>
            <a:ext cx="50289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1/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DC = 4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cm.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5901132" y="3714204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145113" y="3647055"/>
            <a:ext cx="338328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468287" y="3539638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959461" y="3522443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706106" y="1337501"/>
            <a:ext cx="40199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2/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D,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= 2cm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02588" y="3535458"/>
            <a:ext cx="1383865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4cm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734" y="1580503"/>
            <a:ext cx="1278623" cy="210311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265690">
            <a:off x="4904022" y="3287929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/>
        </p:nvCxnSpPr>
        <p:spPr>
          <a:xfrm rot="5400000">
            <a:off x="5300947" y="2797125"/>
            <a:ext cx="173736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5322314" y="1350814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65320" y="2301038"/>
            <a:ext cx="1723463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cm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6145113" y="1932217"/>
            <a:ext cx="338328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9566347" y="1923511"/>
            <a:ext cx="0" cy="173736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685408" y="3411109"/>
            <a:ext cx="40406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3/ </a:t>
            </a:r>
            <a:r>
              <a:rPr lang="en-US" alt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C,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CB = 2cm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46FA9C05-3D9D-42A4-BDBA-FC6ADE656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01408" y="1621898"/>
            <a:ext cx="1278623" cy="210311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05721">
            <a:off x="9554437" y="2832299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CBCD6BE7-2D88-4BA3-9C57-E9CFE346805E}"/>
              </a:ext>
            </a:extLst>
          </p:cNvPr>
          <p:cNvSpPr txBox="1"/>
          <p:nvPr/>
        </p:nvSpPr>
        <p:spPr>
          <a:xfrm>
            <a:off x="685408" y="5420111"/>
            <a:ext cx="45809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4/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Nối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 ta </a:t>
            </a:r>
            <a:r>
              <a:rPr kumimoji="0" lang="en-US" alt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HCN ABCD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Picture 2" descr="Prestige 6 Inch Rule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33777">
            <a:off x="6756012" y="-2763088"/>
            <a:ext cx="11503118" cy="1150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162A794-F189-4EC3-9491-DC3E4A70B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288525">
            <a:off x="5772979" y="2596129"/>
            <a:ext cx="1148666" cy="102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/>
          <p:cNvSpPr/>
          <p:nvPr/>
        </p:nvSpPr>
        <p:spPr>
          <a:xfrm>
            <a:off x="9405569" y="1289250"/>
            <a:ext cx="961292" cy="10454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28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27057 -0.0053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29" y="-2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1.04167E-6 -0.2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8.33333E-7 -0.25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-0.10139 L 0.29649 -0.10046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1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" grpId="0"/>
      <p:bldP spid="44" grpId="0"/>
      <p:bldP spid="45" grpId="0"/>
      <p:bldP spid="46" grpId="0"/>
      <p:bldP spid="50" grpId="0"/>
      <p:bldP spid="51" grpId="0"/>
      <p:bldP spid="59" grpId="0"/>
      <p:bldP spid="63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2420" y="0"/>
            <a:ext cx="1156716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pic>
        <p:nvPicPr>
          <p:cNvPr id="10" name="图片 9" descr="588ku_8fce8f2a752e40fcc7345577636406eb_12548673"/>
          <p:cNvPicPr>
            <a:picLocks noChangeAspect="1"/>
          </p:cNvPicPr>
          <p:nvPr/>
        </p:nvPicPr>
        <p:blipFill>
          <a:blip r:embed="rId4"/>
          <a:srcRect t="7698" r="7698" b="12538"/>
          <a:stretch>
            <a:fillRect/>
          </a:stretch>
        </p:blipFill>
        <p:spPr>
          <a:xfrm rot="1920000" flipH="1">
            <a:off x="114044" y="47997"/>
            <a:ext cx="1784985" cy="154305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727710" y="131445"/>
            <a:ext cx="10490200" cy="5298440"/>
            <a:chOff x="1146" y="207"/>
            <a:chExt cx="16520" cy="8344"/>
          </a:xfrm>
        </p:grpSpPr>
        <p:sp>
          <p:nvSpPr>
            <p:cNvPr id="27" name="椭圆 26"/>
            <p:cNvSpPr/>
            <p:nvPr/>
          </p:nvSpPr>
          <p:spPr>
            <a:xfrm>
              <a:off x="2169" y="8241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pic>
        <p:nvPicPr>
          <p:cNvPr id="23" name="Picture 2" descr="Measure Vectors &amp; Illustrations for Free Download | Freepi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68" t="22641" r="38285" b="38256"/>
          <a:stretch/>
        </p:blipFill>
        <p:spPr bwMode="auto">
          <a:xfrm rot="15117238">
            <a:off x="9475470" y="3650784"/>
            <a:ext cx="3484881" cy="312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AE6D86C-A197-4539-9B05-607573B87600}"/>
              </a:ext>
            </a:extLst>
          </p:cNvPr>
          <p:cNvGrpSpPr/>
          <p:nvPr/>
        </p:nvGrpSpPr>
        <p:grpSpPr>
          <a:xfrm>
            <a:off x="2977977" y="520614"/>
            <a:ext cx="8680622" cy="1423121"/>
            <a:chOff x="2977977" y="520614"/>
            <a:chExt cx="8680622" cy="1423121"/>
          </a:xfrm>
          <a:noFill/>
        </p:grpSpPr>
        <p:sp>
          <p:nvSpPr>
            <p:cNvPr id="33" name="Arrow: Pentagon 28">
              <a:extLst>
                <a:ext uri="{FF2B5EF4-FFF2-40B4-BE49-F238E27FC236}">
                  <a16:creationId xmlns:a16="http://schemas.microsoft.com/office/drawing/2014/main" id="{26870797-996E-42B7-9836-32C8B2CC4F0F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7" name="Arrow: Pentagon 29">
              <a:extLst>
                <a:ext uri="{FF2B5EF4-FFF2-40B4-BE49-F238E27FC236}">
                  <a16:creationId xmlns:a16="http://schemas.microsoft.com/office/drawing/2014/main" id="{7AE0A374-365E-4D87-B007-644673FD1681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31" name="TextBox 9">
            <a:extLst>
              <a:ext uri="{FF2B5EF4-FFF2-40B4-BE49-F238E27FC236}">
                <a16:creationId xmlns:a16="http://schemas.microsoft.com/office/drawing/2014/main" id="{8686F1AB-3B7A-4736-8862-CCFC62742A95}"/>
              </a:ext>
            </a:extLst>
          </p:cNvPr>
          <p:cNvSpPr txBox="1"/>
          <p:nvPr/>
        </p:nvSpPr>
        <p:spPr>
          <a:xfrm>
            <a:off x="3059157" y="1664400"/>
            <a:ext cx="7904816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13057D06-C369-4707-9D0F-007FA7FCC7D9}"/>
              </a:ext>
            </a:extLst>
          </p:cNvPr>
          <p:cNvSpPr txBox="1"/>
          <p:nvPr/>
        </p:nvSpPr>
        <p:spPr>
          <a:xfrm>
            <a:off x="1370433" y="1837214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8ED3F4-6DBD-4282-A55C-C0E6B46A3D59}"/>
              </a:ext>
            </a:extLst>
          </p:cNvPr>
          <p:cNvSpPr txBox="1"/>
          <p:nvPr/>
        </p:nvSpPr>
        <p:spPr>
          <a:xfrm>
            <a:off x="3042317" y="2584688"/>
            <a:ext cx="7904815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id="{9E740A09-94FA-4797-9131-12885A944709}"/>
              </a:ext>
            </a:extLst>
          </p:cNvPr>
          <p:cNvSpPr txBox="1"/>
          <p:nvPr/>
        </p:nvSpPr>
        <p:spPr>
          <a:xfrm>
            <a:off x="1354235" y="2733905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8FFCED0-1932-46AE-979C-D7624776C2C0}"/>
              </a:ext>
            </a:extLst>
          </p:cNvPr>
          <p:cNvGrpSpPr/>
          <p:nvPr/>
        </p:nvGrpSpPr>
        <p:grpSpPr>
          <a:xfrm>
            <a:off x="3042317" y="3709844"/>
            <a:ext cx="8680622" cy="1423121"/>
            <a:chOff x="2977977" y="520614"/>
            <a:chExt cx="8680622" cy="1423121"/>
          </a:xfrm>
          <a:noFill/>
        </p:grpSpPr>
        <p:sp>
          <p:nvSpPr>
            <p:cNvPr id="50" name="Arrow: Pentagon 32">
              <a:extLst>
                <a:ext uri="{FF2B5EF4-FFF2-40B4-BE49-F238E27FC236}">
                  <a16:creationId xmlns:a16="http://schemas.microsoft.com/office/drawing/2014/main" id="{E7FD13E4-F30A-437F-9320-A35788BFF93B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1" name="Arrow: Pentagon 33">
              <a:extLst>
                <a:ext uri="{FF2B5EF4-FFF2-40B4-BE49-F238E27FC236}">
                  <a16:creationId xmlns:a16="http://schemas.microsoft.com/office/drawing/2014/main" id="{12F90765-2E0A-4982-8034-C3A9D4A1B79C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49" name="TextBox 9">
            <a:extLst>
              <a:ext uri="{FF2B5EF4-FFF2-40B4-BE49-F238E27FC236}">
                <a16:creationId xmlns:a16="http://schemas.microsoft.com/office/drawing/2014/main" id="{1C8C819B-DAE0-4851-A409-3261820B7A3D}"/>
              </a:ext>
            </a:extLst>
          </p:cNvPr>
          <p:cNvSpPr txBox="1"/>
          <p:nvPr/>
        </p:nvSpPr>
        <p:spPr>
          <a:xfrm>
            <a:off x="3006829" y="3557944"/>
            <a:ext cx="7481339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023B4941-FD85-444F-AFD3-648E4D1FA79B}"/>
              </a:ext>
            </a:extLst>
          </p:cNvPr>
          <p:cNvSpPr txBox="1"/>
          <p:nvPr/>
        </p:nvSpPr>
        <p:spPr>
          <a:xfrm>
            <a:off x="1382305" y="3689906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88D6F47-1EC0-4D0A-B4F4-38B146F491DA}"/>
              </a:ext>
            </a:extLst>
          </p:cNvPr>
          <p:cNvGrpSpPr/>
          <p:nvPr/>
        </p:nvGrpSpPr>
        <p:grpSpPr>
          <a:xfrm>
            <a:off x="3042317" y="5303900"/>
            <a:ext cx="8680622" cy="1423121"/>
            <a:chOff x="2977977" y="520614"/>
            <a:chExt cx="8680622" cy="1423121"/>
          </a:xfrm>
          <a:noFill/>
        </p:grpSpPr>
        <p:sp>
          <p:nvSpPr>
            <p:cNvPr id="58" name="Arrow: Pentagon 35">
              <a:extLst>
                <a:ext uri="{FF2B5EF4-FFF2-40B4-BE49-F238E27FC236}">
                  <a16:creationId xmlns:a16="http://schemas.microsoft.com/office/drawing/2014/main" id="{68B17134-FE4B-4FA0-B567-B3AB26DFCD7F}"/>
                </a:ext>
              </a:extLst>
            </p:cNvPr>
            <p:cNvSpPr/>
            <p:nvPr/>
          </p:nvSpPr>
          <p:spPr>
            <a:xfrm flipH="1">
              <a:off x="2977977" y="520614"/>
              <a:ext cx="8680622" cy="1423121"/>
            </a:xfrm>
            <a:prstGeom prst="homePlate">
              <a:avLst>
                <a:gd name="adj" fmla="val 3776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9" name="Arrow: Pentagon 36">
              <a:extLst>
                <a:ext uri="{FF2B5EF4-FFF2-40B4-BE49-F238E27FC236}">
                  <a16:creationId xmlns:a16="http://schemas.microsoft.com/office/drawing/2014/main" id="{D5C293C9-5798-4E67-A3DF-16FCDEB591DF}"/>
                </a:ext>
              </a:extLst>
            </p:cNvPr>
            <p:cNvSpPr/>
            <p:nvPr/>
          </p:nvSpPr>
          <p:spPr>
            <a:xfrm flipH="1">
              <a:off x="3161405" y="609600"/>
              <a:ext cx="8356493" cy="1244143"/>
            </a:xfrm>
            <a:prstGeom prst="homePlate">
              <a:avLst>
                <a:gd name="adj" fmla="val 37761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57" name="TextBox 9">
            <a:extLst>
              <a:ext uri="{FF2B5EF4-FFF2-40B4-BE49-F238E27FC236}">
                <a16:creationId xmlns:a16="http://schemas.microsoft.com/office/drawing/2014/main" id="{67968E25-FF29-4EEE-A310-626E7102ACC6}"/>
              </a:ext>
            </a:extLst>
          </p:cNvPr>
          <p:cNvSpPr txBox="1"/>
          <p:nvPr/>
        </p:nvSpPr>
        <p:spPr>
          <a:xfrm>
            <a:off x="3006829" y="4619171"/>
            <a:ext cx="7904816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2" name="TextBox 21">
            <a:extLst>
              <a:ext uri="{FF2B5EF4-FFF2-40B4-BE49-F238E27FC236}">
                <a16:creationId xmlns:a16="http://schemas.microsoft.com/office/drawing/2014/main" id="{AEDB01EA-8684-455E-8CAF-3FB67D11F39D}"/>
              </a:ext>
            </a:extLst>
          </p:cNvPr>
          <p:cNvSpPr txBox="1"/>
          <p:nvPr/>
        </p:nvSpPr>
        <p:spPr>
          <a:xfrm>
            <a:off x="1354235" y="4756309"/>
            <a:ext cx="1228116" cy="4767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63" name="TextBox 21">
            <a:extLst>
              <a:ext uri="{FF2B5EF4-FFF2-40B4-BE49-F238E27FC236}">
                <a16:creationId xmlns:a16="http://schemas.microsoft.com/office/drawing/2014/main" id="{13057D06-C369-4707-9D0F-007FA7FCC7D9}"/>
              </a:ext>
            </a:extLst>
          </p:cNvPr>
          <p:cNvSpPr txBox="1"/>
          <p:nvPr/>
        </p:nvSpPr>
        <p:spPr>
          <a:xfrm>
            <a:off x="3399004" y="1177772"/>
            <a:ext cx="5052473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BƯỚC VẼ HÌNH CHỮ NHẬT</a:t>
            </a:r>
            <a:endParaRPr 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 animBg="1"/>
      <p:bldP spid="43" grpId="0"/>
      <p:bldP spid="46" grpId="0" animBg="1"/>
      <p:bldP spid="49" grpId="0"/>
      <p:bldP spid="54" grpId="0" animBg="1"/>
      <p:bldP spid="57" grpId="0"/>
      <p:bldP spid="62" grpId="0" animBg="1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312420" y="0"/>
            <a:ext cx="11567160" cy="6237605"/>
            <a:chOff x="492" y="0"/>
            <a:chExt cx="18216" cy="9823"/>
          </a:xfrm>
        </p:grpSpPr>
        <p:pic>
          <p:nvPicPr>
            <p:cNvPr id="5" name="图片 4" descr="44"/>
            <p:cNvPicPr>
              <a:picLocks noChangeAspect="1"/>
            </p:cNvPicPr>
            <p:nvPr/>
          </p:nvPicPr>
          <p:blipFill>
            <a:blip r:embed="rId3"/>
            <a:srcRect l="6361" t="16863" r="18978" b="17060"/>
            <a:stretch>
              <a:fillRect/>
            </a:stretch>
          </p:blipFill>
          <p:spPr>
            <a:xfrm>
              <a:off x="492" y="755"/>
              <a:ext cx="18217" cy="9069"/>
            </a:xfrm>
            <a:prstGeom prst="rect">
              <a:avLst/>
            </a:prstGeom>
          </p:spPr>
        </p:pic>
        <p:grpSp>
          <p:nvGrpSpPr>
            <p:cNvPr id="34" name="组合 33"/>
            <p:cNvGrpSpPr/>
            <p:nvPr/>
          </p:nvGrpSpPr>
          <p:grpSpPr>
            <a:xfrm>
              <a:off x="4196" y="0"/>
              <a:ext cx="10640" cy="1290"/>
              <a:chOff x="4196" y="0"/>
              <a:chExt cx="10640" cy="129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4196" y="0"/>
                <a:ext cx="577" cy="1291"/>
                <a:chOff x="2851" y="8"/>
                <a:chExt cx="610" cy="1365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>
                <a:off x="14260" y="0"/>
                <a:ext cx="577" cy="1291"/>
                <a:chOff x="2851" y="8"/>
                <a:chExt cx="610" cy="1365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2890" y="8"/>
                  <a:ext cx="531" cy="994"/>
                </a:xfrm>
                <a:prstGeom prst="rect">
                  <a:avLst/>
                </a:prstGeom>
                <a:gradFill>
                  <a:gsLst>
                    <a:gs pos="0">
                      <a:srgbClr val="4B3C2F"/>
                    </a:gs>
                    <a:gs pos="100000">
                      <a:srgbClr val="A97C50"/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  <p:sp>
              <p:nvSpPr>
                <p:cNvPr id="26" name="椭圆 25"/>
                <p:cNvSpPr/>
                <p:nvPr/>
              </p:nvSpPr>
              <p:spPr>
                <a:xfrm>
                  <a:off x="2851" y="763"/>
                  <a:ext cx="610" cy="610"/>
                </a:xfrm>
                <a:prstGeom prst="ellipse">
                  <a:avLst/>
                </a:prstGeom>
                <a:solidFill>
                  <a:srgbClr val="A97C50"/>
                </a:solidFill>
                <a:ln w="44450">
                  <a:solidFill>
                    <a:schemeClr val="bg1"/>
                  </a:solidFill>
                </a:ln>
                <a:effectLst>
                  <a:outerShdw blurRad="4699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思源黑体 CN Bold" panose="020B0800000000000000"/>
                    <a:cs typeface="+mn-cs"/>
                  </a:endParaRPr>
                </a:p>
              </p:txBody>
            </p:sp>
          </p:grpSp>
        </p:grpSp>
      </p:grpSp>
      <p:sp>
        <p:nvSpPr>
          <p:cNvPr id="3" name="文本框 2"/>
          <p:cNvSpPr txBox="1"/>
          <p:nvPr/>
        </p:nvSpPr>
        <p:spPr>
          <a:xfrm>
            <a:off x="2071907" y="2843677"/>
            <a:ext cx="7896958" cy="548005"/>
          </a:xfrm>
          <a:prstGeom prst="roundRect">
            <a:avLst/>
          </a:prstGeom>
          <a:noFill/>
          <a:ln w="19050">
            <a:noFill/>
          </a:ln>
          <a:effectLst>
            <a:outerShdw blurRad="50800" dist="38100" dir="18900000" algn="bl" rotWithShape="0">
              <a:srgbClr val="FD4A63">
                <a:alpha val="40000"/>
              </a:srgbClr>
            </a:outerShdw>
          </a:effectLst>
        </p:spPr>
        <p:txBody>
          <a:bodyPr vert="horz" wrap="square" lIns="91440" tIns="10795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Thực</a:t>
            </a:r>
            <a:r>
              <a:rPr kumimoji="0" lang="en-US" altLang="zh-CN" sz="6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kumimoji="0" lang="en-US" altLang="zh-CN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hành</a:t>
            </a:r>
            <a:endParaRPr kumimoji="0" lang="en-US" altLang="zh-CN" sz="66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noProof="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Vẽ</a:t>
            </a:r>
            <a:r>
              <a:rPr lang="en-US" altLang="zh-CN" sz="6600" noProof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6600" noProof="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hình</a:t>
            </a:r>
            <a:r>
              <a:rPr lang="en-US" altLang="zh-CN" sz="6600" noProof="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6600" noProof="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#9Slide07 SFU Rhythm" panose="00000400000000000000" pitchFamily="2" charset="0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vuông</a:t>
            </a:r>
            <a:endParaRPr kumimoji="0" lang="en-US" altLang="zh-CN" sz="6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#9Slide07 SFU Rhythm" panose="00000400000000000000" pitchFamily="2" charset="0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 descr="588ku_8fce8f2a752e40fcc7345577636406eb_12548673"/>
          <p:cNvPicPr>
            <a:picLocks noChangeAspect="1"/>
          </p:cNvPicPr>
          <p:nvPr/>
        </p:nvPicPr>
        <p:blipFill>
          <a:blip r:embed="rId4"/>
          <a:srcRect t="7698" r="7698" b="12538"/>
          <a:stretch>
            <a:fillRect/>
          </a:stretch>
        </p:blipFill>
        <p:spPr>
          <a:xfrm rot="1920000" flipH="1">
            <a:off x="1332864" y="1175238"/>
            <a:ext cx="1784985" cy="1543050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727710" y="131445"/>
            <a:ext cx="10490200" cy="5298440"/>
            <a:chOff x="1146" y="207"/>
            <a:chExt cx="16520" cy="8344"/>
          </a:xfrm>
        </p:grpSpPr>
        <p:sp>
          <p:nvSpPr>
            <p:cNvPr id="27" name="椭圆 26"/>
            <p:cNvSpPr/>
            <p:nvPr/>
          </p:nvSpPr>
          <p:spPr>
            <a:xfrm>
              <a:off x="2169" y="8241"/>
              <a:ext cx="310" cy="31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46" y="3095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5150" y="8002"/>
              <a:ext cx="549" cy="54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7118" y="207"/>
              <a:ext cx="548" cy="548"/>
            </a:xfrm>
            <a:prstGeom prst="triangle">
              <a:avLst/>
            </a:prstGeom>
            <a:noFill/>
            <a:ln>
              <a:solidFill>
                <a:srgbClr val="A97C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8400000">
              <a:off x="2278" y="1410"/>
              <a:ext cx="571" cy="548"/>
            </a:xfrm>
            <a:prstGeom prst="triangl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Bold" panose="020B0800000000000000"/>
                <a:cs typeface="+mn-cs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847357" y="1217717"/>
            <a:ext cx="2340610" cy="1506220"/>
            <a:chOff x="14655" y="-263"/>
            <a:chExt cx="3686" cy="2372"/>
          </a:xfrm>
        </p:grpSpPr>
        <p:pic>
          <p:nvPicPr>
            <p:cNvPr id="18" name="图片 17" descr="45"/>
            <p:cNvPicPr>
              <a:picLocks noChangeAspect="1"/>
            </p:cNvPicPr>
            <p:nvPr/>
          </p:nvPicPr>
          <p:blipFill>
            <a:blip r:embed="rId5"/>
            <a:srcRect l="56250" t="57535" r="19753" b="25000"/>
            <a:stretch>
              <a:fillRect/>
            </a:stretch>
          </p:blipFill>
          <p:spPr>
            <a:xfrm>
              <a:off x="14655" y="-263"/>
              <a:ext cx="3686" cy="2372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5511" y="-263"/>
              <a:ext cx="1814" cy="15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000" noProof="0" dirty="0" smtClean="0">
                  <a:ln w="2540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prstClr val="white">
                        <a:lumMod val="95000"/>
                        <a:alpha val="43137"/>
                      </a:prstClr>
                    </a:outerShdw>
                  </a:effectLst>
                  <a:latin typeface="#9Slide07 SFU Rhythm" panose="00000400000000000000" pitchFamily="2" charset="0"/>
                  <a:ea typeface="思源黑体 CN Bold" panose="020B0800000000000000" charset="-122"/>
                  <a:cs typeface="思源黑体 CN Normal" panose="020B0400000000000000" charset="-122"/>
                  <a:sym typeface="+mn-ea"/>
                </a:rPr>
                <a:t>B</a:t>
              </a:r>
              <a:endParaRPr kumimoji="0" lang="zh-CN" altLang="en-US" sz="6000" b="0" i="0" u="none" strike="noStrike" kern="1200" cap="none" spc="0" normalizeH="0" baseline="0" noProof="0" dirty="0">
                <a:ln w="254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prstClr val="white">
                      <a:lumMod val="95000"/>
                      <a:alpha val="43137"/>
                    </a:prstClr>
                  </a:outerShdw>
                </a:effectLst>
                <a:uLnTx/>
                <a:uFillTx/>
                <a:latin typeface="#9Slide07 SFU Rhythm" panose="00000400000000000000" pitchFamily="2" charset="0"/>
                <a:ea typeface="思源黑体 CN Bold" panose="020B08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9EC5BC7-8D3A-471A-B9C9-EB5650064FDA}"/>
              </a:ext>
            </a:extLst>
          </p:cNvPr>
          <p:cNvSpPr txBox="1"/>
          <p:nvPr/>
        </p:nvSpPr>
        <p:spPr>
          <a:xfrm>
            <a:off x="772160" y="4314679"/>
            <a:ext cx="10271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6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3cm</a:t>
            </a:r>
            <a:endParaRPr lang="en-US" sz="3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8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013795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Bold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思源黑体 CN Bold"/>
        <a:font script="Hebr" typeface="思源黑体 CN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543</Words>
  <Application>Microsoft Office PowerPoint</Application>
  <PresentationFormat>Widescreen</PresentationFormat>
  <Paragraphs>104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40" baseType="lpstr">
      <vt:lpstr>思源黑体 CN Normal</vt:lpstr>
      <vt:lpstr>字魂35号-经典雅黑</vt:lpstr>
      <vt:lpstr>Calibri</vt:lpstr>
      <vt:lpstr>#9Slide05 Aphrodite Pro</vt:lpstr>
      <vt:lpstr>SVN-Newton</vt:lpstr>
      <vt:lpstr>思源黑体 CN Bold</vt:lpstr>
      <vt:lpstr>SVN-Dancing Script</vt:lpstr>
      <vt:lpstr>Wingdings</vt:lpstr>
      <vt:lpstr>等线</vt:lpstr>
      <vt:lpstr>UTM Avo</vt:lpstr>
      <vt:lpstr>Cambria</vt:lpstr>
      <vt:lpstr>#9Slide07 HoneyCream</vt:lpstr>
      <vt:lpstr>Calibri Light</vt:lpstr>
      <vt:lpstr>#9Slide07 Sedgwick Ave</vt:lpstr>
      <vt:lpstr>Times New Roman</vt:lpstr>
      <vt:lpstr>#9Slide07 Altus</vt:lpstr>
      <vt:lpstr>#9Slide05 Bodega Script</vt:lpstr>
      <vt:lpstr>Arial</vt:lpstr>
      <vt:lpstr>#9Slide07 SFU Rhythm</vt:lpstr>
      <vt:lpstr>Office Theme</vt:lpstr>
      <vt:lpstr>Office 主题</vt:lpstr>
      <vt:lpstr>1_Awesome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26</cp:revision>
  <dcterms:created xsi:type="dcterms:W3CDTF">2022-10-01T04:09:54Z</dcterms:created>
  <dcterms:modified xsi:type="dcterms:W3CDTF">2022-10-03T09:28:42Z</dcterms:modified>
</cp:coreProperties>
</file>