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3" r:id="rId2"/>
  </p:sldMasterIdLst>
  <p:notesMasterIdLst>
    <p:notesMasterId r:id="rId33"/>
  </p:notesMasterIdLst>
  <p:sldIdLst>
    <p:sldId id="257" r:id="rId3"/>
    <p:sldId id="281" r:id="rId4"/>
    <p:sldId id="258" r:id="rId5"/>
    <p:sldId id="256" r:id="rId6"/>
    <p:sldId id="293" r:id="rId7"/>
    <p:sldId id="294" r:id="rId8"/>
    <p:sldId id="266" r:id="rId9"/>
    <p:sldId id="271" r:id="rId10"/>
    <p:sldId id="267" r:id="rId11"/>
    <p:sldId id="272" r:id="rId12"/>
    <p:sldId id="268" r:id="rId13"/>
    <p:sldId id="273" r:id="rId14"/>
    <p:sldId id="269" r:id="rId15"/>
    <p:sldId id="274" r:id="rId16"/>
    <p:sldId id="270" r:id="rId17"/>
    <p:sldId id="265" r:id="rId18"/>
    <p:sldId id="292" r:id="rId19"/>
    <p:sldId id="301" r:id="rId20"/>
    <p:sldId id="296" r:id="rId21"/>
    <p:sldId id="302" r:id="rId22"/>
    <p:sldId id="303" r:id="rId23"/>
    <p:sldId id="304" r:id="rId24"/>
    <p:sldId id="306" r:id="rId25"/>
    <p:sldId id="307" r:id="rId26"/>
    <p:sldId id="260" r:id="rId27"/>
    <p:sldId id="308" r:id="rId28"/>
    <p:sldId id="282" r:id="rId29"/>
    <p:sldId id="284" r:id="rId30"/>
    <p:sldId id="278" r:id="rId31"/>
    <p:sldId id="295" r:id="rId32"/>
  </p:sldIdLst>
  <p:sldSz cx="12192000" cy="6858000"/>
  <p:notesSz cx="6858000" cy="9144000"/>
  <p:embeddedFontLst>
    <p:embeddedFont>
      <p:font typeface="UTM Avo" panose="02040603050506020204" pitchFamily="18" charset="0"/>
      <p:regular r:id="rId34"/>
      <p:bold r:id="rId35"/>
      <p:italic r:id="rId36"/>
      <p:boldItalic r:id="rId37"/>
    </p:embeddedFont>
    <p:embeddedFont>
      <p:font typeface="UTM Cookies" panose="02040603050506020204" pitchFamily="18" charset="0"/>
      <p:regular r:id="rId38"/>
    </p:embeddedFont>
    <p:embeddedFont>
      <p:font typeface="微软雅黑" panose="020B0503020204020204" pitchFamily="34" charset="-122"/>
      <p:regular r:id="rId39"/>
      <p:bold r:id="rId40"/>
    </p:embeddedFont>
    <p:embeddedFont>
      <p:font typeface="Cambria" panose="02040503050406030204" pitchFamily="18" charset="0"/>
      <p:regular r:id="rId41"/>
      <p:bold r:id="rId42"/>
      <p:italic r:id="rId43"/>
      <p:boldItalic r:id="rId44"/>
    </p:embeddedFont>
    <p:embeddedFont>
      <p:font typeface="#9Slide07 HoneyCream" pitchFamily="2" charset="0"/>
      <p:regular r:id="rId45"/>
    </p:embeddedFont>
    <p:embeddedFont>
      <p:font typeface="Calibri Light" panose="020F0302020204030204" pitchFamily="34" charset="0"/>
      <p:regular r:id="rId46"/>
      <p:italic r:id="rId47"/>
    </p:embeddedFont>
    <p:embeddedFont>
      <p:font typeface="宋体" panose="02010600030101010101" pitchFamily="2" charset="-122"/>
      <p:regular r:id="rId48"/>
    </p:embeddedFont>
    <p:embeddedFont>
      <p:font typeface="UTM Alberta Heavy" panose="02040603050506020204" pitchFamily="18" charset="0"/>
      <p:regular r:id="rId49"/>
    </p:embeddedFont>
    <p:embeddedFont>
      <p:font typeface="SVN-Newton" panose="02040603050506020204" pitchFamily="18" charset="0"/>
      <p:regular r:id="rId50"/>
    </p:embeddedFont>
    <p:embeddedFont>
      <p:font typeface="UTM Futura Extra" panose="02040603050506020204" pitchFamily="18" charset="0"/>
      <p:bold r:id="rId51"/>
    </p:embeddedFont>
    <p:embeddedFont>
      <p:font typeface="Calibri" panose="020F0502020204030204" pitchFamily="34" charset="0"/>
      <p:regular r:id="rId52"/>
      <p:bold r:id="rId53"/>
      <p:italic r:id="rId54"/>
      <p:boldItalic r:id="rId55"/>
    </p:embeddedFont>
    <p:embeddedFont>
      <p:font typeface="DaddysGirl" panose="02000603000000000000" pitchFamily="2" charset="0"/>
      <p:regular r:id="rId56"/>
    </p:embeddedFont>
    <p:embeddedFont>
      <p:font typeface="UTM Soraya" panose="02040603050506020204" pitchFamily="18" charset="0"/>
      <p:regular r:id="rId57"/>
    </p:embeddedFont>
  </p:embeddedFontLst>
  <p:custDataLst>
    <p:tags r:id="rId5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0700"/>
    <a:srgbClr val="FF9C89"/>
    <a:srgbClr val="ED4D06"/>
    <a:srgbClr val="37A698"/>
    <a:srgbClr val="2C847A"/>
    <a:srgbClr val="DEC8EE"/>
    <a:srgbClr val="E38447"/>
    <a:srgbClr val="88D8CE"/>
    <a:srgbClr val="99FF99"/>
    <a:srgbClr val="E97A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97" autoAdjust="0"/>
    <p:restoredTop sz="94660"/>
  </p:normalViewPr>
  <p:slideViewPr>
    <p:cSldViewPr snapToGrid="0">
      <p:cViewPr varScale="1">
        <p:scale>
          <a:sx n="84" d="100"/>
          <a:sy n="84" d="100"/>
        </p:scale>
        <p:origin x="76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69F064-3B55-4D28-84B2-DC8A1B2FFE47}" type="datetimeFigureOut">
              <a:rPr lang="zh-CN" altLang="en-US" smtClean="0"/>
              <a:t>2022/9/28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E785C7-2ECE-4F70-ACAF-44EA134FB1E2}" type="slidenum">
              <a:rPr lang="zh-CN" altLang="en-US" smtClean="0"/>
              <a:t>‹#›</a:t>
            </a:fld>
            <a:endParaRPr lang="zh-CN" altLang="en-US"/>
          </a:p>
        </p:txBody>
      </p:sp>
    </p:spTree>
    <p:extLst>
      <p:ext uri="{BB962C8B-B14F-4D97-AF65-F5344CB8AC3E}">
        <p14:creationId xmlns:p14="http://schemas.microsoft.com/office/powerpoint/2010/main" val="2724933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E785C7-2ECE-4F70-ACAF-44EA134FB1E2}" type="slidenum">
              <a:rPr lang="zh-CN" altLang="en-US" smtClean="0"/>
              <a:t>1</a:t>
            </a:fld>
            <a:endParaRPr lang="zh-CN" altLang="en-US"/>
          </a:p>
        </p:txBody>
      </p:sp>
    </p:spTree>
    <p:extLst>
      <p:ext uri="{BB962C8B-B14F-4D97-AF65-F5344CB8AC3E}">
        <p14:creationId xmlns:p14="http://schemas.microsoft.com/office/powerpoint/2010/main" val="2310243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E785C7-2ECE-4F70-ACAF-44EA134FB1E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93057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E785C7-2ECE-4F70-ACAF-44EA134FB1E2}" type="slidenum">
              <a:rPr lang="zh-CN" altLang="en-US" smtClean="0"/>
              <a:t>25</a:t>
            </a:fld>
            <a:endParaRPr lang="zh-CN" altLang="en-US"/>
          </a:p>
        </p:txBody>
      </p:sp>
    </p:spTree>
    <p:extLst>
      <p:ext uri="{BB962C8B-B14F-4D97-AF65-F5344CB8AC3E}">
        <p14:creationId xmlns:p14="http://schemas.microsoft.com/office/powerpoint/2010/main" val="1477076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E785C7-2ECE-4F70-ACAF-44EA134FB1E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73531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E785C7-2ECE-4F70-ACAF-44EA134FB1E2}" type="slidenum">
              <a:rPr lang="zh-CN" altLang="en-US" smtClean="0"/>
              <a:t>29</a:t>
            </a:fld>
            <a:endParaRPr lang="zh-CN" altLang="en-US"/>
          </a:p>
        </p:txBody>
      </p:sp>
    </p:spTree>
    <p:extLst>
      <p:ext uri="{BB962C8B-B14F-4D97-AF65-F5344CB8AC3E}">
        <p14:creationId xmlns:p14="http://schemas.microsoft.com/office/powerpoint/2010/main" val="2959988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095D-FA42-461F-A809-F96013F0B9B1}"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3831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E785C7-2ECE-4F70-ACAF-44EA134FB1E2}" type="slidenum">
              <a:rPr lang="zh-CN" altLang="en-US" smtClean="0"/>
              <a:t>2</a:t>
            </a:fld>
            <a:endParaRPr lang="zh-CN" altLang="en-US"/>
          </a:p>
        </p:txBody>
      </p:sp>
    </p:spTree>
    <p:extLst>
      <p:ext uri="{BB962C8B-B14F-4D97-AF65-F5344CB8AC3E}">
        <p14:creationId xmlns:p14="http://schemas.microsoft.com/office/powerpoint/2010/main" val="400830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E785C7-2ECE-4F70-ACAF-44EA134FB1E2}" type="slidenum">
              <a:rPr lang="zh-CN" altLang="en-US" smtClean="0"/>
              <a:t>3</a:t>
            </a:fld>
            <a:endParaRPr lang="zh-CN" altLang="en-US"/>
          </a:p>
        </p:txBody>
      </p:sp>
    </p:spTree>
    <p:extLst>
      <p:ext uri="{BB962C8B-B14F-4D97-AF65-F5344CB8AC3E}">
        <p14:creationId xmlns:p14="http://schemas.microsoft.com/office/powerpoint/2010/main" val="1470269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18A0B5-4F2B-482C-B0D0-23488176ACCE}"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92590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18A0B5-4F2B-482C-B0D0-23488176ACCE}"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7537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18A0B5-4F2B-482C-B0D0-23488176ACCE}"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7044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18A0B5-4F2B-482C-B0D0-23488176ACCE}"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6885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18A0B5-4F2B-482C-B0D0-23488176ACCE}"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4332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18A0B5-4F2B-482C-B0D0-23488176ACCE}"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0531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p:transition spd="slow" advTm="3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162541516"/>
      </p:ext>
    </p:extLst>
  </p:cSld>
  <p:clrMapOvr>
    <a:masterClrMapping/>
  </p:clrMapOvr>
  <p:transition spd="slow" advTm="3000">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1121779028"/>
      </p:ext>
    </p:extLst>
  </p:cSld>
  <p:clrMapOvr>
    <a:masterClrMapping/>
  </p:clrMapOvr>
  <p:transition spd="slow" advTm="3000">
    <p:wip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398134433"/>
      </p:ext>
    </p:extLst>
  </p:cSld>
  <p:clrMapOvr>
    <a:masterClrMapping/>
  </p:clrMapOvr>
  <p:transition spd="slow" advTm="3000">
    <p:wip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2180234100"/>
      </p:ext>
    </p:extLst>
  </p:cSld>
  <p:clrMapOvr>
    <a:masterClrMapping/>
  </p:clrMapOvr>
  <p:transition spd="slow" advTm="3000">
    <p:wip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3241616385"/>
      </p:ext>
    </p:extLst>
  </p:cSld>
  <p:clrMapOvr>
    <a:masterClrMapping/>
  </p:clrMapOvr>
  <p:transition spd="slow" advTm="3000">
    <p:wip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2509434915"/>
      </p:ext>
    </p:extLst>
  </p:cSld>
  <p:clrMapOvr>
    <a:masterClrMapping/>
  </p:clrMapOvr>
  <p:transition spd="slow" advTm="3000">
    <p:wip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9379719A-A0B4-4B6B-BB74-D672C3006C06}"/>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2298457348"/>
      </p:ext>
    </p:extLst>
  </p:cSld>
  <p:clrMapOvr>
    <a:masterClrMapping/>
  </p:clrMapOvr>
  <p:transition spd="slow" advTm="3000">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EFE88BBA-6FC1-4CC5-96D8-86F02EF752FE}"/>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2062653319"/>
      </p:ext>
    </p:extLst>
  </p:cSld>
  <p:clrMapOvr>
    <a:masterClrMapping/>
  </p:clrMapOvr>
  <p:transition spd="slow" advTm="3000">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54ADA426-D2A8-46DE-B33E-EA83D2832C67}"/>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1661481993"/>
      </p:ext>
    </p:extLst>
  </p:cSld>
  <p:clrMapOvr>
    <a:masterClrMapping/>
  </p:clrMapOvr>
  <p:transition spd="slow" advTm="3000">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p:transition spd="slow" advTm="3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p:transition spd="slow" advTm="3000">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p:transition spd="slow" advTm="3000">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p:transition spd="slow" advTm="3000">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p:transition spd="slow" advTm="3000">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48910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193BA-CCB6-4873-A868-72FE5A7F58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97B0E304-CA63-4061-84FC-6B829E0F88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0193DD3-C799-4702-A098-D94BE977A45B}"/>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5" name="Footer Placeholder 4">
            <a:extLst>
              <a:ext uri="{FF2B5EF4-FFF2-40B4-BE49-F238E27FC236}">
                <a16:creationId xmlns:a16="http://schemas.microsoft.com/office/drawing/2014/main" id="{9328B0DD-1E37-4FFF-A184-1386D098EBB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06779B7-73EB-4D77-B081-67B2BE80CE33}"/>
              </a:ext>
            </a:extLst>
          </p:cNvPr>
          <p:cNvSpPr>
            <a:spLocks noGrp="1"/>
          </p:cNvSpPr>
          <p:nvPr>
            <p:ph type="sldNum" sz="quarter" idx="12"/>
          </p:nvPr>
        </p:nvSpPr>
        <p:spPr/>
        <p:txBody>
          <a:bodyPr/>
          <a:lstStyle/>
          <a:p>
            <a:fld id="{896E1B61-A2AE-4714-8375-594C8400A0EB}" type="slidenum">
              <a:rPr lang="vi-VN" smtClean="0"/>
              <a:t>‹#›</a:t>
            </a:fld>
            <a:endParaRPr lang="vi-VN"/>
          </a:p>
        </p:txBody>
      </p:sp>
      <p:sp>
        <p:nvSpPr>
          <p:cNvPr id="8" name="TextBox 7">
            <a:extLst>
              <a:ext uri="{FF2B5EF4-FFF2-40B4-BE49-F238E27FC236}">
                <a16:creationId xmlns:a16="http://schemas.microsoft.com/office/drawing/2014/main" id="{77562083-1D4B-468B-A0C4-4A60E08442EB}"/>
              </a:ext>
            </a:extLst>
          </p:cNvPr>
          <p:cNvSpPr txBox="1"/>
          <p:nvPr userDrawn="1"/>
        </p:nvSpPr>
        <p:spPr>
          <a:xfrm>
            <a:off x="10984684" y="0"/>
            <a:ext cx="1378857" cy="461665"/>
          </a:xfrm>
          <a:prstGeom prst="rect">
            <a:avLst/>
          </a:prstGeom>
          <a:noFill/>
        </p:spPr>
        <p:txBody>
          <a:bodyPr wrap="square" rtlCol="0">
            <a:spAutoFit/>
          </a:bodyPr>
          <a:lstStyle/>
          <a:p>
            <a:r>
              <a:rPr lang="en-US" sz="2400" dirty="0" err="1">
                <a:solidFill>
                  <a:srgbClr val="6A3D62"/>
                </a:solidFill>
                <a:latin typeface="DaddysGirl" panose="02000603000000000000" pitchFamily="2" charset="0"/>
                <a:ea typeface="DaddysGirl" panose="02000603000000000000" pitchFamily="2" charset="0"/>
              </a:rPr>
              <a:t>Măng</a:t>
            </a:r>
            <a:r>
              <a:rPr lang="en-US" sz="2400" dirty="0">
                <a:solidFill>
                  <a:srgbClr val="6A3D62"/>
                </a:solidFill>
                <a:latin typeface="DaddysGirl" panose="02000603000000000000" pitchFamily="2" charset="0"/>
                <a:ea typeface="DaddysGirl" panose="02000603000000000000" pitchFamily="2" charset="0"/>
              </a:rPr>
              <a:t> non</a:t>
            </a:r>
            <a:endParaRPr lang="vi-VN" sz="2400" dirty="0">
              <a:solidFill>
                <a:srgbClr val="6A3D62"/>
              </a:solidFill>
              <a:ea typeface="DaddysGirl" panose="02000603000000000000" pitchFamily="2" charset="0"/>
            </a:endParaRPr>
          </a:p>
        </p:txBody>
      </p:sp>
      <p:pic>
        <p:nvPicPr>
          <p:cNvPr id="9" name="Picture 8">
            <a:extLst>
              <a:ext uri="{FF2B5EF4-FFF2-40B4-BE49-F238E27FC236}">
                <a16:creationId xmlns:a16="http://schemas.microsoft.com/office/drawing/2014/main" id="{2242E87B-7E97-4FCA-856E-4D611E5D421C}"/>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4488765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B5B0F-2D33-49E7-99B2-4038E3C75990}"/>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3C28E73-DA63-4093-8E6E-2A0BFCC03C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1ACB542-4A94-4F0E-B95E-DE397751D896}"/>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5" name="Footer Placeholder 4">
            <a:extLst>
              <a:ext uri="{FF2B5EF4-FFF2-40B4-BE49-F238E27FC236}">
                <a16:creationId xmlns:a16="http://schemas.microsoft.com/office/drawing/2014/main" id="{DC21B1F7-6C12-4FE5-ADA7-F3EDD442253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76A57F0C-FEE7-4B0D-AD3C-55563BE4777A}"/>
              </a:ext>
            </a:extLst>
          </p:cNvPr>
          <p:cNvSpPr>
            <a:spLocks noGrp="1"/>
          </p:cNvSpPr>
          <p:nvPr>
            <p:ph type="sldNum" sz="quarter" idx="12"/>
          </p:nvPr>
        </p:nvSpPr>
        <p:spPr/>
        <p:txBody>
          <a:bodyPr/>
          <a:lstStyle/>
          <a:p>
            <a:fld id="{896E1B61-A2AE-4714-8375-594C8400A0EB}" type="slidenum">
              <a:rPr lang="vi-VN" smtClean="0"/>
              <a:t>‹#›</a:t>
            </a:fld>
            <a:endParaRPr lang="vi-VN"/>
          </a:p>
        </p:txBody>
      </p:sp>
      <p:sp>
        <p:nvSpPr>
          <p:cNvPr id="8" name="TextBox 7">
            <a:extLst>
              <a:ext uri="{FF2B5EF4-FFF2-40B4-BE49-F238E27FC236}">
                <a16:creationId xmlns:a16="http://schemas.microsoft.com/office/drawing/2014/main" id="{57272871-0A25-4CBD-AFF8-E6F462A29373}"/>
              </a:ext>
            </a:extLst>
          </p:cNvPr>
          <p:cNvSpPr txBox="1"/>
          <p:nvPr userDrawn="1"/>
        </p:nvSpPr>
        <p:spPr>
          <a:xfrm>
            <a:off x="10984684" y="0"/>
            <a:ext cx="1378857" cy="461665"/>
          </a:xfrm>
          <a:prstGeom prst="rect">
            <a:avLst/>
          </a:prstGeom>
          <a:noFill/>
        </p:spPr>
        <p:txBody>
          <a:bodyPr wrap="square" rtlCol="0">
            <a:spAutoFit/>
          </a:bodyPr>
          <a:lstStyle/>
          <a:p>
            <a:r>
              <a:rPr lang="en-US" sz="2400" dirty="0" err="1">
                <a:solidFill>
                  <a:srgbClr val="6A3D62"/>
                </a:solidFill>
                <a:latin typeface="DaddysGirl" panose="02000603000000000000" pitchFamily="2" charset="0"/>
                <a:ea typeface="DaddysGirl" panose="02000603000000000000" pitchFamily="2" charset="0"/>
              </a:rPr>
              <a:t>Măng</a:t>
            </a:r>
            <a:r>
              <a:rPr lang="en-US" sz="2400" dirty="0">
                <a:solidFill>
                  <a:srgbClr val="6A3D62"/>
                </a:solidFill>
                <a:latin typeface="DaddysGirl" panose="02000603000000000000" pitchFamily="2" charset="0"/>
                <a:ea typeface="DaddysGirl" panose="02000603000000000000" pitchFamily="2" charset="0"/>
              </a:rPr>
              <a:t> non</a:t>
            </a:r>
            <a:endParaRPr lang="vi-VN" sz="2400" dirty="0">
              <a:solidFill>
                <a:srgbClr val="6A3D62"/>
              </a:solidFill>
              <a:ea typeface="DaddysGirl" panose="02000603000000000000" pitchFamily="2" charset="0"/>
            </a:endParaRPr>
          </a:p>
        </p:txBody>
      </p:sp>
      <p:pic>
        <p:nvPicPr>
          <p:cNvPr id="9" name="Picture 8">
            <a:extLst>
              <a:ext uri="{FF2B5EF4-FFF2-40B4-BE49-F238E27FC236}">
                <a16:creationId xmlns:a16="http://schemas.microsoft.com/office/drawing/2014/main" id="{D3A6CCB6-2588-4A57-918D-AA24EBA3D6B7}"/>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38211415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0CEF8-ACD9-458E-A265-D7361D190D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9FE3DC2-6C8E-461B-98A5-871D07DAA8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B25E89-DA91-4159-90FD-BEBC9EED3A55}"/>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5" name="Footer Placeholder 4">
            <a:extLst>
              <a:ext uri="{FF2B5EF4-FFF2-40B4-BE49-F238E27FC236}">
                <a16:creationId xmlns:a16="http://schemas.microsoft.com/office/drawing/2014/main" id="{94F8C167-D0F6-410A-BC25-82C22CD31CD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AFBAD40-7F7B-4BAB-971E-E24F119D7323}"/>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8" name="Picture 7">
            <a:extLst>
              <a:ext uri="{FF2B5EF4-FFF2-40B4-BE49-F238E27FC236}">
                <a16:creationId xmlns:a16="http://schemas.microsoft.com/office/drawing/2014/main" id="{DC753603-F809-457C-A7E5-63C060A18877}"/>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23486307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1769B-197C-45A5-B508-E0FBB48ABFE4}"/>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B09EEDA-CF25-4B8A-B828-128E277CAD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E1C7D263-C91E-49ED-AE84-CB991AF201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2E7F6E3F-7E36-40EB-B7F3-AA74368194E9}"/>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6" name="Footer Placeholder 5">
            <a:extLst>
              <a:ext uri="{FF2B5EF4-FFF2-40B4-BE49-F238E27FC236}">
                <a16:creationId xmlns:a16="http://schemas.microsoft.com/office/drawing/2014/main" id="{2BA5F0FC-3FC6-49CE-BF5C-80E795AAA22B}"/>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D04F77A-8F4A-4BC3-BA91-05D3A9EBAFD8}"/>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9" name="Picture 8">
            <a:extLst>
              <a:ext uri="{FF2B5EF4-FFF2-40B4-BE49-F238E27FC236}">
                <a16:creationId xmlns:a16="http://schemas.microsoft.com/office/drawing/2014/main" id="{470AB2DF-965B-481A-9902-DB360E19E26D}"/>
              </a:ext>
            </a:extLst>
          </p:cNvPr>
          <p:cNvPicPr>
            <a:picLocks noChangeAspect="1"/>
          </p:cNvPicPr>
          <p:nvPr userDrawn="1"/>
        </p:nvPicPr>
        <p:blipFill>
          <a:blip r:embed="rId2"/>
          <a:stretch>
            <a:fillRect/>
          </a:stretch>
        </p:blipFill>
        <p:spPr>
          <a:xfrm>
            <a:off x="0" y="-44967"/>
            <a:ext cx="12436371" cy="6947933"/>
          </a:xfrm>
          <a:prstGeom prst="rect">
            <a:avLst/>
          </a:prstGeom>
        </p:spPr>
      </p:pic>
    </p:spTree>
    <p:extLst>
      <p:ext uri="{BB962C8B-B14F-4D97-AF65-F5344CB8AC3E}">
        <p14:creationId xmlns:p14="http://schemas.microsoft.com/office/powerpoint/2010/main" val="1866464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C047-B0ED-4533-A8B6-DED50541CCD2}"/>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FF0EB4A2-AE33-47D4-81BE-D69AD1994B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B1C0AF-AE20-4F7A-969C-37F7C9C2D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1D4B81D4-519D-4BDC-94D1-3318B54F11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E9B666-2448-4475-9A2B-081FE6019C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B1CB763-BD22-4748-A809-B36F21D5C3F5}"/>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8" name="Footer Placeholder 7">
            <a:extLst>
              <a:ext uri="{FF2B5EF4-FFF2-40B4-BE49-F238E27FC236}">
                <a16:creationId xmlns:a16="http://schemas.microsoft.com/office/drawing/2014/main" id="{ED60E153-C19E-4802-97CD-99A76A0E3247}"/>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16FDC5C0-AFC4-4419-A6BF-77FB0BA104B8}"/>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11" name="Picture 10">
            <a:extLst>
              <a:ext uri="{FF2B5EF4-FFF2-40B4-BE49-F238E27FC236}">
                <a16:creationId xmlns:a16="http://schemas.microsoft.com/office/drawing/2014/main" id="{0C9F0D0D-DD41-4A00-9143-A9F26A660AF5}"/>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9925904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90766-D730-469D-90CE-E9CAA8FB8970}"/>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B4158CD-F484-4247-BE7E-6658D4CC0D35}"/>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4" name="Footer Placeholder 3">
            <a:extLst>
              <a:ext uri="{FF2B5EF4-FFF2-40B4-BE49-F238E27FC236}">
                <a16:creationId xmlns:a16="http://schemas.microsoft.com/office/drawing/2014/main" id="{1CD9FD14-DF82-42D0-8355-12C99EBBA495}"/>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3AF2DFA0-EE51-4EDC-8DE0-95A460356DFC}"/>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7" name="Picture 6">
            <a:extLst>
              <a:ext uri="{FF2B5EF4-FFF2-40B4-BE49-F238E27FC236}">
                <a16:creationId xmlns:a16="http://schemas.microsoft.com/office/drawing/2014/main" id="{45991EE3-D00E-4B81-BDDF-4C8595036190}"/>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379469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p:transition spd="slow" advTm="3000">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8F6E42-A640-4701-AEFF-6DBB5EB71DFF}"/>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3" name="Footer Placeholder 2">
            <a:extLst>
              <a:ext uri="{FF2B5EF4-FFF2-40B4-BE49-F238E27FC236}">
                <a16:creationId xmlns:a16="http://schemas.microsoft.com/office/drawing/2014/main" id="{6CAE135C-56A7-45E7-A952-62F69034873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2B8F7C15-7AA0-4606-B149-6159311D4855}"/>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6" name="Picture 5">
            <a:extLst>
              <a:ext uri="{FF2B5EF4-FFF2-40B4-BE49-F238E27FC236}">
                <a16:creationId xmlns:a16="http://schemas.microsoft.com/office/drawing/2014/main" id="{AF40BAE6-8643-4EF7-A5F9-5670E895FB63}"/>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33351566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F220E-68D8-4EB9-91A1-3200BA89D3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BD80AC1-E9E2-4705-A85B-7341A0D4E0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044F2CB-7BE7-4AAA-8945-D23E974AD6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CACABA-82C1-4D74-B79B-15D2D69BE40A}"/>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6" name="Footer Placeholder 5">
            <a:extLst>
              <a:ext uri="{FF2B5EF4-FFF2-40B4-BE49-F238E27FC236}">
                <a16:creationId xmlns:a16="http://schemas.microsoft.com/office/drawing/2014/main" id="{15F91D0C-BB13-4B1E-B8E3-D7EE12A16F4E}"/>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67297C4E-D467-4B62-AA9F-D663451EF62C}"/>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9" name="Picture 8">
            <a:extLst>
              <a:ext uri="{FF2B5EF4-FFF2-40B4-BE49-F238E27FC236}">
                <a16:creationId xmlns:a16="http://schemas.microsoft.com/office/drawing/2014/main" id="{43A00D90-E22C-4308-AAB1-444B64F28341}"/>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17077834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B9868-94BD-43F8-8317-FE7D35F459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895DDD3-6543-4926-B083-87113DCC53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A1FEB44-A708-405E-A5FE-C72FC8C630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99D338-C412-4C58-B08A-273DC59B5638}"/>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6" name="Footer Placeholder 5">
            <a:extLst>
              <a:ext uri="{FF2B5EF4-FFF2-40B4-BE49-F238E27FC236}">
                <a16:creationId xmlns:a16="http://schemas.microsoft.com/office/drawing/2014/main" id="{F886CD10-80B7-48A8-90E1-51A65CE9032F}"/>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BFBC134D-55E0-4E16-BF61-89539312A6E4}"/>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9" name="Picture 8">
            <a:extLst>
              <a:ext uri="{FF2B5EF4-FFF2-40B4-BE49-F238E27FC236}">
                <a16:creationId xmlns:a16="http://schemas.microsoft.com/office/drawing/2014/main" id="{A3500975-30A2-40ED-A763-1CE43598DBF5}"/>
              </a:ext>
            </a:extLst>
          </p:cNvPr>
          <p:cNvPicPr>
            <a:picLocks noChangeAspect="1"/>
          </p:cNvPicPr>
          <p:nvPr userDrawn="1"/>
        </p:nvPicPr>
        <p:blipFill>
          <a:blip r:embed="rId2"/>
          <a:stretch>
            <a:fillRect/>
          </a:stretch>
        </p:blipFill>
        <p:spPr>
          <a:xfrm>
            <a:off x="0" y="-44967"/>
            <a:ext cx="12436371" cy="6947933"/>
          </a:xfrm>
          <a:prstGeom prst="rect">
            <a:avLst/>
          </a:prstGeom>
        </p:spPr>
      </p:pic>
    </p:spTree>
    <p:extLst>
      <p:ext uri="{BB962C8B-B14F-4D97-AF65-F5344CB8AC3E}">
        <p14:creationId xmlns:p14="http://schemas.microsoft.com/office/powerpoint/2010/main" val="629098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B254-1968-42BC-B592-6183EFCB697D}"/>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9E388AB-85B4-40C1-A1CE-276CBE678C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C3226FD-ABB0-4DC4-8532-F47E6966EF58}"/>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5" name="Footer Placeholder 4">
            <a:extLst>
              <a:ext uri="{FF2B5EF4-FFF2-40B4-BE49-F238E27FC236}">
                <a16:creationId xmlns:a16="http://schemas.microsoft.com/office/drawing/2014/main" id="{DC7F6361-7F01-4F84-A0CC-AA5FE2EDA8C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A6BF4A92-556C-4CCF-BAEB-F5C0A698F667}"/>
              </a:ext>
            </a:extLst>
          </p:cNvPr>
          <p:cNvSpPr>
            <a:spLocks noGrp="1"/>
          </p:cNvSpPr>
          <p:nvPr>
            <p:ph type="sldNum" sz="quarter" idx="12"/>
          </p:nvPr>
        </p:nvSpPr>
        <p:spPr/>
        <p:txBody>
          <a:bodyPr/>
          <a:lstStyle/>
          <a:p>
            <a:fld id="{896E1B61-A2AE-4714-8375-594C8400A0EB}" type="slidenum">
              <a:rPr lang="vi-VN" smtClean="0"/>
              <a:t>‹#›</a:t>
            </a:fld>
            <a:endParaRPr lang="vi-VN"/>
          </a:p>
        </p:txBody>
      </p:sp>
      <p:pic>
        <p:nvPicPr>
          <p:cNvPr id="8" name="Picture 7">
            <a:extLst>
              <a:ext uri="{FF2B5EF4-FFF2-40B4-BE49-F238E27FC236}">
                <a16:creationId xmlns:a16="http://schemas.microsoft.com/office/drawing/2014/main" id="{21009032-AF31-479D-B4F4-D2A4E1BD909D}"/>
              </a:ext>
            </a:extLst>
          </p:cNvPr>
          <p:cNvPicPr>
            <a:picLocks noChangeAspect="1"/>
          </p:cNvPicPr>
          <p:nvPr userDrawn="1"/>
        </p:nvPicPr>
        <p:blipFill>
          <a:blip r:embed="rId2"/>
          <a:stretch>
            <a:fillRect/>
          </a:stretch>
        </p:blipFill>
        <p:spPr>
          <a:xfrm>
            <a:off x="-1" y="-89934"/>
            <a:ext cx="12436371" cy="6947933"/>
          </a:xfrm>
          <a:prstGeom prst="rect">
            <a:avLst/>
          </a:prstGeom>
        </p:spPr>
      </p:pic>
    </p:spTree>
    <p:extLst>
      <p:ext uri="{BB962C8B-B14F-4D97-AF65-F5344CB8AC3E}">
        <p14:creationId xmlns:p14="http://schemas.microsoft.com/office/powerpoint/2010/main" val="34338054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327340-3A5A-4226-8D7C-14265CA269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539DDEF-6A29-4DC4-8D80-D6DA3ECC78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9471D2F-E25F-4223-A0C4-F09644D6D094}"/>
              </a:ext>
            </a:extLst>
          </p:cNvPr>
          <p:cNvSpPr>
            <a:spLocks noGrp="1"/>
          </p:cNvSpPr>
          <p:nvPr>
            <p:ph type="dt" sz="half" idx="10"/>
          </p:nvPr>
        </p:nvSpPr>
        <p:spPr/>
        <p:txBody>
          <a:bodyPr/>
          <a:lstStyle/>
          <a:p>
            <a:fld id="{328D5219-7ADE-461A-8083-AC22E3B4012A}" type="datetimeFigureOut">
              <a:rPr lang="vi-VN" smtClean="0"/>
              <a:t>28/09/2022</a:t>
            </a:fld>
            <a:endParaRPr lang="vi-VN"/>
          </a:p>
        </p:txBody>
      </p:sp>
      <p:sp>
        <p:nvSpPr>
          <p:cNvPr id="5" name="Footer Placeholder 4">
            <a:extLst>
              <a:ext uri="{FF2B5EF4-FFF2-40B4-BE49-F238E27FC236}">
                <a16:creationId xmlns:a16="http://schemas.microsoft.com/office/drawing/2014/main" id="{3D004C84-AB4A-436C-B0D5-92974D00521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B7F9994-0243-4F87-84F9-AB152BE62CA6}"/>
              </a:ext>
            </a:extLst>
          </p:cNvPr>
          <p:cNvSpPr>
            <a:spLocks noGrp="1"/>
          </p:cNvSpPr>
          <p:nvPr>
            <p:ph type="sldNum" sz="quarter" idx="12"/>
          </p:nvPr>
        </p:nvSpPr>
        <p:spPr/>
        <p:txBody>
          <a:bodyPr/>
          <a:lstStyle/>
          <a:p>
            <a:fld id="{896E1B61-A2AE-4714-8375-594C8400A0EB}" type="slidenum">
              <a:rPr lang="vi-VN" smtClean="0"/>
              <a:t>‹#›</a:t>
            </a:fld>
            <a:endParaRPr lang="vi-VN"/>
          </a:p>
        </p:txBody>
      </p:sp>
    </p:spTree>
    <p:extLst>
      <p:ext uri="{BB962C8B-B14F-4D97-AF65-F5344CB8AC3E}">
        <p14:creationId xmlns:p14="http://schemas.microsoft.com/office/powerpoint/2010/main" val="344238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p:transition spd="slow" advTm="3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p:transition spd="slow" advTm="3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2022/9/28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p:transition spd="slow" advTm="3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276523006"/>
      </p:ext>
    </p:extLst>
  </p:cSld>
  <p:clrMapOvr>
    <a:masterClrMapping/>
  </p:clrMapOvr>
  <p:transition spd="slow" advTm="3000">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4123069945"/>
      </p:ext>
    </p:extLst>
  </p:cSld>
  <p:clrMapOvr>
    <a:masterClrMapping/>
  </p:clrMapOvr>
  <p:transition spd="slow" advTm="3000">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sp>
        <p:nvSpPr>
          <p:cNvPr id="6" name="圆角矩形 5"/>
          <p:cNvSpPr/>
          <p:nvPr userDrawn="1"/>
        </p:nvSpPr>
        <p:spPr>
          <a:xfrm>
            <a:off x="590550" y="457200"/>
            <a:ext cx="11029950" cy="5867400"/>
          </a:xfrm>
          <a:prstGeom prst="roundRect">
            <a:avLst>
              <a:gd name="adj" fmla="val 7251"/>
            </a:avLst>
          </a:prstGeom>
          <a:solidFill>
            <a:schemeClr val="bg1"/>
          </a:solidFill>
          <a:ln>
            <a:noFill/>
          </a:ln>
          <a:effectLst>
            <a:outerShdw blurRad="4445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id="{3C91F5AE-D960-4636-ADFD-F35B36939C74}"/>
              </a:ext>
            </a:extLst>
          </p:cNvPr>
          <p:cNvPicPr>
            <a:picLocks noChangeAspect="1"/>
          </p:cNvPicPr>
          <p:nvPr userDrawn="1"/>
        </p:nvPicPr>
        <p:blipFill>
          <a:blip r:embed="rId3"/>
          <a:stretch>
            <a:fillRect/>
          </a:stretch>
        </p:blipFill>
        <p:spPr>
          <a:xfrm>
            <a:off x="10687318" y="-71534"/>
            <a:ext cx="1713124" cy="542591"/>
          </a:xfrm>
          <a:prstGeom prst="rect">
            <a:avLst/>
          </a:prstGeom>
        </p:spPr>
      </p:pic>
    </p:spTree>
    <p:extLst>
      <p:ext uri="{BB962C8B-B14F-4D97-AF65-F5344CB8AC3E}">
        <p14:creationId xmlns:p14="http://schemas.microsoft.com/office/powerpoint/2010/main" val="351886819"/>
      </p:ext>
    </p:extLst>
  </p:cSld>
  <p:clrMapOvr>
    <a:masterClrMapping/>
  </p:clrMapOvr>
  <p:transition spd="slow" advTm="3000">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hyperlink" Target="https://www.facebook.com/groups/629898828017053"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2022/9/28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7" name="Picture 6">
            <a:extLst>
              <a:ext uri="{FF2B5EF4-FFF2-40B4-BE49-F238E27FC236}">
                <a16:creationId xmlns:a16="http://schemas.microsoft.com/office/drawing/2014/main" id="{9D9758EA-09E0-4A15-9E2A-F39C70A225AA}"/>
              </a:ext>
            </a:extLst>
          </p:cNvPr>
          <p:cNvPicPr>
            <a:picLocks noChangeAspect="1"/>
          </p:cNvPicPr>
          <p:nvPr userDrawn="1"/>
        </p:nvPicPr>
        <p:blipFill>
          <a:blip r:embed="rId25"/>
          <a:stretch>
            <a:fillRect/>
          </a:stretch>
        </p:blipFill>
        <p:spPr>
          <a:xfrm>
            <a:off x="10687318" y="-71534"/>
            <a:ext cx="1713124" cy="542591"/>
          </a:xfrm>
          <a:prstGeom prst="rect">
            <a:avLst/>
          </a:prstGeom>
        </p:spPr>
      </p:pic>
      <p:pic>
        <p:nvPicPr>
          <p:cNvPr id="8" name="Picture 7">
            <a:extLst>
              <a:ext uri="{FF2B5EF4-FFF2-40B4-BE49-F238E27FC236}">
                <a16:creationId xmlns:a16="http://schemas.microsoft.com/office/drawing/2014/main" id="{893395E1-ADB0-4734-8C3F-9ACFEEF2643A}"/>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1946030" y="7675209"/>
            <a:ext cx="1152128" cy="1959214"/>
          </a:xfrm>
          <a:prstGeom prst="rect">
            <a:avLst/>
          </a:prstGeom>
        </p:spPr>
      </p:pic>
      <p:sp>
        <p:nvSpPr>
          <p:cNvPr id="9" name="TextBox 3">
            <a:extLst>
              <a:ext uri="{FF2B5EF4-FFF2-40B4-BE49-F238E27FC236}">
                <a16:creationId xmlns:a16="http://schemas.microsoft.com/office/drawing/2014/main" id="{50EE327D-19CB-468C-900A-1FF8668BEF92}"/>
              </a:ext>
            </a:extLst>
          </p:cNvPr>
          <p:cNvSpPr txBox="1"/>
          <p:nvPr userDrawn="1"/>
        </p:nvSpPr>
        <p:spPr>
          <a:xfrm>
            <a:off x="2865660" y="871045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27"/>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8001FB92-E5CE-45D6-8BF1-5765B3A58F69}"/>
              </a:ext>
            </a:extLst>
          </p:cNvPr>
          <p:cNvSpPr txBox="1">
            <a:spLocks/>
          </p:cNvSpPr>
          <p:nvPr userDrawn="1"/>
        </p:nvSpPr>
        <p:spPr>
          <a:xfrm>
            <a:off x="1429952" y="931073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11" name="Picture 10">
            <a:extLst>
              <a:ext uri="{FF2B5EF4-FFF2-40B4-BE49-F238E27FC236}">
                <a16:creationId xmlns:a16="http://schemas.microsoft.com/office/drawing/2014/main" id="{17740C21-BF7C-4B42-AD54-4D35CE56D33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2523172" y="-10077887"/>
            <a:ext cx="1152128" cy="1959214"/>
          </a:xfrm>
          <a:prstGeom prst="rect">
            <a:avLst/>
          </a:prstGeom>
        </p:spPr>
      </p:pic>
      <p:pic>
        <p:nvPicPr>
          <p:cNvPr id="12" name="Picture 11">
            <a:extLst>
              <a:ext uri="{FF2B5EF4-FFF2-40B4-BE49-F238E27FC236}">
                <a16:creationId xmlns:a16="http://schemas.microsoft.com/office/drawing/2014/main" id="{07ED85FB-ABF8-4364-8B25-AE7144B11FA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1496390" y="-9098280"/>
            <a:ext cx="1152128" cy="1959214"/>
          </a:xfrm>
          <a:prstGeom prst="rect">
            <a:avLst/>
          </a:prstGeom>
        </p:spPr>
      </p:pic>
      <p:pic>
        <p:nvPicPr>
          <p:cNvPr id="13" name="Picture 12">
            <a:extLst>
              <a:ext uri="{FF2B5EF4-FFF2-40B4-BE49-F238E27FC236}">
                <a16:creationId xmlns:a16="http://schemas.microsoft.com/office/drawing/2014/main" id="{2F655C91-E9D1-4A79-9FAA-84E843F080C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2523172" y="18278002"/>
            <a:ext cx="1152128" cy="1959214"/>
          </a:xfrm>
          <a:prstGeom prst="rect">
            <a:avLst/>
          </a:prstGeom>
        </p:spPr>
      </p:pic>
      <p:pic>
        <p:nvPicPr>
          <p:cNvPr id="14" name="Picture 13">
            <a:extLst>
              <a:ext uri="{FF2B5EF4-FFF2-40B4-BE49-F238E27FC236}">
                <a16:creationId xmlns:a16="http://schemas.microsoft.com/office/drawing/2014/main" id="{D5754CD7-D52D-4D9B-B088-16942DBEBD4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1988508" y="19257609"/>
            <a:ext cx="1152128" cy="1959214"/>
          </a:xfrm>
          <a:prstGeom prst="rect">
            <a:avLst/>
          </a:prstGeom>
        </p:spPr>
      </p:pic>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3" r:id="rId8"/>
    <p:sldLayoutId id="2147483682" r:id="rId9"/>
    <p:sldLayoutId id="2147483681" r:id="rId10"/>
    <p:sldLayoutId id="2147483680" r:id="rId11"/>
    <p:sldLayoutId id="2147483679" r:id="rId12"/>
    <p:sldLayoutId id="2147483678" r:id="rId13"/>
    <p:sldLayoutId id="2147483677" r:id="rId14"/>
    <p:sldLayoutId id="2147483676" r:id="rId15"/>
    <p:sldLayoutId id="2147483660" r:id="rId16"/>
    <p:sldLayoutId id="2147483661" r:id="rId17"/>
    <p:sldLayoutId id="2147483662" r:id="rId18"/>
    <p:sldLayoutId id="2147483656" r:id="rId19"/>
    <p:sldLayoutId id="2147483657" r:id="rId20"/>
    <p:sldLayoutId id="2147483658" r:id="rId21"/>
    <p:sldLayoutId id="2147483659" r:id="rId22"/>
    <p:sldLayoutId id="2147483675" r:id="rId23"/>
  </p:sldLayoutIdLst>
  <p:transition spd="slow" advTm="3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265569-1C8F-4290-A303-390554A860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E4A4BBE-E1E9-442E-A2FB-B335AC7C27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1FD792B-C312-4783-9D19-64E2E319B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D5219-7ADE-461A-8083-AC22E3B4012A}" type="datetimeFigureOut">
              <a:rPr lang="vi-VN" smtClean="0"/>
              <a:t>28/09/2022</a:t>
            </a:fld>
            <a:endParaRPr lang="vi-VN"/>
          </a:p>
        </p:txBody>
      </p:sp>
      <p:sp>
        <p:nvSpPr>
          <p:cNvPr id="5" name="Footer Placeholder 4">
            <a:extLst>
              <a:ext uri="{FF2B5EF4-FFF2-40B4-BE49-F238E27FC236}">
                <a16:creationId xmlns:a16="http://schemas.microsoft.com/office/drawing/2014/main" id="{87E81A82-EC50-4150-B959-7DB85990B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A689236D-1BA7-4B83-9B81-D4ACBA072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E1B61-A2AE-4714-8375-594C8400A0EB}" type="slidenum">
              <a:rPr lang="vi-VN" smtClean="0"/>
              <a:t>‹#›</a:t>
            </a:fld>
            <a:endParaRPr lang="vi-VN"/>
          </a:p>
        </p:txBody>
      </p:sp>
      <p:sp>
        <p:nvSpPr>
          <p:cNvPr id="7" name="TextBox 6">
            <a:extLst>
              <a:ext uri="{FF2B5EF4-FFF2-40B4-BE49-F238E27FC236}">
                <a16:creationId xmlns:a16="http://schemas.microsoft.com/office/drawing/2014/main" id="{35642576-02C3-4434-B209-D6203DC78C2F}"/>
              </a:ext>
            </a:extLst>
          </p:cNvPr>
          <p:cNvSpPr txBox="1"/>
          <p:nvPr userDrawn="1"/>
        </p:nvSpPr>
        <p:spPr>
          <a:xfrm>
            <a:off x="10984684" y="0"/>
            <a:ext cx="1378857" cy="461665"/>
          </a:xfrm>
          <a:prstGeom prst="rect">
            <a:avLst/>
          </a:prstGeom>
          <a:noFill/>
        </p:spPr>
        <p:txBody>
          <a:bodyPr wrap="square" rtlCol="0">
            <a:spAutoFit/>
          </a:bodyPr>
          <a:lstStyle/>
          <a:p>
            <a:r>
              <a:rPr lang="en-US" sz="2400" dirty="0" err="1">
                <a:solidFill>
                  <a:srgbClr val="6A3D62"/>
                </a:solidFill>
                <a:latin typeface="DaddysGirl" panose="02000603000000000000" pitchFamily="2" charset="0"/>
                <a:ea typeface="DaddysGirl" panose="02000603000000000000" pitchFamily="2" charset="0"/>
              </a:rPr>
              <a:t>Măng</a:t>
            </a:r>
            <a:r>
              <a:rPr lang="en-US" sz="2400" dirty="0">
                <a:solidFill>
                  <a:srgbClr val="6A3D62"/>
                </a:solidFill>
                <a:latin typeface="DaddysGirl" panose="02000603000000000000" pitchFamily="2" charset="0"/>
                <a:ea typeface="DaddysGirl" panose="02000603000000000000" pitchFamily="2" charset="0"/>
              </a:rPr>
              <a:t> non</a:t>
            </a:r>
            <a:endParaRPr lang="vi-VN" sz="2400" dirty="0">
              <a:solidFill>
                <a:srgbClr val="6A3D62"/>
              </a:solidFill>
              <a:ea typeface="DaddysGirl" panose="02000603000000000000" pitchFamily="2" charset="0"/>
            </a:endParaRPr>
          </a:p>
        </p:txBody>
      </p:sp>
      <p:pic>
        <p:nvPicPr>
          <p:cNvPr id="8" name="Picture 7">
            <a:extLst>
              <a:ext uri="{FF2B5EF4-FFF2-40B4-BE49-F238E27FC236}">
                <a16:creationId xmlns:a16="http://schemas.microsoft.com/office/drawing/2014/main" id="{9A3217F5-1653-445D-BCCA-99B36F6EAE5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46030" y="7675209"/>
            <a:ext cx="1152128" cy="1959214"/>
          </a:xfrm>
          <a:prstGeom prst="rect">
            <a:avLst/>
          </a:prstGeom>
        </p:spPr>
      </p:pic>
      <p:sp>
        <p:nvSpPr>
          <p:cNvPr id="9" name="TextBox 3">
            <a:extLst>
              <a:ext uri="{FF2B5EF4-FFF2-40B4-BE49-F238E27FC236}">
                <a16:creationId xmlns:a16="http://schemas.microsoft.com/office/drawing/2014/main" id="{D1AC0C16-A82B-4788-8945-AB567F59B500}"/>
              </a:ext>
            </a:extLst>
          </p:cNvPr>
          <p:cNvSpPr txBox="1"/>
          <p:nvPr userDrawn="1"/>
        </p:nvSpPr>
        <p:spPr>
          <a:xfrm>
            <a:off x="2865660" y="871045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AC2845A9-7AAD-46A7-ABAD-B7946881D91F}"/>
              </a:ext>
            </a:extLst>
          </p:cNvPr>
          <p:cNvSpPr txBox="1">
            <a:spLocks/>
          </p:cNvSpPr>
          <p:nvPr userDrawn="1"/>
        </p:nvSpPr>
        <p:spPr>
          <a:xfrm>
            <a:off x="1429952" y="931073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11" name="Picture 10">
            <a:extLst>
              <a:ext uri="{FF2B5EF4-FFF2-40B4-BE49-F238E27FC236}">
                <a16:creationId xmlns:a16="http://schemas.microsoft.com/office/drawing/2014/main" id="{35756E53-F3B6-4CFF-9444-9857BCF657A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23172" y="-10077887"/>
            <a:ext cx="1152128" cy="1959214"/>
          </a:xfrm>
          <a:prstGeom prst="rect">
            <a:avLst/>
          </a:prstGeom>
        </p:spPr>
      </p:pic>
      <p:pic>
        <p:nvPicPr>
          <p:cNvPr id="12" name="Picture 11">
            <a:extLst>
              <a:ext uri="{FF2B5EF4-FFF2-40B4-BE49-F238E27FC236}">
                <a16:creationId xmlns:a16="http://schemas.microsoft.com/office/drawing/2014/main" id="{40985C5F-A795-4ADC-8E5B-2B6E1C86898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496390" y="-9098280"/>
            <a:ext cx="1152128" cy="1959214"/>
          </a:xfrm>
          <a:prstGeom prst="rect">
            <a:avLst/>
          </a:prstGeom>
        </p:spPr>
      </p:pic>
      <p:pic>
        <p:nvPicPr>
          <p:cNvPr id="13" name="Picture 12">
            <a:extLst>
              <a:ext uri="{FF2B5EF4-FFF2-40B4-BE49-F238E27FC236}">
                <a16:creationId xmlns:a16="http://schemas.microsoft.com/office/drawing/2014/main" id="{141AF3A9-17B9-4FEA-8A31-53FFFF2A722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23172" y="18278002"/>
            <a:ext cx="1152128" cy="1959214"/>
          </a:xfrm>
          <a:prstGeom prst="rect">
            <a:avLst/>
          </a:prstGeom>
        </p:spPr>
      </p:pic>
      <p:pic>
        <p:nvPicPr>
          <p:cNvPr id="14" name="Picture 13">
            <a:extLst>
              <a:ext uri="{FF2B5EF4-FFF2-40B4-BE49-F238E27FC236}">
                <a16:creationId xmlns:a16="http://schemas.microsoft.com/office/drawing/2014/main" id="{AEF05C94-B158-49B1-9451-7F4E4BA1CC6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988508" y="19257609"/>
            <a:ext cx="1152128" cy="1959214"/>
          </a:xfrm>
          <a:prstGeom prst="rect">
            <a:avLst/>
          </a:prstGeom>
        </p:spPr>
      </p:pic>
    </p:spTree>
    <p:extLst>
      <p:ext uri="{BB962C8B-B14F-4D97-AF65-F5344CB8AC3E}">
        <p14:creationId xmlns:p14="http://schemas.microsoft.com/office/powerpoint/2010/main" val="58279510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jpeg"/><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29.png"/><Relationship Id="rId2" Type="http://schemas.openxmlformats.org/officeDocument/2006/relationships/audio" Target="../media/audio4.wav"/><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17.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17.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6.wav"/><Relationship Id="rId7" Type="http://schemas.openxmlformats.org/officeDocument/2006/relationships/image" Target="../media/image28.png"/><Relationship Id="rId2" Type="http://schemas.openxmlformats.org/officeDocument/2006/relationships/audio" Target="../media/audio4.wav"/><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27.png"/><Relationship Id="rId4" Type="http://schemas.openxmlformats.org/officeDocument/2006/relationships/audio" Target="../media/audio5.wav"/></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17.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6.wav"/><Relationship Id="rId7" Type="http://schemas.openxmlformats.org/officeDocument/2006/relationships/image" Target="../media/image28.png"/><Relationship Id="rId2" Type="http://schemas.openxmlformats.org/officeDocument/2006/relationships/audio" Target="../media/audio4.wav"/><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27.png"/><Relationship Id="rId4" Type="http://schemas.openxmlformats.org/officeDocument/2006/relationships/audio" Target="../media/audio5.wav"/></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17.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4.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4.wav"/><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37.png"/><Relationship Id="rId5" Type="http://schemas.microsoft.com/office/2007/relationships/hdphoto" Target="../media/hdphoto1.wdp"/><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34.png"/><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7.xml"/><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9.png"/><Relationship Id="rId2" Type="http://schemas.openxmlformats.org/officeDocument/2006/relationships/slideLayout" Target="../slideLayouts/slideLayout24.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audio" Target="../media/audio2.wav"/><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29.png"/><Relationship Id="rId2" Type="http://schemas.openxmlformats.org/officeDocument/2006/relationships/audio" Target="../media/audio4.wav"/><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17.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17.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6.wav"/><Relationship Id="rId7" Type="http://schemas.openxmlformats.org/officeDocument/2006/relationships/image" Target="../media/image28.png"/><Relationship Id="rId2" Type="http://schemas.openxmlformats.org/officeDocument/2006/relationships/audio" Target="../media/audio4.wav"/><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27.png"/><Relationship Id="rId4" Type="http://schemas.openxmlformats.org/officeDocument/2006/relationships/audio" Target="../media/audio5.wav"/></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2.png"/><Relationship Id="rId11" Type="http://schemas.openxmlformats.org/officeDocument/2006/relationships/image" Target="../media/image31.png"/><Relationship Id="rId5" Type="http://schemas.openxmlformats.org/officeDocument/2006/relationships/image" Target="../media/image17.png"/><Relationship Id="rId10" Type="http://schemas.openxmlformats.org/officeDocument/2006/relationships/image" Target="../media/image30.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grpSp>
        <p:nvGrpSpPr>
          <p:cNvPr id="15" name="组合 14"/>
          <p:cNvGrpSpPr/>
          <p:nvPr/>
        </p:nvGrpSpPr>
        <p:grpSpPr>
          <a:xfrm>
            <a:off x="-2477298" y="-262472"/>
            <a:ext cx="9473051" cy="7876531"/>
            <a:chOff x="-3201796" y="-1128035"/>
            <a:chExt cx="10829221" cy="9004143"/>
          </a:xfrm>
        </p:grpSpPr>
        <p:pic>
          <p:nvPicPr>
            <p:cNvPr id="14" name="图片 13"/>
            <p:cNvPicPr>
              <a:picLocks noChangeAspect="1"/>
            </p:cNvPicPr>
            <p:nvPr/>
          </p:nvPicPr>
          <p:blipFill rotWithShape="1">
            <a:blip r:embed="rId4"/>
            <a:srcRect l="14627" t="15673" r="18441" b="20000"/>
            <a:stretch/>
          </p:blipFill>
          <p:spPr>
            <a:xfrm>
              <a:off x="-1788695" y="-1128035"/>
              <a:ext cx="8646693" cy="8314126"/>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1796" y="-265474"/>
              <a:ext cx="7371354" cy="7371354"/>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691" y="960374"/>
              <a:ext cx="6915734" cy="6915734"/>
            </a:xfrm>
            <a:prstGeom prst="rect">
              <a:avLst/>
            </a:prstGeom>
          </p:spPr>
        </p:pic>
      </p:grpSp>
      <p:sp>
        <p:nvSpPr>
          <p:cNvPr id="16" name="TextBox 6">
            <a:extLst>
              <a:ext uri="{FF2B5EF4-FFF2-40B4-BE49-F238E27FC236}">
                <a16:creationId xmlns:a16="http://schemas.microsoft.com/office/drawing/2014/main" id="{02909F7E-3F93-4A04-ABC6-BD60979830AE}"/>
              </a:ext>
            </a:extLst>
          </p:cNvPr>
          <p:cNvSpPr txBox="1">
            <a:spLocks noChangeArrowheads="1"/>
          </p:cNvSpPr>
          <p:nvPr/>
        </p:nvSpPr>
        <p:spPr bwMode="auto">
          <a:xfrm>
            <a:off x="7375012" y="281526"/>
            <a:ext cx="254659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6600" b="1" i="0" u="none" strike="noStrike" kern="1200" cap="none" spc="0" normalizeH="0" baseline="0" noProof="0" dirty="0">
                <a:ln>
                  <a:noFill/>
                </a:ln>
                <a:solidFill>
                  <a:schemeClr val="bg1"/>
                </a:solidFill>
                <a:effectLst>
                  <a:outerShdw blurRad="50800" dist="38100" dir="5400000" algn="t" rotWithShape="0">
                    <a:prstClr val="black">
                      <a:alpha val="40000"/>
                    </a:prstClr>
                  </a:outerShdw>
                </a:effectLst>
                <a:uLnTx/>
                <a:uFillTx/>
                <a:latin typeface="UTM Soraya" panose="02040603050506020204" pitchFamily="18" charset="0"/>
                <a:cs typeface="Times New Roman" panose="02020603050405020304" pitchFamily="18" charset="0"/>
              </a:rPr>
              <a:t>TOÁN </a:t>
            </a:r>
          </a:p>
        </p:txBody>
      </p:sp>
      <p:sp>
        <p:nvSpPr>
          <p:cNvPr id="21" name="TextBox 6">
            <a:extLst>
              <a:ext uri="{FF2B5EF4-FFF2-40B4-BE49-F238E27FC236}">
                <a16:creationId xmlns:a16="http://schemas.microsoft.com/office/drawing/2014/main" id="{A0BDFE68-9CA2-40A2-AF49-86C5BD752CC9}"/>
              </a:ext>
            </a:extLst>
          </p:cNvPr>
          <p:cNvSpPr txBox="1">
            <a:spLocks noChangeArrowheads="1"/>
          </p:cNvSpPr>
          <p:nvPr/>
        </p:nvSpPr>
        <p:spPr bwMode="auto">
          <a:xfrm>
            <a:off x="9645404" y="5085056"/>
            <a:ext cx="254659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chemeClr val="bg1"/>
                </a:solidFill>
                <a:effectLst>
                  <a:outerShdw blurRad="50800" dist="38100" dir="5400000" algn="t" rotWithShape="0">
                    <a:prstClr val="black">
                      <a:alpha val="40000"/>
                    </a:prstClr>
                  </a:outerShdw>
                </a:effectLst>
                <a:uLnTx/>
                <a:uFillTx/>
                <a:latin typeface="UTM Soraya" panose="02040603050506020204" pitchFamily="18" charset="0"/>
                <a:cs typeface="Times New Roman" panose="02020603050405020304" pitchFamily="18" charset="0"/>
              </a:rPr>
              <a:t>TRANG 164</a:t>
            </a:r>
          </a:p>
        </p:txBody>
      </p:sp>
      <p:pic>
        <p:nvPicPr>
          <p:cNvPr id="4" name="Picture 3">
            <a:extLst>
              <a:ext uri="{FF2B5EF4-FFF2-40B4-BE49-F238E27FC236}">
                <a16:creationId xmlns:a16="http://schemas.microsoft.com/office/drawing/2014/main" id="{45174B6F-F48C-4583-8121-6315080EC560}"/>
              </a:ext>
            </a:extLst>
          </p:cNvPr>
          <p:cNvPicPr>
            <a:picLocks noChangeAspect="1"/>
          </p:cNvPicPr>
          <p:nvPr/>
        </p:nvPicPr>
        <p:blipFill>
          <a:blip r:embed="rId7"/>
          <a:stretch>
            <a:fillRect/>
          </a:stretch>
        </p:blipFill>
        <p:spPr>
          <a:xfrm>
            <a:off x="10658440" y="-90057"/>
            <a:ext cx="1713124" cy="542591"/>
          </a:xfrm>
          <a:prstGeom prst="rect">
            <a:avLst/>
          </a:prstGeom>
        </p:spPr>
      </p:pic>
      <p:pic>
        <p:nvPicPr>
          <p:cNvPr id="7" name="Picture 6"/>
          <p:cNvPicPr>
            <a:picLocks noChangeAspect="1"/>
          </p:cNvPicPr>
          <p:nvPr/>
        </p:nvPicPr>
        <p:blipFill>
          <a:blip r:embed="rId8"/>
          <a:stretch>
            <a:fillRect/>
          </a:stretch>
        </p:blipFill>
        <p:spPr>
          <a:xfrm>
            <a:off x="5811699" y="1250689"/>
            <a:ext cx="6559865" cy="4121253"/>
          </a:xfrm>
          <a:prstGeom prst="rect">
            <a:avLst/>
          </a:prstGeom>
        </p:spPr>
      </p:pic>
    </p:spTree>
    <p:extLst>
      <p:ext uri="{BB962C8B-B14F-4D97-AF65-F5344CB8AC3E}">
        <p14:creationId xmlns:p14="http://schemas.microsoft.com/office/powerpoint/2010/main" val="46315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FB2234-A239-45E1-B647-EAC3F2CD44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8881" b="28846"/>
          <a:stretch/>
        </p:blipFill>
        <p:spPr>
          <a:xfrm>
            <a:off x="496560" y="425720"/>
            <a:ext cx="5924851" cy="4600135"/>
          </a:xfrm>
          <a:prstGeom prst="rect">
            <a:avLst/>
          </a:prstGeom>
        </p:spPr>
      </p:pic>
      <p:pic>
        <p:nvPicPr>
          <p:cNvPr id="8" name="Picture 7">
            <a:extLst>
              <a:ext uri="{FF2B5EF4-FFF2-40B4-BE49-F238E27FC236}">
                <a16:creationId xmlns:a16="http://schemas.microsoft.com/office/drawing/2014/main" id="{D1A180AF-28AC-46F1-AA98-7B965CF37826}"/>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8847699" flipV="1">
            <a:off x="-1187175" y="4255124"/>
            <a:ext cx="5132809" cy="2912190"/>
          </a:xfrm>
          <a:prstGeom prst="rect">
            <a:avLst/>
          </a:prstGeom>
        </p:spPr>
      </p:pic>
      <p:sp>
        <p:nvSpPr>
          <p:cNvPr id="15" name="TextBox 14">
            <a:extLst>
              <a:ext uri="{FF2B5EF4-FFF2-40B4-BE49-F238E27FC236}">
                <a16:creationId xmlns:a16="http://schemas.microsoft.com/office/drawing/2014/main" id="{C0F5CF4C-CEE2-4E72-B6A5-EB273A2308F1}"/>
              </a:ext>
            </a:extLst>
          </p:cNvPr>
          <p:cNvSpPr txBox="1"/>
          <p:nvPr/>
        </p:nvSpPr>
        <p:spPr>
          <a:xfrm>
            <a:off x="733872" y="1872640"/>
            <a:ext cx="532949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2389 x 8 ... 8 x 2398.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Dấu</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thích</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hợp</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điền</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vào</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chỗ</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chấm</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 </a:t>
            </a:r>
            <a:r>
              <a:rPr kumimoji="0" lang="en-US" sz="4000" b="0" i="0" u="none" strike="noStrike" kern="1200" cap="none" spc="0" normalizeH="0" baseline="0" noProof="0" dirty="0" err="1">
                <a:ln>
                  <a:noFill/>
                </a:ln>
                <a:solidFill>
                  <a:srgbClr val="0F072E"/>
                </a:solidFill>
                <a:effectLst/>
                <a:uLnTx/>
                <a:uFillTx/>
                <a:latin typeface="UTM Alberta Heavy" panose="02040603050506020204" pitchFamily="18" charset="0"/>
                <a:ea typeface="+mn-ea"/>
                <a:cs typeface="Arial" panose="020B0604020202020204" pitchFamily="34" charset="0"/>
              </a:rPr>
              <a:t>là</a:t>
            </a: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a:t>
            </a:r>
            <a:endParaRPr kumimoji="0" lang="vi-VN" sz="4000" b="0" i="0" u="none" strike="noStrike" kern="1200" cap="none" spc="0" normalizeH="0" baseline="0" noProof="0" dirty="0">
              <a:ln>
                <a:noFill/>
              </a:ln>
              <a:solidFill>
                <a:srgbClr val="0F072E"/>
              </a:solidFill>
              <a:effectLst/>
              <a:uLnTx/>
              <a:uFillTx/>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EA817B8F-F5C6-42B4-A1C0-E28B6370E269}"/>
              </a:ext>
            </a:extLst>
          </p:cNvPr>
          <p:cNvGrpSpPr/>
          <p:nvPr/>
        </p:nvGrpSpPr>
        <p:grpSpPr>
          <a:xfrm>
            <a:off x="6557440" y="3811632"/>
            <a:ext cx="5306934" cy="1013123"/>
            <a:chOff x="6448009" y="2109393"/>
            <a:chExt cx="5306934" cy="1013123"/>
          </a:xfrm>
        </p:grpSpPr>
        <p:pic>
          <p:nvPicPr>
            <p:cNvPr id="10" name="Picture 9">
              <a:extLst>
                <a:ext uri="{FF2B5EF4-FFF2-40B4-BE49-F238E27FC236}">
                  <a16:creationId xmlns:a16="http://schemas.microsoft.com/office/drawing/2014/main" id="{5D83008B-2F0C-4B0B-A33C-B5023C9CAE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38" t="74853" r="-926" b="-529"/>
            <a:stretch/>
          </p:blipFill>
          <p:spPr>
            <a:xfrm>
              <a:off x="6448009" y="2109393"/>
              <a:ext cx="5306934" cy="1013123"/>
            </a:xfrm>
            <a:prstGeom prst="rect">
              <a:avLst/>
            </a:prstGeom>
          </p:spPr>
        </p:pic>
        <p:sp>
          <p:nvSpPr>
            <p:cNvPr id="16" name="TextBox 15">
              <a:extLst>
                <a:ext uri="{FF2B5EF4-FFF2-40B4-BE49-F238E27FC236}">
                  <a16:creationId xmlns:a16="http://schemas.microsoft.com/office/drawing/2014/main" id="{B02CC37F-202B-4500-9B68-C0C27744E5F8}"/>
                </a:ext>
              </a:extLst>
            </p:cNvPr>
            <p:cNvSpPr txBox="1"/>
            <p:nvPr/>
          </p:nvSpPr>
          <p:spPr>
            <a:xfrm>
              <a:off x="6669314" y="2230677"/>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0F072E"/>
                  </a:solidFill>
                  <a:latin typeface="UTM Alberta Heavy" panose="02040603050506020204" pitchFamily="18" charset="0"/>
                  <a:cs typeface="Arial" panose="020B0604020202020204" pitchFamily="34" charset="0"/>
                </a:rPr>
                <a:t>&lt;</a:t>
              </a:r>
              <a:endParaRPr kumimoji="0" lang="vi-VN" sz="4000" b="0" i="0" u="none" strike="noStrike" kern="1200" cap="none" spc="0" normalizeH="0" baseline="0" noProof="0" dirty="0">
                <a:ln>
                  <a:noFill/>
                </a:ln>
                <a:solidFill>
                  <a:srgbClr val="0F072E"/>
                </a:solidFill>
                <a:effectLst/>
                <a:uLnTx/>
                <a:uFillTx/>
                <a:latin typeface="Arial" panose="020B0604020202020204" pitchFamily="34" charset="0"/>
                <a:ea typeface="+mn-ea"/>
                <a:cs typeface="Arial" panose="020B0604020202020204" pitchFamily="34" charset="0"/>
              </a:endParaRPr>
            </a:p>
          </p:txBody>
        </p:sp>
      </p:grpSp>
      <p:grpSp>
        <p:nvGrpSpPr>
          <p:cNvPr id="5" name="Group 4">
            <a:extLst>
              <a:ext uri="{FF2B5EF4-FFF2-40B4-BE49-F238E27FC236}">
                <a16:creationId xmlns:a16="http://schemas.microsoft.com/office/drawing/2014/main" id="{6FC5A0A8-0416-4CF6-B03A-635AC91608AE}"/>
              </a:ext>
            </a:extLst>
          </p:cNvPr>
          <p:cNvGrpSpPr/>
          <p:nvPr/>
        </p:nvGrpSpPr>
        <p:grpSpPr>
          <a:xfrm>
            <a:off x="6557440" y="2471529"/>
            <a:ext cx="5306934" cy="1013123"/>
            <a:chOff x="6403865" y="3423328"/>
            <a:chExt cx="5306934" cy="1013123"/>
          </a:xfrm>
        </p:grpSpPr>
        <p:pic>
          <p:nvPicPr>
            <p:cNvPr id="11" name="Picture 10">
              <a:extLst>
                <a:ext uri="{FF2B5EF4-FFF2-40B4-BE49-F238E27FC236}">
                  <a16:creationId xmlns:a16="http://schemas.microsoft.com/office/drawing/2014/main" id="{3556E039-E4F8-4595-AACC-F7906121E8B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38" t="74853" r="-926" b="-529"/>
            <a:stretch/>
          </p:blipFill>
          <p:spPr>
            <a:xfrm>
              <a:off x="6403865" y="3423328"/>
              <a:ext cx="5306934" cy="1013123"/>
            </a:xfrm>
            <a:prstGeom prst="rect">
              <a:avLst/>
            </a:prstGeom>
          </p:spPr>
        </p:pic>
        <p:sp>
          <p:nvSpPr>
            <p:cNvPr id="18" name="TextBox 17">
              <a:extLst>
                <a:ext uri="{FF2B5EF4-FFF2-40B4-BE49-F238E27FC236}">
                  <a16:creationId xmlns:a16="http://schemas.microsoft.com/office/drawing/2014/main" id="{ADB001D3-1A19-483E-AA96-418C72FA4EA4}"/>
                </a:ext>
              </a:extLst>
            </p:cNvPr>
            <p:cNvSpPr txBox="1"/>
            <p:nvPr/>
          </p:nvSpPr>
          <p:spPr>
            <a:xfrm>
              <a:off x="6475416" y="3551315"/>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&gt;</a:t>
              </a:r>
              <a:endParaRPr kumimoji="0" lang="vi-VN" sz="4000" b="0" i="0" u="none" strike="noStrike" kern="1200" cap="none" spc="0" normalizeH="0" baseline="0" noProof="0" dirty="0">
                <a:ln>
                  <a:noFill/>
                </a:ln>
                <a:solidFill>
                  <a:srgbClr val="0F072E"/>
                </a:solidFill>
                <a:effectLst/>
                <a:uLnTx/>
                <a:uFillTx/>
                <a:latin typeface="Arial" panose="020B0604020202020204" pitchFamily="34" charset="0"/>
                <a:ea typeface="+mn-ea"/>
                <a:cs typeface="Arial" panose="020B0604020202020204" pitchFamily="34" charset="0"/>
              </a:endParaRPr>
            </a:p>
          </p:txBody>
        </p:sp>
      </p:grpSp>
      <p:grpSp>
        <p:nvGrpSpPr>
          <p:cNvPr id="6" name="Group 5">
            <a:extLst>
              <a:ext uri="{FF2B5EF4-FFF2-40B4-BE49-F238E27FC236}">
                <a16:creationId xmlns:a16="http://schemas.microsoft.com/office/drawing/2014/main" id="{1E8D247B-3A83-43F7-B8F7-3DAD234C365E}"/>
              </a:ext>
            </a:extLst>
          </p:cNvPr>
          <p:cNvGrpSpPr/>
          <p:nvPr/>
        </p:nvGrpSpPr>
        <p:grpSpPr>
          <a:xfrm>
            <a:off x="6616539" y="1007111"/>
            <a:ext cx="5306934" cy="1013123"/>
            <a:chOff x="6403153" y="4698096"/>
            <a:chExt cx="5306934" cy="1013123"/>
          </a:xfrm>
        </p:grpSpPr>
        <p:pic>
          <p:nvPicPr>
            <p:cNvPr id="12" name="Picture 11">
              <a:extLst>
                <a:ext uri="{FF2B5EF4-FFF2-40B4-BE49-F238E27FC236}">
                  <a16:creationId xmlns:a16="http://schemas.microsoft.com/office/drawing/2014/main" id="{9E3BBB71-B821-4356-8D99-AF4F19D6296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38" t="74853" r="-926" b="-529"/>
            <a:stretch/>
          </p:blipFill>
          <p:spPr>
            <a:xfrm>
              <a:off x="6403153" y="4698096"/>
              <a:ext cx="5306934" cy="1013123"/>
            </a:xfrm>
            <a:prstGeom prst="rect">
              <a:avLst/>
            </a:prstGeom>
          </p:spPr>
        </p:pic>
        <p:sp>
          <p:nvSpPr>
            <p:cNvPr id="19" name="TextBox 18">
              <a:extLst>
                <a:ext uri="{FF2B5EF4-FFF2-40B4-BE49-F238E27FC236}">
                  <a16:creationId xmlns:a16="http://schemas.microsoft.com/office/drawing/2014/main" id="{F56D326F-6595-438E-A2E0-BD54D30D72EB}"/>
                </a:ext>
              </a:extLst>
            </p:cNvPr>
            <p:cNvSpPr txBox="1"/>
            <p:nvPr/>
          </p:nvSpPr>
          <p:spPr>
            <a:xfrm>
              <a:off x="6476193" y="4802020"/>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F072E"/>
                  </a:solidFill>
                  <a:effectLst/>
                  <a:uLnTx/>
                  <a:uFillTx/>
                  <a:latin typeface="UTM Alberta Heavy" panose="02040603050506020204" pitchFamily="18" charset="0"/>
                  <a:ea typeface="+mn-ea"/>
                  <a:cs typeface="Arial" panose="020B0604020202020204" pitchFamily="34" charset="0"/>
                </a:rPr>
                <a:t>=</a:t>
              </a:r>
              <a:endParaRPr kumimoji="0" lang="vi-VN" sz="4000" b="0" i="0" u="none" strike="noStrike" kern="1200" cap="none" spc="0" normalizeH="0" baseline="0" noProof="0" dirty="0">
                <a:ln>
                  <a:noFill/>
                </a:ln>
                <a:solidFill>
                  <a:srgbClr val="0F072E"/>
                </a:solidFill>
                <a:effectLst/>
                <a:uLnTx/>
                <a:uFillTx/>
                <a:latin typeface="Arial" panose="020B0604020202020204" pitchFamily="34" charset="0"/>
                <a:ea typeface="+mn-ea"/>
                <a:cs typeface="Arial" panose="020B0604020202020204" pitchFamily="34" charset="0"/>
              </a:endParaRPr>
            </a:p>
          </p:txBody>
        </p:sp>
      </p:grpSp>
      <p:sp>
        <p:nvSpPr>
          <p:cNvPr id="21" name="TextBox 20">
            <a:extLst>
              <a:ext uri="{FF2B5EF4-FFF2-40B4-BE49-F238E27FC236}">
                <a16:creationId xmlns:a16="http://schemas.microsoft.com/office/drawing/2014/main" id="{ACB5F0C0-7270-401E-8394-41B4DC6CCFF6}"/>
              </a:ext>
            </a:extLst>
          </p:cNvPr>
          <p:cNvSpPr txBox="1"/>
          <p:nvPr/>
        </p:nvSpPr>
        <p:spPr>
          <a:xfrm>
            <a:off x="2209941" y="395870"/>
            <a:ext cx="233980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UTM Alberta Heavy" panose="02040603050506020204" pitchFamily="18" charset="0"/>
                <a:ea typeface="+mn-ea"/>
                <a:cs typeface="Arial" panose="020B0604020202020204" pitchFamily="34" charset="0"/>
              </a:rPr>
              <a:t>Câu</a:t>
            </a:r>
            <a:r>
              <a:rPr kumimoji="0" lang="en-US" sz="4800" b="0" i="0" u="none" strike="noStrike" kern="1200" cap="none" spc="0" normalizeH="0" baseline="0" noProof="0" dirty="0">
                <a:ln>
                  <a:noFill/>
                </a:ln>
                <a:solidFill>
                  <a:prstClr val="white"/>
                </a:solidFill>
                <a:effectLst/>
                <a:uLnTx/>
                <a:uFillTx/>
                <a:latin typeface="UTM Alberta Heavy" panose="02040603050506020204" pitchFamily="18" charset="0"/>
                <a:ea typeface="+mn-ea"/>
                <a:cs typeface="Arial" panose="020B0604020202020204" pitchFamily="34" charset="0"/>
              </a:rPr>
              <a:t> 3</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9" name="Group 28">
            <a:extLst>
              <a:ext uri="{FF2B5EF4-FFF2-40B4-BE49-F238E27FC236}">
                <a16:creationId xmlns:a16="http://schemas.microsoft.com/office/drawing/2014/main" id="{C0F770D1-9884-4050-95DC-57959C19F6CE}"/>
              </a:ext>
            </a:extLst>
          </p:cNvPr>
          <p:cNvGrpSpPr/>
          <p:nvPr/>
        </p:nvGrpSpPr>
        <p:grpSpPr>
          <a:xfrm>
            <a:off x="9004718" y="2133789"/>
            <a:ext cx="2866273" cy="533008"/>
            <a:chOff x="804761" y="670054"/>
            <a:chExt cx="4128960" cy="533008"/>
          </a:xfrm>
        </p:grpSpPr>
        <p:sp>
          <p:nvSpPr>
            <p:cNvPr id="30" name="TextBox 29">
              <a:extLst>
                <a:ext uri="{FF2B5EF4-FFF2-40B4-BE49-F238E27FC236}">
                  <a16:creationId xmlns:a16="http://schemas.microsoft.com/office/drawing/2014/main" id="{1CA7913C-FC11-4B58-AEA1-23EB2C1D7ED4}"/>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Arial" panose="020B0604020202020204" pitchFamily="34" charset="0"/>
                <a:ea typeface="+mn-ea"/>
                <a:cs typeface="+mn-cs"/>
              </a:endParaRPr>
            </a:p>
          </p:txBody>
        </p:sp>
        <p:sp>
          <p:nvSpPr>
            <p:cNvPr id="31" name="TextBox 30">
              <a:extLst>
                <a:ext uri="{FF2B5EF4-FFF2-40B4-BE49-F238E27FC236}">
                  <a16:creationId xmlns:a16="http://schemas.microsoft.com/office/drawing/2014/main" id="{EE10BC9E-872B-457D-969D-4356EECD30D4}"/>
                </a:ext>
              </a:extLst>
            </p:cNvPr>
            <p:cNvSpPr txBox="1"/>
            <p:nvPr/>
          </p:nvSpPr>
          <p:spPr>
            <a:xfrm>
              <a:off x="822495" y="679842"/>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Arial" panose="020B0604020202020204" pitchFamily="34" charset="0"/>
                <a:ea typeface="+mn-ea"/>
                <a:cs typeface="+mn-cs"/>
              </a:endParaRPr>
            </a:p>
          </p:txBody>
        </p:sp>
      </p:grpSp>
      <p:grpSp>
        <p:nvGrpSpPr>
          <p:cNvPr id="32" name="Group 31">
            <a:extLst>
              <a:ext uri="{FF2B5EF4-FFF2-40B4-BE49-F238E27FC236}">
                <a16:creationId xmlns:a16="http://schemas.microsoft.com/office/drawing/2014/main" id="{2DB7796D-A502-4DC5-9C70-B81D8E42F6E2}"/>
              </a:ext>
            </a:extLst>
          </p:cNvPr>
          <p:cNvGrpSpPr/>
          <p:nvPr/>
        </p:nvGrpSpPr>
        <p:grpSpPr>
          <a:xfrm>
            <a:off x="9111858" y="632028"/>
            <a:ext cx="2853962" cy="540937"/>
            <a:chOff x="804761" y="652337"/>
            <a:chExt cx="4111226" cy="540937"/>
          </a:xfrm>
        </p:grpSpPr>
        <p:sp>
          <p:nvSpPr>
            <p:cNvPr id="33" name="TextBox 32">
              <a:extLst>
                <a:ext uri="{FF2B5EF4-FFF2-40B4-BE49-F238E27FC236}">
                  <a16:creationId xmlns:a16="http://schemas.microsoft.com/office/drawing/2014/main" id="{9DCA35C7-A53E-41C1-A75D-64D0FF015003}"/>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UTM Cookies" panose="02040603050506020204" pitchFamily="18" charset="0"/>
                  <a:ea typeface="+mn-ea"/>
                  <a:cs typeface="+mn-cs"/>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Arial" panose="020B0604020202020204" pitchFamily="34" charset="0"/>
                <a:ea typeface="+mn-ea"/>
                <a:cs typeface="+mn-cs"/>
              </a:endParaRPr>
            </a:p>
          </p:txBody>
        </p:sp>
        <p:sp>
          <p:nvSpPr>
            <p:cNvPr id="34" name="TextBox 33">
              <a:extLst>
                <a:ext uri="{FF2B5EF4-FFF2-40B4-BE49-F238E27FC236}">
                  <a16:creationId xmlns:a16="http://schemas.microsoft.com/office/drawing/2014/main" id="{3BD31AE3-F8AD-4F4B-BC7C-4F4C97E6A9EE}"/>
                </a:ext>
              </a:extLst>
            </p:cNvPr>
            <p:cNvSpPr txBox="1"/>
            <p:nvPr/>
          </p:nvSpPr>
          <p:spPr>
            <a:xfrm>
              <a:off x="804761" y="652337"/>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UTM Cookies" panose="02040603050506020204" pitchFamily="18" charset="0"/>
                  <a:ea typeface="+mn-ea"/>
                  <a:cs typeface="+mn-cs"/>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Arial" panose="020B0604020202020204" pitchFamily="34" charset="0"/>
                <a:ea typeface="+mn-ea"/>
                <a:cs typeface="+mn-cs"/>
              </a:endParaRPr>
            </a:p>
          </p:txBody>
        </p:sp>
      </p:grpSp>
      <p:pic>
        <p:nvPicPr>
          <p:cNvPr id="13" name="Picture 12">
            <a:extLst>
              <a:ext uri="{FF2B5EF4-FFF2-40B4-BE49-F238E27FC236}">
                <a16:creationId xmlns:a16="http://schemas.microsoft.com/office/drawing/2014/main" id="{315769AE-D323-44D9-936F-1D98E91EFB98}"/>
              </a:ext>
            </a:extLst>
          </p:cNvPr>
          <p:cNvPicPr>
            <a:picLocks noChangeAspect="1"/>
          </p:cNvPicPr>
          <p:nvPr/>
        </p:nvPicPr>
        <p:blipFill>
          <a:blip r:embed="rId7"/>
          <a:stretch>
            <a:fillRect/>
          </a:stretch>
        </p:blipFill>
        <p:spPr>
          <a:xfrm flipH="1">
            <a:off x="11864374" y="992513"/>
            <a:ext cx="4154753" cy="3892100"/>
          </a:xfrm>
          <a:prstGeom prst="rect">
            <a:avLst/>
          </a:prstGeom>
        </p:spPr>
      </p:pic>
    </p:spTree>
    <p:extLst>
      <p:ext uri="{BB962C8B-B14F-4D97-AF65-F5344CB8AC3E}">
        <p14:creationId xmlns:p14="http://schemas.microsoft.com/office/powerpoint/2010/main" val="34353776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nodeType="withEffect">
                                  <p:stCondLst>
                                    <p:cond delay="0"/>
                                  </p:stCondLst>
                                  <p:childTnLst>
                                    <p:set>
                                      <p:cBhvr>
                                        <p:cTn id="18" dur="1" fill="hold">
                                          <p:stCondLst>
                                            <p:cond delay="0"/>
                                          </p:stCondLst>
                                        </p:cTn>
                                        <p:tgtEl>
                                          <p:spTgt spid="29"/>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32"/>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childTnLst>
                          </p:cTn>
                        </p:par>
                        <p:par>
                          <p:cTn id="25" fill="hold">
                            <p:stCondLst>
                              <p:cond delay="0"/>
                            </p:stCondLst>
                            <p:childTnLst>
                              <p:par>
                                <p:cTn id="26" presetID="35" presetClass="path" presetSubtype="0" accel="50000" decel="50000" fill="hold" nodeType="afterEffect">
                                  <p:stCondLst>
                                    <p:cond delay="0"/>
                                  </p:stCondLst>
                                  <p:childTnLst>
                                    <p:animMotion origin="layout" path="M 4.16667E-7 -2.22222E-6 L -0.54466 0.26829 " pathEditMode="relative" rAng="0" ptsTypes="AA">
                                      <p:cBhvr>
                                        <p:cTn id="27" dur="3000" fill="hold"/>
                                        <p:tgtEl>
                                          <p:spTgt spid="13"/>
                                        </p:tgtEl>
                                        <p:attrNameLst>
                                          <p:attrName>ppt_x</p:attrName>
                                          <p:attrName>ppt_y</p:attrName>
                                        </p:attrNameLst>
                                      </p:cBhvr>
                                      <p:rCtr x="-27240" y="13403"/>
                                    </p:animMotion>
                                  </p:childTnLst>
                                  <p:subTnLst>
                                    <p:audio>
                                      <p:cMediaNode>
                                        <p:cTn display="0" masterRel="sameClick">
                                          <p:stCondLst>
                                            <p:cond evt="begin" delay="0">
                                              <p:tn val="26"/>
                                            </p:cond>
                                          </p:stCondLst>
                                          <p:endCondLst>
                                            <p:cond evt="onStopAudio" delay="0">
                                              <p:tgtEl>
                                                <p:sldTgt/>
                                              </p:tgtEl>
                                            </p:cond>
                                          </p:endCondLst>
                                        </p:cTn>
                                        <p:tgtEl>
                                          <p:sndTgt r:embed="rId3" name="drumroll.wav"/>
                                        </p:tgtEl>
                                      </p:cMediaNode>
                                    </p:audio>
                                  </p:sub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037412-EE8B-4DE4-BE96-1F9F6844C10B}"/>
              </a:ext>
            </a:extLst>
          </p:cNvPr>
          <p:cNvPicPr>
            <a:picLocks noChangeAspect="1"/>
          </p:cNvPicPr>
          <p:nvPr/>
        </p:nvPicPr>
        <p:blipFill rotWithShape="1">
          <a:blip r:embed="rId4">
            <a:extLst>
              <a:ext uri="{28A0092B-C50C-407E-A947-70E740481C1C}">
                <a14:useLocalDpi xmlns:a14="http://schemas.microsoft.com/office/drawing/2010/main" val="0"/>
              </a:ext>
            </a:extLst>
          </a:blip>
          <a:srcRect l="19001" t="64205" r="44880" b="-231"/>
          <a:stretch/>
        </p:blipFill>
        <p:spPr>
          <a:xfrm>
            <a:off x="-97064" y="2204340"/>
            <a:ext cx="4684541" cy="4728290"/>
          </a:xfrm>
          <a:prstGeom prst="rect">
            <a:avLst/>
          </a:prstGeom>
        </p:spPr>
      </p:pic>
      <p:pic>
        <p:nvPicPr>
          <p:cNvPr id="21" name="Picture 20">
            <a:extLst>
              <a:ext uri="{FF2B5EF4-FFF2-40B4-BE49-F238E27FC236}">
                <a16:creationId xmlns:a16="http://schemas.microsoft.com/office/drawing/2014/main" id="{87F7A67E-26A4-4D1E-84E2-376CD4A1BA73}"/>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1002481">
            <a:off x="8533514" y="600822"/>
            <a:ext cx="4828588" cy="2742013"/>
          </a:xfrm>
          <a:prstGeom prst="rect">
            <a:avLst/>
          </a:prstGeom>
        </p:spPr>
      </p:pic>
      <p:pic>
        <p:nvPicPr>
          <p:cNvPr id="27" name="Picture 26">
            <a:extLst>
              <a:ext uri="{FF2B5EF4-FFF2-40B4-BE49-F238E27FC236}">
                <a16:creationId xmlns:a16="http://schemas.microsoft.com/office/drawing/2014/main" id="{CDC976EF-0C81-4D7B-8383-8DC4EB43AF2C}"/>
              </a:ext>
            </a:extLst>
          </p:cNvPr>
          <p:cNvPicPr>
            <a:picLocks noChangeAspect="1"/>
          </p:cNvPicPr>
          <p:nvPr/>
        </p:nvPicPr>
        <p:blipFill>
          <a:blip r:embed="rId6"/>
          <a:stretch>
            <a:fillRect/>
          </a:stretch>
        </p:blipFill>
        <p:spPr>
          <a:xfrm>
            <a:off x="3871984" y="1653937"/>
            <a:ext cx="963251" cy="1286367"/>
          </a:xfrm>
          <a:prstGeom prst="rect">
            <a:avLst/>
          </a:prstGeom>
        </p:spPr>
      </p:pic>
      <p:pic>
        <p:nvPicPr>
          <p:cNvPr id="28" name="Picture 27">
            <a:extLst>
              <a:ext uri="{FF2B5EF4-FFF2-40B4-BE49-F238E27FC236}">
                <a16:creationId xmlns:a16="http://schemas.microsoft.com/office/drawing/2014/main" id="{B45A4C64-4355-451A-BB30-1C09B39F57F5}"/>
              </a:ext>
            </a:extLst>
          </p:cNvPr>
          <p:cNvPicPr>
            <a:picLocks noChangeAspect="1"/>
          </p:cNvPicPr>
          <p:nvPr/>
        </p:nvPicPr>
        <p:blipFill>
          <a:blip r:embed="rId7"/>
          <a:stretch>
            <a:fillRect/>
          </a:stretch>
        </p:blipFill>
        <p:spPr>
          <a:xfrm>
            <a:off x="5669421" y="1664382"/>
            <a:ext cx="1018120" cy="1286367"/>
          </a:xfrm>
          <a:prstGeom prst="rect">
            <a:avLst/>
          </a:prstGeom>
        </p:spPr>
      </p:pic>
      <p:grpSp>
        <p:nvGrpSpPr>
          <p:cNvPr id="29" name="Group 28">
            <a:extLst>
              <a:ext uri="{FF2B5EF4-FFF2-40B4-BE49-F238E27FC236}">
                <a16:creationId xmlns:a16="http://schemas.microsoft.com/office/drawing/2014/main" id="{916316DF-EF49-4E26-9F15-936AAB83F8D2}"/>
              </a:ext>
            </a:extLst>
          </p:cNvPr>
          <p:cNvGrpSpPr/>
          <p:nvPr/>
        </p:nvGrpSpPr>
        <p:grpSpPr>
          <a:xfrm>
            <a:off x="7490772" y="1768265"/>
            <a:ext cx="844061" cy="843934"/>
            <a:chOff x="3782897" y="1746289"/>
            <a:chExt cx="844061" cy="843934"/>
          </a:xfrm>
        </p:grpSpPr>
        <p:pic>
          <p:nvPicPr>
            <p:cNvPr id="30" name="Picture 29">
              <a:extLst>
                <a:ext uri="{FF2B5EF4-FFF2-40B4-BE49-F238E27FC236}">
                  <a16:creationId xmlns:a16="http://schemas.microsoft.com/office/drawing/2014/main" id="{2F6DD2CB-18CC-41F5-97CF-28EDE10DEF2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7" t="1501" r="85579" b="-3366"/>
            <a:stretch/>
          </p:blipFill>
          <p:spPr>
            <a:xfrm>
              <a:off x="3782897" y="1765701"/>
              <a:ext cx="844061" cy="824522"/>
            </a:xfrm>
            <a:prstGeom prst="rect">
              <a:avLst/>
            </a:prstGeom>
          </p:spPr>
        </p:pic>
        <p:sp>
          <p:nvSpPr>
            <p:cNvPr id="31" name="TextBox 30">
              <a:extLst>
                <a:ext uri="{FF2B5EF4-FFF2-40B4-BE49-F238E27FC236}">
                  <a16:creationId xmlns:a16="http://schemas.microsoft.com/office/drawing/2014/main" id="{EFBE27E5-BF32-421C-BCFA-777EDDDB7640}"/>
                </a:ext>
              </a:extLst>
            </p:cNvPr>
            <p:cNvSpPr txBox="1"/>
            <p:nvPr/>
          </p:nvSpPr>
          <p:spPr>
            <a:xfrm>
              <a:off x="3813852" y="1746289"/>
              <a:ext cx="7663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UVN Bo Quen" panose="04040804060802020203" pitchFamily="82" charset="0"/>
                  <a:ea typeface="+mn-ea"/>
                  <a:cs typeface="Arial" panose="020B0604020202020204" pitchFamily="34" charset="0"/>
                </a:rPr>
                <a:t>3</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32" name="Picture 31">
            <a:hlinkClick r:id="" action="ppaction://hlinkshowjump?jump=nextslide"/>
            <a:extLst>
              <a:ext uri="{FF2B5EF4-FFF2-40B4-BE49-F238E27FC236}">
                <a16:creationId xmlns:a16="http://schemas.microsoft.com/office/drawing/2014/main" id="{C85E62EF-2727-49E2-AB22-AB59F9441C70}"/>
              </a:ext>
            </a:extLst>
          </p:cNvPr>
          <p:cNvPicPr>
            <a:picLocks noChangeAspect="1"/>
          </p:cNvPicPr>
          <p:nvPr/>
        </p:nvPicPr>
        <p:blipFill>
          <a:blip r:embed="rId9"/>
          <a:stretch>
            <a:fillRect/>
          </a:stretch>
        </p:blipFill>
        <p:spPr>
          <a:xfrm>
            <a:off x="4724060" y="3392379"/>
            <a:ext cx="1018120" cy="1286367"/>
          </a:xfrm>
          <a:prstGeom prst="rect">
            <a:avLst/>
          </a:prstGeom>
        </p:spPr>
      </p:pic>
      <p:pic>
        <p:nvPicPr>
          <p:cNvPr id="33" name="Picture 32">
            <a:extLst>
              <a:ext uri="{FF2B5EF4-FFF2-40B4-BE49-F238E27FC236}">
                <a16:creationId xmlns:a16="http://schemas.microsoft.com/office/drawing/2014/main" id="{E2ECD3A1-C197-43DF-A90E-F08DDB5F5F56}"/>
              </a:ext>
            </a:extLst>
          </p:cNvPr>
          <p:cNvPicPr>
            <a:picLocks noChangeAspect="1"/>
          </p:cNvPicPr>
          <p:nvPr/>
        </p:nvPicPr>
        <p:blipFill>
          <a:blip r:embed="rId10"/>
          <a:stretch>
            <a:fillRect/>
          </a:stretch>
        </p:blipFill>
        <p:spPr>
          <a:xfrm>
            <a:off x="6745895" y="3363929"/>
            <a:ext cx="999831" cy="1286367"/>
          </a:xfrm>
          <a:prstGeom prst="rect">
            <a:avLst/>
          </a:prstGeom>
        </p:spPr>
      </p:pic>
      <p:pic>
        <p:nvPicPr>
          <p:cNvPr id="15" name="Picture 14">
            <a:extLst>
              <a:ext uri="{FF2B5EF4-FFF2-40B4-BE49-F238E27FC236}">
                <a16:creationId xmlns:a16="http://schemas.microsoft.com/office/drawing/2014/main" id="{4827E3E4-6613-4577-93A2-9296D8E8268E}"/>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4164284" y="3251862"/>
            <a:ext cx="1846046" cy="1589649"/>
          </a:xfrm>
          <a:prstGeom prst="rect">
            <a:avLst/>
          </a:prstGeom>
        </p:spPr>
      </p:pic>
      <p:pic>
        <p:nvPicPr>
          <p:cNvPr id="16" name="Picture 15">
            <a:extLst>
              <a:ext uri="{FF2B5EF4-FFF2-40B4-BE49-F238E27FC236}">
                <a16:creationId xmlns:a16="http://schemas.microsoft.com/office/drawing/2014/main" id="{6ACBEB48-DCA8-4CCC-A62F-E9369F97EAC4}"/>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246065" y="3279839"/>
            <a:ext cx="1846046" cy="1589649"/>
          </a:xfrm>
          <a:prstGeom prst="rect">
            <a:avLst/>
          </a:prstGeom>
        </p:spPr>
      </p:pic>
      <p:sp>
        <p:nvSpPr>
          <p:cNvPr id="35" name="Rectangle: Rounded Corners 34">
            <a:extLst>
              <a:ext uri="{FF2B5EF4-FFF2-40B4-BE49-F238E27FC236}">
                <a16:creationId xmlns:a16="http://schemas.microsoft.com/office/drawing/2014/main" id="{2849DE4F-EC62-4D17-A0B5-10B91BFAA6A0}"/>
              </a:ext>
            </a:extLst>
          </p:cNvPr>
          <p:cNvSpPr/>
          <p:nvPr/>
        </p:nvSpPr>
        <p:spPr>
          <a:xfrm>
            <a:off x="3448534" y="215030"/>
            <a:ext cx="5613010" cy="642722"/>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9" name="Rectangle: Rounded Corners 38">
            <a:extLst>
              <a:ext uri="{FF2B5EF4-FFF2-40B4-BE49-F238E27FC236}">
                <a16:creationId xmlns:a16="http://schemas.microsoft.com/office/drawing/2014/main" id="{CEF14894-E926-4BE5-AF06-33C658C3335E}"/>
              </a:ext>
            </a:extLst>
          </p:cNvPr>
          <p:cNvSpPr/>
          <p:nvPr/>
        </p:nvSpPr>
        <p:spPr>
          <a:xfrm>
            <a:off x="7084881" y="219822"/>
            <a:ext cx="1983051"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a:extLst>
              <a:ext uri="{FF2B5EF4-FFF2-40B4-BE49-F238E27FC236}">
                <a16:creationId xmlns:a16="http://schemas.microsoft.com/office/drawing/2014/main" id="{A32DA78E-43B2-4ED9-B61E-F44F4D795AE6}"/>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3733686" y="1540673"/>
            <a:ext cx="1578207" cy="1391759"/>
          </a:xfrm>
          <a:prstGeom prst="rect">
            <a:avLst/>
          </a:prstGeom>
        </p:spPr>
      </p:pic>
      <p:pic>
        <p:nvPicPr>
          <p:cNvPr id="25" name="Picture 24">
            <a:extLst>
              <a:ext uri="{FF2B5EF4-FFF2-40B4-BE49-F238E27FC236}">
                <a16:creationId xmlns:a16="http://schemas.microsoft.com/office/drawing/2014/main" id="{11D59B24-650F-4ABD-8961-2A3EB4232845}"/>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5533776" y="1563924"/>
            <a:ext cx="1578207" cy="1391759"/>
          </a:xfrm>
          <a:prstGeom prst="rect">
            <a:avLst/>
          </a:prstGeom>
        </p:spPr>
      </p:pic>
      <p:pic>
        <p:nvPicPr>
          <p:cNvPr id="26" name="Picture 25">
            <a:extLst>
              <a:ext uri="{FF2B5EF4-FFF2-40B4-BE49-F238E27FC236}">
                <a16:creationId xmlns:a16="http://schemas.microsoft.com/office/drawing/2014/main" id="{12AB133C-EE0A-4D15-8339-FDF5A17ECBAB}"/>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7300756" y="1464290"/>
            <a:ext cx="1578207" cy="1391759"/>
          </a:xfrm>
          <a:prstGeom prst="rect">
            <a:avLst/>
          </a:prstGeom>
        </p:spPr>
      </p:pic>
      <p:sp>
        <p:nvSpPr>
          <p:cNvPr id="38" name="Rectangle: Rounded Corners 37">
            <a:extLst>
              <a:ext uri="{FF2B5EF4-FFF2-40B4-BE49-F238E27FC236}">
                <a16:creationId xmlns:a16="http://schemas.microsoft.com/office/drawing/2014/main" id="{47FF08BB-A5CC-4553-8D7B-416CFBE8A6B8}"/>
              </a:ext>
            </a:extLst>
          </p:cNvPr>
          <p:cNvSpPr/>
          <p:nvPr/>
        </p:nvSpPr>
        <p:spPr>
          <a:xfrm>
            <a:off x="5841736" y="224276"/>
            <a:ext cx="3231338"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6112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1000"/>
                                        <p:tgtEl>
                                          <p:spTgt spid="38"/>
                                        </p:tgtEl>
                                      </p:cBhvr>
                                    </p:animEffect>
                                    <p:set>
                                      <p:cBhvr>
                                        <p:cTn id="7"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animEffect transition="in" filter="fade">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15"/>
                                        </p:tgtEl>
                                        <p:attrNameLst>
                                          <p:attrName>ppt_w</p:attrName>
                                        </p:attrNameLst>
                                      </p:cBhvr>
                                      <p:tavLst>
                                        <p:tav tm="0">
                                          <p:val>
                                            <p:strVal val="ppt_w"/>
                                          </p:val>
                                        </p:tav>
                                        <p:tav tm="100000">
                                          <p:val>
                                            <p:fltVal val="0"/>
                                          </p:val>
                                        </p:tav>
                                      </p:tavLst>
                                    </p:anim>
                                    <p:anim calcmode="lin" valueType="num">
                                      <p:cBhvr>
                                        <p:cTn id="18" dur="1000"/>
                                        <p:tgtEl>
                                          <p:spTgt spid="15"/>
                                        </p:tgtEl>
                                        <p:attrNameLst>
                                          <p:attrName>ppt_h</p:attrName>
                                        </p:attrNameLst>
                                      </p:cBhvr>
                                      <p:tavLst>
                                        <p:tav tm="0">
                                          <p:val>
                                            <p:strVal val="ppt_h"/>
                                          </p:val>
                                        </p:tav>
                                        <p:tav tm="100000">
                                          <p:val>
                                            <p:fltVal val="0"/>
                                          </p:val>
                                        </p:tav>
                                      </p:tavLst>
                                    </p:anim>
                                    <p:anim calcmode="lin" valueType="num">
                                      <p:cBhvr>
                                        <p:cTn id="19" dur="1000"/>
                                        <p:tgtEl>
                                          <p:spTgt spid="15"/>
                                        </p:tgtEl>
                                        <p:attrNameLst>
                                          <p:attrName>style.rotation</p:attrName>
                                        </p:attrNameLst>
                                      </p:cBhvr>
                                      <p:tavLst>
                                        <p:tav tm="0">
                                          <p:val>
                                            <p:fltVal val="0"/>
                                          </p:val>
                                        </p:tav>
                                        <p:tav tm="100000">
                                          <p:val>
                                            <p:fltVal val="90"/>
                                          </p:val>
                                        </p:tav>
                                      </p:tavLst>
                                    </p:anim>
                                    <p:animEffect transition="out" filter="fade">
                                      <p:cBhvr>
                                        <p:cTn id="20" dur="1000"/>
                                        <p:tgtEl>
                                          <p:spTgt spid="15"/>
                                        </p:tgtEl>
                                      </p:cBhvr>
                                    </p:animEffect>
                                    <p:set>
                                      <p:cBhvr>
                                        <p:cTn id="21"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FB2234-A239-45E1-B647-EAC3F2CD44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8881" b="28846"/>
          <a:stretch/>
        </p:blipFill>
        <p:spPr>
          <a:xfrm>
            <a:off x="523158" y="407568"/>
            <a:ext cx="5924851" cy="4600135"/>
          </a:xfrm>
          <a:prstGeom prst="rect">
            <a:avLst/>
          </a:prstGeom>
        </p:spPr>
      </p:pic>
      <p:pic>
        <p:nvPicPr>
          <p:cNvPr id="8" name="Picture 7">
            <a:extLst>
              <a:ext uri="{FF2B5EF4-FFF2-40B4-BE49-F238E27FC236}">
                <a16:creationId xmlns:a16="http://schemas.microsoft.com/office/drawing/2014/main" id="{D1A180AF-28AC-46F1-AA98-7B965CF37826}"/>
              </a:ext>
            </a:extLst>
          </p:cNvPr>
          <p:cNvPicPr>
            <a:picLocks noChangeAspect="1"/>
          </p:cNvPicPr>
          <p:nvPr/>
        </p:nvPicPr>
        <p:blipFill rotWithShape="1">
          <a:blip r:embed="rId6">
            <a:extLst>
              <a:ext uri="{28A0092B-C50C-407E-A947-70E740481C1C}">
                <a14:useLocalDpi xmlns:a14="http://schemas.microsoft.com/office/drawing/2010/main" val="0"/>
              </a:ext>
            </a:extLst>
          </a:blip>
          <a:srcRect l="60933" b="78077"/>
          <a:stretch/>
        </p:blipFill>
        <p:spPr>
          <a:xfrm rot="8847699" flipV="1">
            <a:off x="-1187175" y="4255124"/>
            <a:ext cx="5132809" cy="2912190"/>
          </a:xfrm>
          <a:prstGeom prst="rect">
            <a:avLst/>
          </a:prstGeom>
        </p:spPr>
      </p:pic>
      <p:sp>
        <p:nvSpPr>
          <p:cNvPr id="15" name="TextBox 14">
            <a:extLst>
              <a:ext uri="{FF2B5EF4-FFF2-40B4-BE49-F238E27FC236}">
                <a16:creationId xmlns:a16="http://schemas.microsoft.com/office/drawing/2014/main" id="{C0F5CF4C-CEE2-4E72-B6A5-EB273A2308F1}"/>
              </a:ext>
            </a:extLst>
          </p:cNvPr>
          <p:cNvSpPr txBox="1"/>
          <p:nvPr/>
        </p:nvSpPr>
        <p:spPr>
          <a:xfrm>
            <a:off x="880100" y="1219754"/>
            <a:ext cx="482746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4800" noProof="0" dirty="0" smtClean="0">
                <a:solidFill>
                  <a:srgbClr val="0F072E"/>
                </a:solidFill>
                <a:latin typeface="Cambria" panose="02040503050406030204" pitchFamily="18" charset="0"/>
                <a:ea typeface="Cambria" panose="02040503050406030204" pitchFamily="18" charset="0"/>
                <a:cs typeface="Arial" panose="020B0604020202020204" pitchFamily="34" charset="0"/>
              </a:rPr>
              <a:t>Cặp cạnh vuông góc với nhau là:</a:t>
            </a:r>
            <a:endParaRPr kumimoji="0" lang="vi-VN" sz="48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3" name="Group 2">
            <a:extLst>
              <a:ext uri="{FF2B5EF4-FFF2-40B4-BE49-F238E27FC236}">
                <a16:creationId xmlns:a16="http://schemas.microsoft.com/office/drawing/2014/main" id="{EA817B8F-F5C6-42B4-A1C0-E28B6370E269}"/>
              </a:ext>
            </a:extLst>
          </p:cNvPr>
          <p:cNvGrpSpPr/>
          <p:nvPr/>
        </p:nvGrpSpPr>
        <p:grpSpPr>
          <a:xfrm>
            <a:off x="6440221" y="520714"/>
            <a:ext cx="5306934" cy="1013123"/>
            <a:chOff x="6448009" y="2109393"/>
            <a:chExt cx="5306934" cy="1013123"/>
          </a:xfrm>
        </p:grpSpPr>
        <p:pic>
          <p:nvPicPr>
            <p:cNvPr id="10" name="Picture 9">
              <a:extLst>
                <a:ext uri="{FF2B5EF4-FFF2-40B4-BE49-F238E27FC236}">
                  <a16:creationId xmlns:a16="http://schemas.microsoft.com/office/drawing/2014/main" id="{5D83008B-2F0C-4B0B-A33C-B5023C9CAE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48009" y="2109393"/>
              <a:ext cx="5306934" cy="1013123"/>
            </a:xfrm>
            <a:prstGeom prst="rect">
              <a:avLst/>
            </a:prstGeom>
          </p:spPr>
        </p:pic>
        <p:sp>
          <p:nvSpPr>
            <p:cNvPr id="16" name="TextBox 15">
              <a:extLst>
                <a:ext uri="{FF2B5EF4-FFF2-40B4-BE49-F238E27FC236}">
                  <a16:creationId xmlns:a16="http://schemas.microsoft.com/office/drawing/2014/main" id="{B02CC37F-202B-4500-9B68-C0C27744E5F8}"/>
                </a:ext>
              </a:extLst>
            </p:cNvPr>
            <p:cNvSpPr txBox="1"/>
            <p:nvPr/>
          </p:nvSpPr>
          <p:spPr>
            <a:xfrm>
              <a:off x="6669314" y="2230677"/>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AD </a:t>
              </a:r>
              <a:r>
                <a:rPr kumimoji="0" lang="en-US" sz="40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40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DC</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2" name="Group 1">
            <a:extLst>
              <a:ext uri="{FF2B5EF4-FFF2-40B4-BE49-F238E27FC236}">
                <a16:creationId xmlns:a16="http://schemas.microsoft.com/office/drawing/2014/main" id="{DF03065D-90EE-44D1-BB44-2095C1BF29AA}"/>
              </a:ext>
            </a:extLst>
          </p:cNvPr>
          <p:cNvGrpSpPr/>
          <p:nvPr/>
        </p:nvGrpSpPr>
        <p:grpSpPr>
          <a:xfrm>
            <a:off x="6416855" y="2133825"/>
            <a:ext cx="5306934" cy="1013123"/>
            <a:chOff x="6448009" y="754809"/>
            <a:chExt cx="5306934" cy="1013123"/>
          </a:xfrm>
        </p:grpSpPr>
        <p:pic>
          <p:nvPicPr>
            <p:cNvPr id="9" name="Picture 8">
              <a:extLst>
                <a:ext uri="{FF2B5EF4-FFF2-40B4-BE49-F238E27FC236}">
                  <a16:creationId xmlns:a16="http://schemas.microsoft.com/office/drawing/2014/main" id="{E18A9C03-5C2A-4674-A285-EA5447F7C6C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48009" y="754809"/>
              <a:ext cx="5306934" cy="1013123"/>
            </a:xfrm>
            <a:prstGeom prst="rect">
              <a:avLst/>
            </a:prstGeom>
          </p:spPr>
        </p:pic>
        <p:sp>
          <p:nvSpPr>
            <p:cNvPr id="17" name="TextBox 16">
              <a:extLst>
                <a:ext uri="{FF2B5EF4-FFF2-40B4-BE49-F238E27FC236}">
                  <a16:creationId xmlns:a16="http://schemas.microsoft.com/office/drawing/2014/main" id="{1F3C723B-20CD-4A21-AFF6-2D0E950067F9}"/>
                </a:ext>
              </a:extLst>
            </p:cNvPr>
            <p:cNvSpPr txBox="1"/>
            <p:nvPr/>
          </p:nvSpPr>
          <p:spPr>
            <a:xfrm>
              <a:off x="6534149" y="916742"/>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AD </a:t>
              </a:r>
              <a:r>
                <a:rPr kumimoji="0" lang="en-US" sz="40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40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BC</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5" name="Group 4">
            <a:extLst>
              <a:ext uri="{FF2B5EF4-FFF2-40B4-BE49-F238E27FC236}">
                <a16:creationId xmlns:a16="http://schemas.microsoft.com/office/drawing/2014/main" id="{6FC5A0A8-0416-4CF6-B03A-635AC91608AE}"/>
              </a:ext>
            </a:extLst>
          </p:cNvPr>
          <p:cNvGrpSpPr/>
          <p:nvPr/>
        </p:nvGrpSpPr>
        <p:grpSpPr>
          <a:xfrm>
            <a:off x="6432432" y="3551589"/>
            <a:ext cx="5306934" cy="1013123"/>
            <a:chOff x="6403865" y="3423328"/>
            <a:chExt cx="5306934" cy="1013123"/>
          </a:xfrm>
        </p:grpSpPr>
        <p:pic>
          <p:nvPicPr>
            <p:cNvPr id="11" name="Picture 10">
              <a:extLst>
                <a:ext uri="{FF2B5EF4-FFF2-40B4-BE49-F238E27FC236}">
                  <a16:creationId xmlns:a16="http://schemas.microsoft.com/office/drawing/2014/main" id="{3556E039-E4F8-4595-AACC-F7906121E8B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03865" y="3423328"/>
              <a:ext cx="5306934" cy="1013123"/>
            </a:xfrm>
            <a:prstGeom prst="rect">
              <a:avLst/>
            </a:prstGeom>
          </p:spPr>
        </p:pic>
        <p:sp>
          <p:nvSpPr>
            <p:cNvPr id="18" name="TextBox 17">
              <a:extLst>
                <a:ext uri="{FF2B5EF4-FFF2-40B4-BE49-F238E27FC236}">
                  <a16:creationId xmlns:a16="http://schemas.microsoft.com/office/drawing/2014/main" id="{ADB001D3-1A19-483E-AA96-418C72FA4EA4}"/>
                </a:ext>
              </a:extLst>
            </p:cNvPr>
            <p:cNvSpPr txBox="1"/>
            <p:nvPr/>
          </p:nvSpPr>
          <p:spPr>
            <a:xfrm>
              <a:off x="6475416" y="3551315"/>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smtClean="0">
                  <a:solidFill>
                    <a:srgbClr val="0F072E"/>
                  </a:solidFill>
                  <a:latin typeface="Cambria" panose="02040503050406030204" pitchFamily="18" charset="0"/>
                  <a:ea typeface="Cambria" panose="02040503050406030204" pitchFamily="18" charset="0"/>
                  <a:cs typeface="Arial" panose="020B0604020202020204" pitchFamily="34" charset="0"/>
                </a:rPr>
                <a:t>AB </a:t>
              </a:r>
              <a:r>
                <a:rPr lang="en-US" sz="40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và</a:t>
              </a:r>
              <a:r>
                <a:rPr lang="en-US" sz="40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CD</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6" name="Group 5">
            <a:extLst>
              <a:ext uri="{FF2B5EF4-FFF2-40B4-BE49-F238E27FC236}">
                <a16:creationId xmlns:a16="http://schemas.microsoft.com/office/drawing/2014/main" id="{1E8D247B-3A83-43F7-B8F7-3DAD234C365E}"/>
              </a:ext>
            </a:extLst>
          </p:cNvPr>
          <p:cNvGrpSpPr/>
          <p:nvPr/>
        </p:nvGrpSpPr>
        <p:grpSpPr>
          <a:xfrm>
            <a:off x="6374508" y="5135690"/>
            <a:ext cx="5306934" cy="1013123"/>
            <a:chOff x="6403153" y="4698096"/>
            <a:chExt cx="5306934" cy="1013123"/>
          </a:xfrm>
        </p:grpSpPr>
        <p:pic>
          <p:nvPicPr>
            <p:cNvPr id="12" name="Picture 11">
              <a:extLst>
                <a:ext uri="{FF2B5EF4-FFF2-40B4-BE49-F238E27FC236}">
                  <a16:creationId xmlns:a16="http://schemas.microsoft.com/office/drawing/2014/main" id="{9E3BBB71-B821-4356-8D99-AF4F19D6296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03153" y="4698096"/>
              <a:ext cx="5306934" cy="1013123"/>
            </a:xfrm>
            <a:prstGeom prst="rect">
              <a:avLst/>
            </a:prstGeom>
          </p:spPr>
        </p:pic>
        <p:sp>
          <p:nvSpPr>
            <p:cNvPr id="19" name="TextBox 18">
              <a:extLst>
                <a:ext uri="{FF2B5EF4-FFF2-40B4-BE49-F238E27FC236}">
                  <a16:creationId xmlns:a16="http://schemas.microsoft.com/office/drawing/2014/main" id="{F56D326F-6595-438E-A2E0-BD54D30D72EB}"/>
                </a:ext>
              </a:extLst>
            </p:cNvPr>
            <p:cNvSpPr txBox="1"/>
            <p:nvPr/>
          </p:nvSpPr>
          <p:spPr>
            <a:xfrm>
              <a:off x="6666805" y="4846233"/>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AB </a:t>
              </a:r>
              <a:r>
                <a:rPr kumimoji="0" lang="en-US" sz="40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40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AC</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
        <p:nvSpPr>
          <p:cNvPr id="21" name="TextBox 20">
            <a:extLst>
              <a:ext uri="{FF2B5EF4-FFF2-40B4-BE49-F238E27FC236}">
                <a16:creationId xmlns:a16="http://schemas.microsoft.com/office/drawing/2014/main" id="{ACB5F0C0-7270-401E-8394-41B4DC6CCFF6}"/>
              </a:ext>
            </a:extLst>
          </p:cNvPr>
          <p:cNvSpPr txBox="1"/>
          <p:nvPr/>
        </p:nvSpPr>
        <p:spPr>
          <a:xfrm>
            <a:off x="2209941" y="395870"/>
            <a:ext cx="233980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4</a:t>
            </a:r>
            <a:endParaRPr kumimoji="0" lang="vi-VN"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23" name="Group 22">
            <a:extLst>
              <a:ext uri="{FF2B5EF4-FFF2-40B4-BE49-F238E27FC236}">
                <a16:creationId xmlns:a16="http://schemas.microsoft.com/office/drawing/2014/main" id="{C9393007-95C3-4708-ADDE-4FDB0B5B2C49}"/>
              </a:ext>
            </a:extLst>
          </p:cNvPr>
          <p:cNvGrpSpPr/>
          <p:nvPr/>
        </p:nvGrpSpPr>
        <p:grpSpPr>
          <a:xfrm>
            <a:off x="8869827" y="1742974"/>
            <a:ext cx="2865137" cy="533008"/>
            <a:chOff x="804761" y="660266"/>
            <a:chExt cx="4127323" cy="533008"/>
          </a:xfrm>
        </p:grpSpPr>
        <p:sp>
          <p:nvSpPr>
            <p:cNvPr id="24" name="TextBox 23">
              <a:extLst>
                <a:ext uri="{FF2B5EF4-FFF2-40B4-BE49-F238E27FC236}">
                  <a16:creationId xmlns:a16="http://schemas.microsoft.com/office/drawing/2014/main" id="{F2253E01-A088-4D3C-9AE6-8A8E18CA5B1D}"/>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25" name="TextBox 24">
              <a:extLst>
                <a:ext uri="{FF2B5EF4-FFF2-40B4-BE49-F238E27FC236}">
                  <a16:creationId xmlns:a16="http://schemas.microsoft.com/office/drawing/2014/main" id="{C8317A87-F20F-46D3-B10C-B1EC5E5DE958}"/>
                </a:ext>
              </a:extLst>
            </p:cNvPr>
            <p:cNvSpPr txBox="1"/>
            <p:nvPr/>
          </p:nvSpPr>
          <p:spPr>
            <a:xfrm>
              <a:off x="820858" y="660266"/>
              <a:ext cx="4111226" cy="52322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grpSp>
        <p:nvGrpSpPr>
          <p:cNvPr id="29" name="Group 28">
            <a:extLst>
              <a:ext uri="{FF2B5EF4-FFF2-40B4-BE49-F238E27FC236}">
                <a16:creationId xmlns:a16="http://schemas.microsoft.com/office/drawing/2014/main" id="{C0F770D1-9884-4050-95DC-57959C19F6CE}"/>
              </a:ext>
            </a:extLst>
          </p:cNvPr>
          <p:cNvGrpSpPr/>
          <p:nvPr/>
        </p:nvGrpSpPr>
        <p:grpSpPr>
          <a:xfrm>
            <a:off x="8879710" y="3213849"/>
            <a:ext cx="2866273" cy="533008"/>
            <a:chOff x="804761" y="670054"/>
            <a:chExt cx="4128960" cy="533008"/>
          </a:xfrm>
        </p:grpSpPr>
        <p:sp>
          <p:nvSpPr>
            <p:cNvPr id="30" name="TextBox 29">
              <a:extLst>
                <a:ext uri="{FF2B5EF4-FFF2-40B4-BE49-F238E27FC236}">
                  <a16:creationId xmlns:a16="http://schemas.microsoft.com/office/drawing/2014/main" id="{1CA7913C-FC11-4B58-AEA1-23EB2C1D7ED4}"/>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EE10BC9E-872B-457D-969D-4356EECD30D4}"/>
                </a:ext>
              </a:extLst>
            </p:cNvPr>
            <p:cNvSpPr txBox="1"/>
            <p:nvPr/>
          </p:nvSpPr>
          <p:spPr>
            <a:xfrm>
              <a:off x="822495" y="679842"/>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grpSp>
        <p:nvGrpSpPr>
          <p:cNvPr id="32" name="Group 31">
            <a:extLst>
              <a:ext uri="{FF2B5EF4-FFF2-40B4-BE49-F238E27FC236}">
                <a16:creationId xmlns:a16="http://schemas.microsoft.com/office/drawing/2014/main" id="{2DB7796D-A502-4DC5-9C70-B81D8E42F6E2}"/>
              </a:ext>
            </a:extLst>
          </p:cNvPr>
          <p:cNvGrpSpPr/>
          <p:nvPr/>
        </p:nvGrpSpPr>
        <p:grpSpPr>
          <a:xfrm>
            <a:off x="8869827" y="4760607"/>
            <a:ext cx="2853962" cy="540937"/>
            <a:chOff x="804761" y="652337"/>
            <a:chExt cx="4111226" cy="540937"/>
          </a:xfrm>
        </p:grpSpPr>
        <p:sp>
          <p:nvSpPr>
            <p:cNvPr id="33" name="TextBox 32">
              <a:extLst>
                <a:ext uri="{FF2B5EF4-FFF2-40B4-BE49-F238E27FC236}">
                  <a16:creationId xmlns:a16="http://schemas.microsoft.com/office/drawing/2014/main" id="{9DCA35C7-A53E-41C1-A75D-64D0FF015003}"/>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34" name="TextBox 33">
              <a:extLst>
                <a:ext uri="{FF2B5EF4-FFF2-40B4-BE49-F238E27FC236}">
                  <a16:creationId xmlns:a16="http://schemas.microsoft.com/office/drawing/2014/main" id="{3BD31AE3-F8AD-4F4B-BC7C-4F4C97E6A9EE}"/>
                </a:ext>
              </a:extLst>
            </p:cNvPr>
            <p:cNvSpPr txBox="1"/>
            <p:nvPr/>
          </p:nvSpPr>
          <p:spPr>
            <a:xfrm>
              <a:off x="804761" y="652337"/>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pic>
        <p:nvPicPr>
          <p:cNvPr id="13" name="Picture 12">
            <a:extLst>
              <a:ext uri="{FF2B5EF4-FFF2-40B4-BE49-F238E27FC236}">
                <a16:creationId xmlns:a16="http://schemas.microsoft.com/office/drawing/2014/main" id="{315769AE-D323-44D9-936F-1D98E91EFB98}"/>
              </a:ext>
            </a:extLst>
          </p:cNvPr>
          <p:cNvPicPr>
            <a:picLocks noChangeAspect="1"/>
          </p:cNvPicPr>
          <p:nvPr/>
        </p:nvPicPr>
        <p:blipFill>
          <a:blip r:embed="rId8"/>
          <a:stretch>
            <a:fillRect/>
          </a:stretch>
        </p:blipFill>
        <p:spPr>
          <a:xfrm flipH="1">
            <a:off x="11864374" y="992513"/>
            <a:ext cx="4154753" cy="3892100"/>
          </a:xfrm>
          <a:prstGeom prst="rect">
            <a:avLst/>
          </a:prstGeom>
        </p:spPr>
      </p:pic>
      <p:grpSp>
        <p:nvGrpSpPr>
          <p:cNvPr id="28" name="Group 27"/>
          <p:cNvGrpSpPr/>
          <p:nvPr/>
        </p:nvGrpSpPr>
        <p:grpSpPr>
          <a:xfrm>
            <a:off x="2607710" y="2714812"/>
            <a:ext cx="2103999" cy="985400"/>
            <a:chOff x="1499998" y="1503641"/>
            <a:chExt cx="3253257" cy="1878034"/>
          </a:xfrm>
        </p:grpSpPr>
        <p:grpSp>
          <p:nvGrpSpPr>
            <p:cNvPr id="35" name="Group 34"/>
            <p:cNvGrpSpPr/>
            <p:nvPr/>
          </p:nvGrpSpPr>
          <p:grpSpPr>
            <a:xfrm>
              <a:off x="2052320" y="1869440"/>
              <a:ext cx="2235200" cy="1463040"/>
              <a:chOff x="2052320" y="1869440"/>
              <a:chExt cx="2235200" cy="1463040"/>
            </a:xfrm>
          </p:grpSpPr>
          <p:cxnSp>
            <p:nvCxnSpPr>
              <p:cNvPr id="40" name="Straight Connector 39"/>
              <p:cNvCxnSpPr/>
              <p:nvPr/>
            </p:nvCxnSpPr>
            <p:spPr>
              <a:xfrm flipV="1">
                <a:off x="2052320" y="1869440"/>
                <a:ext cx="2235200" cy="1016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2052320" y="3322320"/>
                <a:ext cx="2235200" cy="1016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2087203" y="1869440"/>
                <a:ext cx="0" cy="144272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4287520" y="1869440"/>
                <a:ext cx="0" cy="146304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1527000" y="1503641"/>
              <a:ext cx="365760" cy="461666"/>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A</a:t>
              </a:r>
              <a:endParaRPr lang="en-US" sz="2400" b="1" dirty="0">
                <a:solidFill>
                  <a:srgbClr val="00B050"/>
                </a:solidFill>
                <a:latin typeface="Cambria" panose="02040503050406030204" pitchFamily="18" charset="0"/>
                <a:ea typeface="Cambria" panose="02040503050406030204" pitchFamily="18" charset="0"/>
              </a:endParaRPr>
            </a:p>
          </p:txBody>
        </p:sp>
        <p:sp>
          <p:nvSpPr>
            <p:cNvPr id="37" name="TextBox 36"/>
            <p:cNvSpPr txBox="1"/>
            <p:nvPr/>
          </p:nvSpPr>
          <p:spPr>
            <a:xfrm>
              <a:off x="4331886" y="1510268"/>
              <a:ext cx="365760" cy="461665"/>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B</a:t>
              </a:r>
              <a:endParaRPr lang="en-US" sz="2400" b="1" dirty="0">
                <a:solidFill>
                  <a:srgbClr val="00B050"/>
                </a:solidFill>
                <a:latin typeface="Cambria" panose="02040503050406030204" pitchFamily="18" charset="0"/>
                <a:ea typeface="Cambria" panose="02040503050406030204" pitchFamily="18" charset="0"/>
              </a:endParaRPr>
            </a:p>
          </p:txBody>
        </p:sp>
        <p:sp>
          <p:nvSpPr>
            <p:cNvPr id="38" name="TextBox 37"/>
            <p:cNvSpPr txBox="1"/>
            <p:nvPr/>
          </p:nvSpPr>
          <p:spPr>
            <a:xfrm>
              <a:off x="1499998" y="2877569"/>
              <a:ext cx="365760" cy="461666"/>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D</a:t>
              </a:r>
              <a:endParaRPr lang="en-US" sz="2400" b="1" dirty="0">
                <a:solidFill>
                  <a:srgbClr val="00B050"/>
                </a:solidFill>
                <a:latin typeface="Cambria" panose="02040503050406030204" pitchFamily="18" charset="0"/>
                <a:ea typeface="Cambria" panose="02040503050406030204" pitchFamily="18" charset="0"/>
              </a:endParaRPr>
            </a:p>
          </p:txBody>
        </p:sp>
        <p:sp>
          <p:nvSpPr>
            <p:cNvPr id="39" name="TextBox 38"/>
            <p:cNvSpPr txBox="1"/>
            <p:nvPr/>
          </p:nvSpPr>
          <p:spPr>
            <a:xfrm>
              <a:off x="4387495" y="2920009"/>
              <a:ext cx="365760" cy="461666"/>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C</a:t>
              </a:r>
              <a:endParaRPr lang="en-US" sz="2400" b="1" dirty="0">
                <a:solidFill>
                  <a:srgbClr val="00B050"/>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400521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2"/>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3"/>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par>
                                <p:cTn id="31" presetID="1" presetClass="exit" presetSubtype="0" fill="hold" nodeType="withEffect">
                                  <p:stCondLst>
                                    <p:cond delay="0"/>
                                  </p:stCondLst>
                                  <p:childTnLst>
                                    <p:set>
                                      <p:cBhvr>
                                        <p:cTn id="32" dur="1" fill="hold">
                                          <p:stCondLst>
                                            <p:cond delay="0"/>
                                          </p:stCondLst>
                                        </p:cTn>
                                        <p:tgtEl>
                                          <p:spTgt spid="2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5"/>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childTnLst>
                          </p:cTn>
                        </p:par>
                        <p:par>
                          <p:cTn id="41" fill="hold">
                            <p:stCondLst>
                              <p:cond delay="0"/>
                            </p:stCondLst>
                            <p:childTnLst>
                              <p:par>
                                <p:cTn id="42" presetID="35" presetClass="path" presetSubtype="0" accel="50000" decel="50000" fill="hold" nodeType="afterEffect">
                                  <p:stCondLst>
                                    <p:cond delay="0"/>
                                  </p:stCondLst>
                                  <p:childTnLst>
                                    <p:animMotion origin="layout" path="M 4.16667E-7 -2.22222E-6 L -0.54466 0.26829 " pathEditMode="relative" rAng="0" ptsTypes="AA">
                                      <p:cBhvr>
                                        <p:cTn id="43" dur="3000" fill="hold"/>
                                        <p:tgtEl>
                                          <p:spTgt spid="13"/>
                                        </p:tgtEl>
                                        <p:attrNameLst>
                                          <p:attrName>ppt_x</p:attrName>
                                          <p:attrName>ppt_y</p:attrName>
                                        </p:attrNameLst>
                                      </p:cBhvr>
                                      <p:rCtr x="-27240" y="13403"/>
                                    </p:animMotion>
                                  </p:childTnLst>
                                  <p:subTnLst>
                                    <p:audio>
                                      <p:cMediaNode>
                                        <p:cTn display="0" masterRel="sameClick">
                                          <p:stCondLst>
                                            <p:cond evt="begin" delay="0">
                                              <p:tn val="42"/>
                                            </p:cond>
                                          </p:stCondLst>
                                          <p:endCondLst>
                                            <p:cond evt="onStopAudio" delay="0">
                                              <p:tgtEl>
                                                <p:sldTgt/>
                                              </p:tgtEl>
                                            </p:cond>
                                          </p:endCondLst>
                                        </p:cTn>
                                        <p:tgtEl>
                                          <p:sndTgt r:embed="rId4" name="drumroll.wav"/>
                                        </p:tgtEl>
                                      </p:cMediaNode>
                                    </p:audio>
                                  </p:sub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037412-EE8B-4DE4-BE96-1F9F6844C10B}"/>
              </a:ext>
            </a:extLst>
          </p:cNvPr>
          <p:cNvPicPr>
            <a:picLocks noChangeAspect="1"/>
          </p:cNvPicPr>
          <p:nvPr/>
        </p:nvPicPr>
        <p:blipFill rotWithShape="1">
          <a:blip r:embed="rId4">
            <a:extLst>
              <a:ext uri="{28A0092B-C50C-407E-A947-70E740481C1C}">
                <a14:useLocalDpi xmlns:a14="http://schemas.microsoft.com/office/drawing/2010/main" val="0"/>
              </a:ext>
            </a:extLst>
          </a:blip>
          <a:srcRect l="19001" t="64205" r="44880" b="-231"/>
          <a:stretch/>
        </p:blipFill>
        <p:spPr>
          <a:xfrm>
            <a:off x="-97064" y="2204340"/>
            <a:ext cx="4684541" cy="4728290"/>
          </a:xfrm>
          <a:prstGeom prst="rect">
            <a:avLst/>
          </a:prstGeom>
        </p:spPr>
      </p:pic>
      <p:pic>
        <p:nvPicPr>
          <p:cNvPr id="21" name="Picture 20">
            <a:extLst>
              <a:ext uri="{FF2B5EF4-FFF2-40B4-BE49-F238E27FC236}">
                <a16:creationId xmlns:a16="http://schemas.microsoft.com/office/drawing/2014/main" id="{87F7A67E-26A4-4D1E-84E2-376CD4A1BA73}"/>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1002481">
            <a:off x="8533514" y="600822"/>
            <a:ext cx="4828588" cy="2742013"/>
          </a:xfrm>
          <a:prstGeom prst="rect">
            <a:avLst/>
          </a:prstGeom>
        </p:spPr>
      </p:pic>
      <p:pic>
        <p:nvPicPr>
          <p:cNvPr id="27" name="Picture 26">
            <a:extLst>
              <a:ext uri="{FF2B5EF4-FFF2-40B4-BE49-F238E27FC236}">
                <a16:creationId xmlns:a16="http://schemas.microsoft.com/office/drawing/2014/main" id="{CDC976EF-0C81-4D7B-8383-8DC4EB43AF2C}"/>
              </a:ext>
            </a:extLst>
          </p:cNvPr>
          <p:cNvPicPr>
            <a:picLocks noChangeAspect="1"/>
          </p:cNvPicPr>
          <p:nvPr/>
        </p:nvPicPr>
        <p:blipFill>
          <a:blip r:embed="rId6"/>
          <a:stretch>
            <a:fillRect/>
          </a:stretch>
        </p:blipFill>
        <p:spPr>
          <a:xfrm>
            <a:off x="3871984" y="1653937"/>
            <a:ext cx="963251" cy="1286367"/>
          </a:xfrm>
          <a:prstGeom prst="rect">
            <a:avLst/>
          </a:prstGeom>
        </p:spPr>
      </p:pic>
      <p:pic>
        <p:nvPicPr>
          <p:cNvPr id="28" name="Picture 27">
            <a:extLst>
              <a:ext uri="{FF2B5EF4-FFF2-40B4-BE49-F238E27FC236}">
                <a16:creationId xmlns:a16="http://schemas.microsoft.com/office/drawing/2014/main" id="{B45A4C64-4355-451A-BB30-1C09B39F57F5}"/>
              </a:ext>
            </a:extLst>
          </p:cNvPr>
          <p:cNvPicPr>
            <a:picLocks noChangeAspect="1"/>
          </p:cNvPicPr>
          <p:nvPr/>
        </p:nvPicPr>
        <p:blipFill>
          <a:blip r:embed="rId7"/>
          <a:stretch>
            <a:fillRect/>
          </a:stretch>
        </p:blipFill>
        <p:spPr>
          <a:xfrm>
            <a:off x="5669421" y="1664382"/>
            <a:ext cx="1018120" cy="1286367"/>
          </a:xfrm>
          <a:prstGeom prst="rect">
            <a:avLst/>
          </a:prstGeom>
        </p:spPr>
      </p:pic>
      <p:grpSp>
        <p:nvGrpSpPr>
          <p:cNvPr id="29" name="Group 28">
            <a:extLst>
              <a:ext uri="{FF2B5EF4-FFF2-40B4-BE49-F238E27FC236}">
                <a16:creationId xmlns:a16="http://schemas.microsoft.com/office/drawing/2014/main" id="{916316DF-EF49-4E26-9F15-936AAB83F8D2}"/>
              </a:ext>
            </a:extLst>
          </p:cNvPr>
          <p:cNvGrpSpPr/>
          <p:nvPr/>
        </p:nvGrpSpPr>
        <p:grpSpPr>
          <a:xfrm>
            <a:off x="7490772" y="1768265"/>
            <a:ext cx="844061" cy="843934"/>
            <a:chOff x="3782897" y="1746289"/>
            <a:chExt cx="844061" cy="843934"/>
          </a:xfrm>
        </p:grpSpPr>
        <p:pic>
          <p:nvPicPr>
            <p:cNvPr id="30" name="Picture 29">
              <a:extLst>
                <a:ext uri="{FF2B5EF4-FFF2-40B4-BE49-F238E27FC236}">
                  <a16:creationId xmlns:a16="http://schemas.microsoft.com/office/drawing/2014/main" id="{2F6DD2CB-18CC-41F5-97CF-28EDE10DEF2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7" t="1501" r="85579" b="-3366"/>
            <a:stretch/>
          </p:blipFill>
          <p:spPr>
            <a:xfrm>
              <a:off x="3782897" y="1765701"/>
              <a:ext cx="844061" cy="824522"/>
            </a:xfrm>
            <a:prstGeom prst="rect">
              <a:avLst/>
            </a:prstGeom>
          </p:spPr>
        </p:pic>
        <p:sp>
          <p:nvSpPr>
            <p:cNvPr id="31" name="TextBox 30">
              <a:extLst>
                <a:ext uri="{FF2B5EF4-FFF2-40B4-BE49-F238E27FC236}">
                  <a16:creationId xmlns:a16="http://schemas.microsoft.com/office/drawing/2014/main" id="{EFBE27E5-BF32-421C-BCFA-777EDDDB7640}"/>
                </a:ext>
              </a:extLst>
            </p:cNvPr>
            <p:cNvSpPr txBox="1"/>
            <p:nvPr/>
          </p:nvSpPr>
          <p:spPr>
            <a:xfrm>
              <a:off x="3813852" y="1746289"/>
              <a:ext cx="7663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UVN Bo Quen" panose="04040804060802020203" pitchFamily="82" charset="0"/>
                  <a:ea typeface="+mn-ea"/>
                  <a:cs typeface="Arial" panose="020B0604020202020204" pitchFamily="34" charset="0"/>
                </a:rPr>
                <a:t>3</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32" name="Picture 31">
            <a:extLst>
              <a:ext uri="{FF2B5EF4-FFF2-40B4-BE49-F238E27FC236}">
                <a16:creationId xmlns:a16="http://schemas.microsoft.com/office/drawing/2014/main" id="{C85E62EF-2727-49E2-AB22-AB59F9441C70}"/>
              </a:ext>
            </a:extLst>
          </p:cNvPr>
          <p:cNvPicPr>
            <a:picLocks noChangeAspect="1"/>
          </p:cNvPicPr>
          <p:nvPr/>
        </p:nvPicPr>
        <p:blipFill>
          <a:blip r:embed="rId9"/>
          <a:stretch>
            <a:fillRect/>
          </a:stretch>
        </p:blipFill>
        <p:spPr>
          <a:xfrm>
            <a:off x="4724060" y="3392379"/>
            <a:ext cx="1018120" cy="1286367"/>
          </a:xfrm>
          <a:prstGeom prst="rect">
            <a:avLst/>
          </a:prstGeom>
        </p:spPr>
      </p:pic>
      <p:pic>
        <p:nvPicPr>
          <p:cNvPr id="33" name="Picture 32">
            <a:hlinkClick r:id="" action="ppaction://hlinkshowjump?jump=nextslide"/>
            <a:extLst>
              <a:ext uri="{FF2B5EF4-FFF2-40B4-BE49-F238E27FC236}">
                <a16:creationId xmlns:a16="http://schemas.microsoft.com/office/drawing/2014/main" id="{E2ECD3A1-C197-43DF-A90E-F08DDB5F5F56}"/>
              </a:ext>
            </a:extLst>
          </p:cNvPr>
          <p:cNvPicPr>
            <a:picLocks noChangeAspect="1"/>
          </p:cNvPicPr>
          <p:nvPr/>
        </p:nvPicPr>
        <p:blipFill>
          <a:blip r:embed="rId10"/>
          <a:stretch>
            <a:fillRect/>
          </a:stretch>
        </p:blipFill>
        <p:spPr>
          <a:xfrm>
            <a:off x="6745895" y="3363929"/>
            <a:ext cx="999831" cy="1286367"/>
          </a:xfrm>
          <a:prstGeom prst="rect">
            <a:avLst/>
          </a:prstGeom>
        </p:spPr>
      </p:pic>
      <p:pic>
        <p:nvPicPr>
          <p:cNvPr id="16" name="Picture 15">
            <a:extLst>
              <a:ext uri="{FF2B5EF4-FFF2-40B4-BE49-F238E27FC236}">
                <a16:creationId xmlns:a16="http://schemas.microsoft.com/office/drawing/2014/main" id="{6ACBEB48-DCA8-4CCC-A62F-E9369F97EAC4}"/>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248973" y="3184226"/>
            <a:ext cx="1846046" cy="1589649"/>
          </a:xfrm>
          <a:prstGeom prst="rect">
            <a:avLst/>
          </a:prstGeom>
        </p:spPr>
      </p:pic>
      <p:sp>
        <p:nvSpPr>
          <p:cNvPr id="35" name="Rectangle: Rounded Corners 34">
            <a:extLst>
              <a:ext uri="{FF2B5EF4-FFF2-40B4-BE49-F238E27FC236}">
                <a16:creationId xmlns:a16="http://schemas.microsoft.com/office/drawing/2014/main" id="{2849DE4F-EC62-4D17-A0B5-10B91BFAA6A0}"/>
              </a:ext>
            </a:extLst>
          </p:cNvPr>
          <p:cNvSpPr/>
          <p:nvPr/>
        </p:nvSpPr>
        <p:spPr>
          <a:xfrm>
            <a:off x="3448534" y="215030"/>
            <a:ext cx="5613010" cy="642722"/>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0" name="Rectangle: Rounded Corners 39">
            <a:extLst>
              <a:ext uri="{FF2B5EF4-FFF2-40B4-BE49-F238E27FC236}">
                <a16:creationId xmlns:a16="http://schemas.microsoft.com/office/drawing/2014/main" id="{1891E6ED-AE04-454C-8C91-1DFFB44DA83D}"/>
              </a:ext>
            </a:extLst>
          </p:cNvPr>
          <p:cNvSpPr/>
          <p:nvPr/>
        </p:nvSpPr>
        <p:spPr>
          <a:xfrm>
            <a:off x="7784482" y="208762"/>
            <a:ext cx="1281960"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a:extLst>
              <a:ext uri="{FF2B5EF4-FFF2-40B4-BE49-F238E27FC236}">
                <a16:creationId xmlns:a16="http://schemas.microsoft.com/office/drawing/2014/main" id="{A32DA78E-43B2-4ED9-B61E-F44F4D795AE6}"/>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3733686" y="1540673"/>
            <a:ext cx="1578207" cy="1391759"/>
          </a:xfrm>
          <a:prstGeom prst="rect">
            <a:avLst/>
          </a:prstGeom>
        </p:spPr>
      </p:pic>
      <p:pic>
        <p:nvPicPr>
          <p:cNvPr id="25" name="Picture 24">
            <a:extLst>
              <a:ext uri="{FF2B5EF4-FFF2-40B4-BE49-F238E27FC236}">
                <a16:creationId xmlns:a16="http://schemas.microsoft.com/office/drawing/2014/main" id="{11D59B24-650F-4ABD-8961-2A3EB4232845}"/>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5570829" y="1536388"/>
            <a:ext cx="1578207" cy="1391759"/>
          </a:xfrm>
          <a:prstGeom prst="rect">
            <a:avLst/>
          </a:prstGeom>
        </p:spPr>
      </p:pic>
      <p:pic>
        <p:nvPicPr>
          <p:cNvPr id="26" name="Picture 25">
            <a:extLst>
              <a:ext uri="{FF2B5EF4-FFF2-40B4-BE49-F238E27FC236}">
                <a16:creationId xmlns:a16="http://schemas.microsoft.com/office/drawing/2014/main" id="{12AB133C-EE0A-4D15-8339-FDF5A17ECBAB}"/>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7271118" y="1504927"/>
            <a:ext cx="1578207" cy="1391759"/>
          </a:xfrm>
          <a:prstGeom prst="rect">
            <a:avLst/>
          </a:prstGeom>
        </p:spPr>
      </p:pic>
      <p:pic>
        <p:nvPicPr>
          <p:cNvPr id="22" name="Picture 21">
            <a:extLst>
              <a:ext uri="{FF2B5EF4-FFF2-40B4-BE49-F238E27FC236}">
                <a16:creationId xmlns:a16="http://schemas.microsoft.com/office/drawing/2014/main" id="{71F13A54-5CA0-4ED9-BF6D-0077B27AABDE}"/>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4657002" y="3236482"/>
            <a:ext cx="1578207" cy="1391759"/>
          </a:xfrm>
          <a:prstGeom prst="rect">
            <a:avLst/>
          </a:prstGeom>
        </p:spPr>
      </p:pic>
      <p:sp>
        <p:nvSpPr>
          <p:cNvPr id="39" name="Rectangle: Rounded Corners 38">
            <a:extLst>
              <a:ext uri="{FF2B5EF4-FFF2-40B4-BE49-F238E27FC236}">
                <a16:creationId xmlns:a16="http://schemas.microsoft.com/office/drawing/2014/main" id="{CEF14894-E926-4BE5-AF06-33C658C3335E}"/>
              </a:ext>
            </a:extLst>
          </p:cNvPr>
          <p:cNvSpPr/>
          <p:nvPr/>
        </p:nvSpPr>
        <p:spPr>
          <a:xfrm>
            <a:off x="7090190" y="214570"/>
            <a:ext cx="1983051"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3415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1000"/>
                                        <p:tgtEl>
                                          <p:spTgt spid="39"/>
                                        </p:tgtEl>
                                      </p:cBhvr>
                                    </p:animEffect>
                                    <p:set>
                                      <p:cBhvr>
                                        <p:cTn id="7"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par>
                          <p:cTn id="8" fill="hold">
                            <p:stCondLst>
                              <p:cond delay="1000"/>
                            </p:stCondLst>
                            <p:childTnLst>
                              <p:par>
                                <p:cTn id="9" presetID="31"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1000" fill="hold"/>
                                        <p:tgtEl>
                                          <p:spTgt spid="22"/>
                                        </p:tgtEl>
                                        <p:attrNameLst>
                                          <p:attrName>ppt_w</p:attrName>
                                        </p:attrNameLst>
                                      </p:cBhvr>
                                      <p:tavLst>
                                        <p:tav tm="0">
                                          <p:val>
                                            <p:fltVal val="0"/>
                                          </p:val>
                                        </p:tav>
                                        <p:tav tm="100000">
                                          <p:val>
                                            <p:strVal val="#ppt_w"/>
                                          </p:val>
                                        </p:tav>
                                      </p:tavLst>
                                    </p:anim>
                                    <p:anim calcmode="lin" valueType="num">
                                      <p:cBhvr>
                                        <p:cTn id="12" dur="1000" fill="hold"/>
                                        <p:tgtEl>
                                          <p:spTgt spid="22"/>
                                        </p:tgtEl>
                                        <p:attrNameLst>
                                          <p:attrName>ppt_h</p:attrName>
                                        </p:attrNameLst>
                                      </p:cBhvr>
                                      <p:tavLst>
                                        <p:tav tm="0">
                                          <p:val>
                                            <p:fltVal val="0"/>
                                          </p:val>
                                        </p:tav>
                                        <p:tav tm="100000">
                                          <p:val>
                                            <p:strVal val="#ppt_h"/>
                                          </p:val>
                                        </p:tav>
                                      </p:tavLst>
                                    </p:anim>
                                    <p:anim calcmode="lin" valueType="num">
                                      <p:cBhvr>
                                        <p:cTn id="13" dur="1000" fill="hold"/>
                                        <p:tgtEl>
                                          <p:spTgt spid="22"/>
                                        </p:tgtEl>
                                        <p:attrNameLst>
                                          <p:attrName>style.rotation</p:attrName>
                                        </p:attrNameLst>
                                      </p:cBhvr>
                                      <p:tavLst>
                                        <p:tav tm="0">
                                          <p:val>
                                            <p:fltVal val="90"/>
                                          </p:val>
                                        </p:tav>
                                        <p:tav tm="100000">
                                          <p:val>
                                            <p:fltVal val="0"/>
                                          </p:val>
                                        </p:tav>
                                      </p:tavLst>
                                    </p:anim>
                                    <p:animEffect transition="in" filter="fade">
                                      <p:cBhvr>
                                        <p:cTn id="14" dur="10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nodeType="clickEffect">
                                  <p:stCondLst>
                                    <p:cond delay="0"/>
                                  </p:stCondLst>
                                  <p:childTnLst>
                                    <p:anim calcmode="lin" valueType="num">
                                      <p:cBhvr>
                                        <p:cTn id="18" dur="1000"/>
                                        <p:tgtEl>
                                          <p:spTgt spid="16"/>
                                        </p:tgtEl>
                                        <p:attrNameLst>
                                          <p:attrName>ppt_w</p:attrName>
                                        </p:attrNameLst>
                                      </p:cBhvr>
                                      <p:tavLst>
                                        <p:tav tm="0">
                                          <p:val>
                                            <p:strVal val="ppt_w"/>
                                          </p:val>
                                        </p:tav>
                                        <p:tav tm="100000">
                                          <p:val>
                                            <p:fltVal val="0"/>
                                          </p:val>
                                        </p:tav>
                                      </p:tavLst>
                                    </p:anim>
                                    <p:anim calcmode="lin" valueType="num">
                                      <p:cBhvr>
                                        <p:cTn id="19" dur="1000"/>
                                        <p:tgtEl>
                                          <p:spTgt spid="16"/>
                                        </p:tgtEl>
                                        <p:attrNameLst>
                                          <p:attrName>ppt_h</p:attrName>
                                        </p:attrNameLst>
                                      </p:cBhvr>
                                      <p:tavLst>
                                        <p:tav tm="0">
                                          <p:val>
                                            <p:strVal val="ppt_h"/>
                                          </p:val>
                                        </p:tav>
                                        <p:tav tm="100000">
                                          <p:val>
                                            <p:fltVal val="0"/>
                                          </p:val>
                                        </p:tav>
                                      </p:tavLst>
                                    </p:anim>
                                    <p:anim calcmode="lin" valueType="num">
                                      <p:cBhvr>
                                        <p:cTn id="20" dur="1000"/>
                                        <p:tgtEl>
                                          <p:spTgt spid="16"/>
                                        </p:tgtEl>
                                        <p:attrNameLst>
                                          <p:attrName>style.rotation</p:attrName>
                                        </p:attrNameLst>
                                      </p:cBhvr>
                                      <p:tavLst>
                                        <p:tav tm="0">
                                          <p:val>
                                            <p:fltVal val="0"/>
                                          </p:val>
                                        </p:tav>
                                        <p:tav tm="100000">
                                          <p:val>
                                            <p:fltVal val="90"/>
                                          </p:val>
                                        </p:tav>
                                      </p:tavLst>
                                    </p:anim>
                                    <p:animEffect transition="out" filter="fade">
                                      <p:cBhvr>
                                        <p:cTn id="21" dur="1000"/>
                                        <p:tgtEl>
                                          <p:spTgt spid="16"/>
                                        </p:tgtEl>
                                      </p:cBhvr>
                                    </p:animEffect>
                                    <p:set>
                                      <p:cBhvr>
                                        <p:cTn id="22" dur="1" fill="hold">
                                          <p:stCondLst>
                                            <p:cond delay="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FB2234-A239-45E1-B647-EAC3F2CD44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8881" b="28846"/>
          <a:stretch/>
        </p:blipFill>
        <p:spPr>
          <a:xfrm>
            <a:off x="523158" y="407568"/>
            <a:ext cx="5924851" cy="4600135"/>
          </a:xfrm>
          <a:prstGeom prst="rect">
            <a:avLst/>
          </a:prstGeom>
        </p:spPr>
      </p:pic>
      <p:pic>
        <p:nvPicPr>
          <p:cNvPr id="8" name="Picture 7">
            <a:extLst>
              <a:ext uri="{FF2B5EF4-FFF2-40B4-BE49-F238E27FC236}">
                <a16:creationId xmlns:a16="http://schemas.microsoft.com/office/drawing/2014/main" id="{D1A180AF-28AC-46F1-AA98-7B965CF37826}"/>
              </a:ext>
            </a:extLst>
          </p:cNvPr>
          <p:cNvPicPr>
            <a:picLocks noChangeAspect="1"/>
          </p:cNvPicPr>
          <p:nvPr/>
        </p:nvPicPr>
        <p:blipFill rotWithShape="1">
          <a:blip r:embed="rId6">
            <a:extLst>
              <a:ext uri="{28A0092B-C50C-407E-A947-70E740481C1C}">
                <a14:useLocalDpi xmlns:a14="http://schemas.microsoft.com/office/drawing/2010/main" val="0"/>
              </a:ext>
            </a:extLst>
          </a:blip>
          <a:srcRect l="60933" b="78077"/>
          <a:stretch/>
        </p:blipFill>
        <p:spPr>
          <a:xfrm rot="8847699" flipV="1">
            <a:off x="-1187175" y="4255124"/>
            <a:ext cx="5132809" cy="2912190"/>
          </a:xfrm>
          <a:prstGeom prst="rect">
            <a:avLst/>
          </a:prstGeom>
        </p:spPr>
      </p:pic>
      <p:sp>
        <p:nvSpPr>
          <p:cNvPr id="15" name="TextBox 14">
            <a:extLst>
              <a:ext uri="{FF2B5EF4-FFF2-40B4-BE49-F238E27FC236}">
                <a16:creationId xmlns:a16="http://schemas.microsoft.com/office/drawing/2014/main" id="{C0F5CF4C-CEE2-4E72-B6A5-EB273A2308F1}"/>
              </a:ext>
            </a:extLst>
          </p:cNvPr>
          <p:cNvSpPr txBox="1"/>
          <p:nvPr/>
        </p:nvSpPr>
        <p:spPr>
          <a:xfrm>
            <a:off x="838499" y="1653977"/>
            <a:ext cx="486432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Hai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đường</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thẳng</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song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song</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cắt</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nhau</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và</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tạo</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thành</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một</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góc</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vuông</a:t>
            </a:r>
            <a:endParaRPr kumimoji="0" lang="vi-VN" sz="32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3" name="Group 2">
            <a:extLst>
              <a:ext uri="{FF2B5EF4-FFF2-40B4-BE49-F238E27FC236}">
                <a16:creationId xmlns:a16="http://schemas.microsoft.com/office/drawing/2014/main" id="{EA817B8F-F5C6-42B4-A1C0-E28B6370E269}"/>
              </a:ext>
            </a:extLst>
          </p:cNvPr>
          <p:cNvGrpSpPr/>
          <p:nvPr/>
        </p:nvGrpSpPr>
        <p:grpSpPr>
          <a:xfrm>
            <a:off x="6557440" y="3103308"/>
            <a:ext cx="5306934" cy="1013123"/>
            <a:chOff x="6448009" y="2109393"/>
            <a:chExt cx="5306934" cy="1013123"/>
          </a:xfrm>
        </p:grpSpPr>
        <p:pic>
          <p:nvPicPr>
            <p:cNvPr id="10" name="Picture 9">
              <a:extLst>
                <a:ext uri="{FF2B5EF4-FFF2-40B4-BE49-F238E27FC236}">
                  <a16:creationId xmlns:a16="http://schemas.microsoft.com/office/drawing/2014/main" id="{5D83008B-2F0C-4B0B-A33C-B5023C9CAE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48009" y="2109393"/>
              <a:ext cx="5306934" cy="1013123"/>
            </a:xfrm>
            <a:prstGeom prst="rect">
              <a:avLst/>
            </a:prstGeom>
          </p:spPr>
        </p:pic>
        <p:sp>
          <p:nvSpPr>
            <p:cNvPr id="16" name="TextBox 15">
              <a:extLst>
                <a:ext uri="{FF2B5EF4-FFF2-40B4-BE49-F238E27FC236}">
                  <a16:creationId xmlns:a16="http://schemas.microsoft.com/office/drawing/2014/main" id="{B02CC37F-202B-4500-9B68-C0C27744E5F8}"/>
                </a:ext>
              </a:extLst>
            </p:cNvPr>
            <p:cNvSpPr txBox="1"/>
            <p:nvPr/>
          </p:nvSpPr>
          <p:spPr>
            <a:xfrm>
              <a:off x="6669314" y="2230677"/>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SAI</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2" name="Group 1">
            <a:extLst>
              <a:ext uri="{FF2B5EF4-FFF2-40B4-BE49-F238E27FC236}">
                <a16:creationId xmlns:a16="http://schemas.microsoft.com/office/drawing/2014/main" id="{DF03065D-90EE-44D1-BB44-2095C1BF29AA}"/>
              </a:ext>
            </a:extLst>
          </p:cNvPr>
          <p:cNvGrpSpPr/>
          <p:nvPr/>
        </p:nvGrpSpPr>
        <p:grpSpPr>
          <a:xfrm>
            <a:off x="6557440" y="1748724"/>
            <a:ext cx="5306934" cy="1013123"/>
            <a:chOff x="6448009" y="754809"/>
            <a:chExt cx="5306934" cy="1013123"/>
          </a:xfrm>
        </p:grpSpPr>
        <p:pic>
          <p:nvPicPr>
            <p:cNvPr id="9" name="Picture 8">
              <a:extLst>
                <a:ext uri="{FF2B5EF4-FFF2-40B4-BE49-F238E27FC236}">
                  <a16:creationId xmlns:a16="http://schemas.microsoft.com/office/drawing/2014/main" id="{E18A9C03-5C2A-4674-A285-EA5447F7C6C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48009" y="754809"/>
              <a:ext cx="5306934" cy="1013123"/>
            </a:xfrm>
            <a:prstGeom prst="rect">
              <a:avLst/>
            </a:prstGeom>
          </p:spPr>
        </p:pic>
        <p:sp>
          <p:nvSpPr>
            <p:cNvPr id="17" name="TextBox 16">
              <a:extLst>
                <a:ext uri="{FF2B5EF4-FFF2-40B4-BE49-F238E27FC236}">
                  <a16:creationId xmlns:a16="http://schemas.microsoft.com/office/drawing/2014/main" id="{1F3C723B-20CD-4A21-AFF6-2D0E950067F9}"/>
                </a:ext>
              </a:extLst>
            </p:cNvPr>
            <p:cNvSpPr txBox="1"/>
            <p:nvPr/>
          </p:nvSpPr>
          <p:spPr>
            <a:xfrm>
              <a:off x="6534149" y="916742"/>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0F072E"/>
                  </a:solidFill>
                  <a:latin typeface="Cambria" panose="02040503050406030204" pitchFamily="18" charset="0"/>
                  <a:ea typeface="Cambria" panose="02040503050406030204" pitchFamily="18" charset="0"/>
                  <a:cs typeface="Arial" panose="020B0604020202020204" pitchFamily="34" charset="0"/>
                </a:rPr>
                <a:t>ĐÚNG</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
        <p:nvSpPr>
          <p:cNvPr id="21" name="TextBox 20">
            <a:extLst>
              <a:ext uri="{FF2B5EF4-FFF2-40B4-BE49-F238E27FC236}">
                <a16:creationId xmlns:a16="http://schemas.microsoft.com/office/drawing/2014/main" id="{ACB5F0C0-7270-401E-8394-41B4DC6CCFF6}"/>
              </a:ext>
            </a:extLst>
          </p:cNvPr>
          <p:cNvSpPr txBox="1"/>
          <p:nvPr/>
        </p:nvSpPr>
        <p:spPr>
          <a:xfrm>
            <a:off x="2209941" y="395870"/>
            <a:ext cx="233980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5</a:t>
            </a:r>
            <a:endParaRPr kumimoji="0" lang="vi-VN"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23" name="Group 22">
            <a:extLst>
              <a:ext uri="{FF2B5EF4-FFF2-40B4-BE49-F238E27FC236}">
                <a16:creationId xmlns:a16="http://schemas.microsoft.com/office/drawing/2014/main" id="{C9393007-95C3-4708-ADDE-4FDB0B5B2C49}"/>
              </a:ext>
            </a:extLst>
          </p:cNvPr>
          <p:cNvGrpSpPr/>
          <p:nvPr/>
        </p:nvGrpSpPr>
        <p:grpSpPr>
          <a:xfrm>
            <a:off x="9010412" y="1357873"/>
            <a:ext cx="2865137" cy="533008"/>
            <a:chOff x="804761" y="660266"/>
            <a:chExt cx="4127323" cy="533008"/>
          </a:xfrm>
        </p:grpSpPr>
        <p:sp>
          <p:nvSpPr>
            <p:cNvPr id="24" name="TextBox 23">
              <a:extLst>
                <a:ext uri="{FF2B5EF4-FFF2-40B4-BE49-F238E27FC236}">
                  <a16:creationId xmlns:a16="http://schemas.microsoft.com/office/drawing/2014/main" id="{F2253E01-A088-4D3C-9AE6-8A8E18CA5B1D}"/>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25" name="TextBox 24">
              <a:extLst>
                <a:ext uri="{FF2B5EF4-FFF2-40B4-BE49-F238E27FC236}">
                  <a16:creationId xmlns:a16="http://schemas.microsoft.com/office/drawing/2014/main" id="{C8317A87-F20F-46D3-B10C-B1EC5E5DE958}"/>
                </a:ext>
              </a:extLst>
            </p:cNvPr>
            <p:cNvSpPr txBox="1"/>
            <p:nvPr/>
          </p:nvSpPr>
          <p:spPr>
            <a:xfrm>
              <a:off x="820858" y="660266"/>
              <a:ext cx="4111226" cy="52322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pic>
        <p:nvPicPr>
          <p:cNvPr id="13" name="Picture 12">
            <a:extLst>
              <a:ext uri="{FF2B5EF4-FFF2-40B4-BE49-F238E27FC236}">
                <a16:creationId xmlns:a16="http://schemas.microsoft.com/office/drawing/2014/main" id="{315769AE-D323-44D9-936F-1D98E91EFB98}"/>
              </a:ext>
            </a:extLst>
          </p:cNvPr>
          <p:cNvPicPr>
            <a:picLocks noChangeAspect="1"/>
          </p:cNvPicPr>
          <p:nvPr/>
        </p:nvPicPr>
        <p:blipFill>
          <a:blip r:embed="rId8"/>
          <a:stretch>
            <a:fillRect/>
          </a:stretch>
        </p:blipFill>
        <p:spPr>
          <a:xfrm flipH="1">
            <a:off x="11864374" y="992513"/>
            <a:ext cx="4154753" cy="3892100"/>
          </a:xfrm>
          <a:prstGeom prst="rect">
            <a:avLst/>
          </a:prstGeom>
        </p:spPr>
      </p:pic>
    </p:spTree>
    <p:extLst>
      <p:ext uri="{BB962C8B-B14F-4D97-AF65-F5344CB8AC3E}">
        <p14:creationId xmlns:p14="http://schemas.microsoft.com/office/powerpoint/2010/main" val="2625065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3"/>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par>
                                <p:cTn id="13" presetID="1" presetClass="exit" presetSubtype="0" fill="hold" nodeType="withEffect">
                                  <p:stCondLst>
                                    <p:cond delay="0"/>
                                  </p:stCondLst>
                                  <p:childTnLst>
                                    <p:set>
                                      <p:cBhvr>
                                        <p:cTn id="14" dur="1" fill="hold">
                                          <p:stCondLst>
                                            <p:cond delay="0"/>
                                          </p:stCondLst>
                                        </p:cTn>
                                        <p:tgtEl>
                                          <p:spTgt spid="2"/>
                                        </p:tgtEl>
                                        <p:attrNameLst>
                                          <p:attrName>style.visibility</p:attrName>
                                        </p:attrNameLst>
                                      </p:cBhvr>
                                      <p:to>
                                        <p:strVal val="hidden"/>
                                      </p:to>
                                    </p:set>
                                  </p:childTnLst>
                                </p:cTn>
                              </p:par>
                            </p:childTnLst>
                          </p:cTn>
                        </p:par>
                        <p:par>
                          <p:cTn id="15" fill="hold">
                            <p:stCondLst>
                              <p:cond delay="0"/>
                            </p:stCondLst>
                            <p:childTnLst>
                              <p:par>
                                <p:cTn id="16" presetID="35" presetClass="path" presetSubtype="0" accel="50000" decel="50000" fill="hold" nodeType="afterEffect">
                                  <p:stCondLst>
                                    <p:cond delay="0"/>
                                  </p:stCondLst>
                                  <p:childTnLst>
                                    <p:animMotion origin="layout" path="M 4.16667E-7 -2.22222E-6 L -0.54466 0.26829 " pathEditMode="relative" rAng="0" ptsTypes="AA">
                                      <p:cBhvr>
                                        <p:cTn id="17" dur="3000" fill="hold"/>
                                        <p:tgtEl>
                                          <p:spTgt spid="13"/>
                                        </p:tgtEl>
                                        <p:attrNameLst>
                                          <p:attrName>ppt_x</p:attrName>
                                          <p:attrName>ppt_y</p:attrName>
                                        </p:attrNameLst>
                                      </p:cBhvr>
                                      <p:rCtr x="-27240" y="13403"/>
                                    </p:animMotion>
                                  </p:childTnLst>
                                  <p:subTnLst>
                                    <p:audio>
                                      <p:cMediaNode>
                                        <p:cTn display="0" masterRel="sameClick">
                                          <p:stCondLst>
                                            <p:cond evt="begin" delay="0">
                                              <p:tn val="16"/>
                                            </p:cond>
                                          </p:stCondLst>
                                          <p:endCondLst>
                                            <p:cond evt="onStopAudio" delay="0">
                                              <p:tgtEl>
                                                <p:sldTgt/>
                                              </p:tgtEl>
                                            </p:cond>
                                          </p:endCondLst>
                                        </p:cTn>
                                        <p:tgtEl>
                                          <p:sndTgt r:embed="rId4" name="drumroll.wav"/>
                                        </p:tgtEl>
                                      </p:cMediaNode>
                                    </p:audio>
                                  </p:sub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037412-EE8B-4DE4-BE96-1F9F6844C10B}"/>
              </a:ext>
            </a:extLst>
          </p:cNvPr>
          <p:cNvPicPr>
            <a:picLocks noChangeAspect="1"/>
          </p:cNvPicPr>
          <p:nvPr/>
        </p:nvPicPr>
        <p:blipFill rotWithShape="1">
          <a:blip r:embed="rId4">
            <a:extLst>
              <a:ext uri="{28A0092B-C50C-407E-A947-70E740481C1C}">
                <a14:useLocalDpi xmlns:a14="http://schemas.microsoft.com/office/drawing/2010/main" val="0"/>
              </a:ext>
            </a:extLst>
          </a:blip>
          <a:srcRect l="19001" t="64205" r="44880" b="-231"/>
          <a:stretch/>
        </p:blipFill>
        <p:spPr>
          <a:xfrm>
            <a:off x="-97064" y="2204340"/>
            <a:ext cx="4684541" cy="4728290"/>
          </a:xfrm>
          <a:prstGeom prst="rect">
            <a:avLst/>
          </a:prstGeom>
        </p:spPr>
      </p:pic>
      <p:pic>
        <p:nvPicPr>
          <p:cNvPr id="21" name="Picture 20">
            <a:extLst>
              <a:ext uri="{FF2B5EF4-FFF2-40B4-BE49-F238E27FC236}">
                <a16:creationId xmlns:a16="http://schemas.microsoft.com/office/drawing/2014/main" id="{87F7A67E-26A4-4D1E-84E2-376CD4A1BA73}"/>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1002481">
            <a:off x="8533514" y="600822"/>
            <a:ext cx="4828588" cy="2742013"/>
          </a:xfrm>
          <a:prstGeom prst="rect">
            <a:avLst/>
          </a:prstGeom>
        </p:spPr>
      </p:pic>
      <p:pic>
        <p:nvPicPr>
          <p:cNvPr id="27" name="Picture 26">
            <a:extLst>
              <a:ext uri="{FF2B5EF4-FFF2-40B4-BE49-F238E27FC236}">
                <a16:creationId xmlns:a16="http://schemas.microsoft.com/office/drawing/2014/main" id="{CDC976EF-0C81-4D7B-8383-8DC4EB43AF2C}"/>
              </a:ext>
            </a:extLst>
          </p:cNvPr>
          <p:cNvPicPr>
            <a:picLocks noChangeAspect="1"/>
          </p:cNvPicPr>
          <p:nvPr/>
        </p:nvPicPr>
        <p:blipFill>
          <a:blip r:embed="rId6"/>
          <a:stretch>
            <a:fillRect/>
          </a:stretch>
        </p:blipFill>
        <p:spPr>
          <a:xfrm>
            <a:off x="3871984" y="1653937"/>
            <a:ext cx="963251" cy="1286367"/>
          </a:xfrm>
          <a:prstGeom prst="rect">
            <a:avLst/>
          </a:prstGeom>
        </p:spPr>
      </p:pic>
      <p:pic>
        <p:nvPicPr>
          <p:cNvPr id="28" name="Picture 27">
            <a:extLst>
              <a:ext uri="{FF2B5EF4-FFF2-40B4-BE49-F238E27FC236}">
                <a16:creationId xmlns:a16="http://schemas.microsoft.com/office/drawing/2014/main" id="{B45A4C64-4355-451A-BB30-1C09B39F57F5}"/>
              </a:ext>
            </a:extLst>
          </p:cNvPr>
          <p:cNvPicPr>
            <a:picLocks noChangeAspect="1"/>
          </p:cNvPicPr>
          <p:nvPr/>
        </p:nvPicPr>
        <p:blipFill>
          <a:blip r:embed="rId7"/>
          <a:stretch>
            <a:fillRect/>
          </a:stretch>
        </p:blipFill>
        <p:spPr>
          <a:xfrm>
            <a:off x="5669421" y="1664382"/>
            <a:ext cx="1018120" cy="1286367"/>
          </a:xfrm>
          <a:prstGeom prst="rect">
            <a:avLst/>
          </a:prstGeom>
        </p:spPr>
      </p:pic>
      <p:grpSp>
        <p:nvGrpSpPr>
          <p:cNvPr id="29" name="Group 28">
            <a:extLst>
              <a:ext uri="{FF2B5EF4-FFF2-40B4-BE49-F238E27FC236}">
                <a16:creationId xmlns:a16="http://schemas.microsoft.com/office/drawing/2014/main" id="{916316DF-EF49-4E26-9F15-936AAB83F8D2}"/>
              </a:ext>
            </a:extLst>
          </p:cNvPr>
          <p:cNvGrpSpPr/>
          <p:nvPr/>
        </p:nvGrpSpPr>
        <p:grpSpPr>
          <a:xfrm>
            <a:off x="7490772" y="1768265"/>
            <a:ext cx="844061" cy="843934"/>
            <a:chOff x="3782897" y="1746289"/>
            <a:chExt cx="844061" cy="843934"/>
          </a:xfrm>
        </p:grpSpPr>
        <p:pic>
          <p:nvPicPr>
            <p:cNvPr id="30" name="Picture 29">
              <a:extLst>
                <a:ext uri="{FF2B5EF4-FFF2-40B4-BE49-F238E27FC236}">
                  <a16:creationId xmlns:a16="http://schemas.microsoft.com/office/drawing/2014/main" id="{2F6DD2CB-18CC-41F5-97CF-28EDE10DEF2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7" t="1501" r="85579" b="-3366"/>
            <a:stretch/>
          </p:blipFill>
          <p:spPr>
            <a:xfrm>
              <a:off x="3782897" y="1765701"/>
              <a:ext cx="844061" cy="824522"/>
            </a:xfrm>
            <a:prstGeom prst="rect">
              <a:avLst/>
            </a:prstGeom>
          </p:spPr>
        </p:pic>
        <p:sp>
          <p:nvSpPr>
            <p:cNvPr id="31" name="TextBox 30">
              <a:extLst>
                <a:ext uri="{FF2B5EF4-FFF2-40B4-BE49-F238E27FC236}">
                  <a16:creationId xmlns:a16="http://schemas.microsoft.com/office/drawing/2014/main" id="{EFBE27E5-BF32-421C-BCFA-777EDDDB7640}"/>
                </a:ext>
              </a:extLst>
            </p:cNvPr>
            <p:cNvSpPr txBox="1"/>
            <p:nvPr/>
          </p:nvSpPr>
          <p:spPr>
            <a:xfrm>
              <a:off x="3813852" y="1746289"/>
              <a:ext cx="7663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UVN Bo Quen" panose="04040804060802020203" pitchFamily="82" charset="0"/>
                  <a:ea typeface="+mn-ea"/>
                  <a:cs typeface="Arial" panose="020B0604020202020204" pitchFamily="34" charset="0"/>
                </a:rPr>
                <a:t>3</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32" name="Picture 31">
            <a:extLst>
              <a:ext uri="{FF2B5EF4-FFF2-40B4-BE49-F238E27FC236}">
                <a16:creationId xmlns:a16="http://schemas.microsoft.com/office/drawing/2014/main" id="{C85E62EF-2727-49E2-AB22-AB59F9441C70}"/>
              </a:ext>
            </a:extLst>
          </p:cNvPr>
          <p:cNvPicPr>
            <a:picLocks noChangeAspect="1"/>
          </p:cNvPicPr>
          <p:nvPr/>
        </p:nvPicPr>
        <p:blipFill>
          <a:blip r:embed="rId9"/>
          <a:stretch>
            <a:fillRect/>
          </a:stretch>
        </p:blipFill>
        <p:spPr>
          <a:xfrm>
            <a:off x="4724060" y="3392379"/>
            <a:ext cx="1018120" cy="1286367"/>
          </a:xfrm>
          <a:prstGeom prst="rect">
            <a:avLst/>
          </a:prstGeom>
        </p:spPr>
      </p:pic>
      <p:pic>
        <p:nvPicPr>
          <p:cNvPr id="33" name="Picture 32">
            <a:extLst>
              <a:ext uri="{FF2B5EF4-FFF2-40B4-BE49-F238E27FC236}">
                <a16:creationId xmlns:a16="http://schemas.microsoft.com/office/drawing/2014/main" id="{E2ECD3A1-C197-43DF-A90E-F08DDB5F5F56}"/>
              </a:ext>
            </a:extLst>
          </p:cNvPr>
          <p:cNvPicPr>
            <a:picLocks noChangeAspect="1"/>
          </p:cNvPicPr>
          <p:nvPr/>
        </p:nvPicPr>
        <p:blipFill>
          <a:blip r:embed="rId10"/>
          <a:stretch>
            <a:fillRect/>
          </a:stretch>
        </p:blipFill>
        <p:spPr>
          <a:xfrm>
            <a:off x="6745895" y="3363929"/>
            <a:ext cx="999831" cy="1286367"/>
          </a:xfrm>
          <a:prstGeom prst="rect">
            <a:avLst/>
          </a:prstGeom>
        </p:spPr>
      </p:pic>
      <p:sp>
        <p:nvSpPr>
          <p:cNvPr id="35" name="Rectangle: Rounded Corners 34">
            <a:extLst>
              <a:ext uri="{FF2B5EF4-FFF2-40B4-BE49-F238E27FC236}">
                <a16:creationId xmlns:a16="http://schemas.microsoft.com/office/drawing/2014/main" id="{2849DE4F-EC62-4D17-A0B5-10B91BFAA6A0}"/>
              </a:ext>
            </a:extLst>
          </p:cNvPr>
          <p:cNvSpPr/>
          <p:nvPr/>
        </p:nvSpPr>
        <p:spPr>
          <a:xfrm>
            <a:off x="3448534" y="215030"/>
            <a:ext cx="5613010" cy="642722"/>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0" name="Rectangle: Rounded Corners 39">
            <a:extLst>
              <a:ext uri="{FF2B5EF4-FFF2-40B4-BE49-F238E27FC236}">
                <a16:creationId xmlns:a16="http://schemas.microsoft.com/office/drawing/2014/main" id="{1891E6ED-AE04-454C-8C91-1DFFB44DA83D}"/>
              </a:ext>
            </a:extLst>
          </p:cNvPr>
          <p:cNvSpPr/>
          <p:nvPr/>
        </p:nvSpPr>
        <p:spPr>
          <a:xfrm>
            <a:off x="7784482" y="215030"/>
            <a:ext cx="1281960" cy="621940"/>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a:extLst>
              <a:ext uri="{FF2B5EF4-FFF2-40B4-BE49-F238E27FC236}">
                <a16:creationId xmlns:a16="http://schemas.microsoft.com/office/drawing/2014/main" id="{A32DA78E-43B2-4ED9-B61E-F44F4D795AE6}"/>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3789366" y="1487883"/>
            <a:ext cx="1578207" cy="1391759"/>
          </a:xfrm>
          <a:prstGeom prst="rect">
            <a:avLst/>
          </a:prstGeom>
        </p:spPr>
      </p:pic>
      <p:pic>
        <p:nvPicPr>
          <p:cNvPr id="25" name="Picture 24">
            <a:extLst>
              <a:ext uri="{FF2B5EF4-FFF2-40B4-BE49-F238E27FC236}">
                <a16:creationId xmlns:a16="http://schemas.microsoft.com/office/drawing/2014/main" id="{11D59B24-650F-4ABD-8961-2A3EB4232845}"/>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5525258" y="1549489"/>
            <a:ext cx="1578207" cy="1391759"/>
          </a:xfrm>
          <a:prstGeom prst="rect">
            <a:avLst/>
          </a:prstGeom>
        </p:spPr>
      </p:pic>
      <p:pic>
        <p:nvPicPr>
          <p:cNvPr id="26" name="Picture 25">
            <a:extLst>
              <a:ext uri="{FF2B5EF4-FFF2-40B4-BE49-F238E27FC236}">
                <a16:creationId xmlns:a16="http://schemas.microsoft.com/office/drawing/2014/main" id="{12AB133C-EE0A-4D15-8339-FDF5A17ECBAB}"/>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7299426" y="1477341"/>
            <a:ext cx="1578207" cy="1391759"/>
          </a:xfrm>
          <a:prstGeom prst="rect">
            <a:avLst/>
          </a:prstGeom>
        </p:spPr>
      </p:pic>
      <p:pic>
        <p:nvPicPr>
          <p:cNvPr id="22" name="Picture 21">
            <a:extLst>
              <a:ext uri="{FF2B5EF4-FFF2-40B4-BE49-F238E27FC236}">
                <a16:creationId xmlns:a16="http://schemas.microsoft.com/office/drawing/2014/main" id="{71F13A54-5CA0-4ED9-BF6D-0077B27AABDE}"/>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4626395" y="3271878"/>
            <a:ext cx="1578207" cy="1391759"/>
          </a:xfrm>
          <a:prstGeom prst="rect">
            <a:avLst/>
          </a:prstGeom>
        </p:spPr>
      </p:pic>
      <p:pic>
        <p:nvPicPr>
          <p:cNvPr id="34" name="Picture 33">
            <a:extLst>
              <a:ext uri="{FF2B5EF4-FFF2-40B4-BE49-F238E27FC236}">
                <a16:creationId xmlns:a16="http://schemas.microsoft.com/office/drawing/2014/main" id="{FAE234DF-C088-45FE-A251-542CD0B1B9E3}"/>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6662589" y="3221476"/>
            <a:ext cx="1578207" cy="1391759"/>
          </a:xfrm>
          <a:prstGeom prst="rect">
            <a:avLst/>
          </a:prstGeom>
        </p:spPr>
      </p:pic>
    </p:spTree>
    <p:extLst>
      <p:ext uri="{BB962C8B-B14F-4D97-AF65-F5344CB8AC3E}">
        <p14:creationId xmlns:p14="http://schemas.microsoft.com/office/powerpoint/2010/main" val="368566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40"/>
                                        </p:tgtEl>
                                      </p:cBhvr>
                                    </p:animEffect>
                                    <p:set>
                                      <p:cBhvr>
                                        <p:cTn id="7" dur="1" fill="hold">
                                          <p:stCondLst>
                                            <p:cond delay="499"/>
                                          </p:stCondLst>
                                        </p:cTn>
                                        <p:tgtEl>
                                          <p:spTgt spid="40"/>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par>
                          <p:cTn id="8" fill="hold">
                            <p:stCondLst>
                              <p:cond delay="500"/>
                            </p:stCondLst>
                            <p:childTnLst>
                              <p:par>
                                <p:cTn id="9" presetID="1" presetClass="exit" presetSubtype="0" fill="hold" nodeType="after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D90B446-FA03-4FD6-9A46-7867CB45C80B}"/>
              </a:ext>
            </a:extLst>
          </p:cNvPr>
          <p:cNvSpPr>
            <a:spLocks noGrp="1"/>
          </p:cNvSpPr>
          <p:nvPr>
            <p:ph type="subTitle" idx="1"/>
          </p:nvPr>
        </p:nvSpPr>
        <p:spPr/>
        <p:txBody>
          <a:bodyPr/>
          <a:lstStyle/>
          <a:p>
            <a:endParaRPr lang="vi-VN"/>
          </a:p>
        </p:txBody>
      </p:sp>
      <p:pic>
        <p:nvPicPr>
          <p:cNvPr id="7" name="Picture 6">
            <a:extLst>
              <a:ext uri="{FF2B5EF4-FFF2-40B4-BE49-F238E27FC236}">
                <a16:creationId xmlns:a16="http://schemas.microsoft.com/office/drawing/2014/main" id="{9765BECA-ED61-47F5-978D-D98922E5E83F}"/>
              </a:ext>
            </a:extLst>
          </p:cNvPr>
          <p:cNvPicPr>
            <a:picLocks noChangeAspect="1"/>
          </p:cNvPicPr>
          <p:nvPr/>
        </p:nvPicPr>
        <p:blipFill rotWithShape="1">
          <a:blip r:embed="rId3">
            <a:extLst>
              <a:ext uri="{28A0092B-C50C-407E-A947-70E740481C1C}">
                <a14:useLocalDpi xmlns:a14="http://schemas.microsoft.com/office/drawing/2010/main" val="0"/>
              </a:ext>
            </a:extLst>
          </a:blip>
          <a:srcRect l="82141" t="50021" r="-831" b="23301"/>
          <a:stretch/>
        </p:blipFill>
        <p:spPr>
          <a:xfrm>
            <a:off x="3506427" y="2762626"/>
            <a:ext cx="3010487" cy="4348486"/>
          </a:xfrm>
          <a:prstGeom prst="rect">
            <a:avLst/>
          </a:prstGeom>
        </p:spPr>
      </p:pic>
      <p:pic>
        <p:nvPicPr>
          <p:cNvPr id="4" name="Picture 3">
            <a:extLst>
              <a:ext uri="{FF2B5EF4-FFF2-40B4-BE49-F238E27FC236}">
                <a16:creationId xmlns:a16="http://schemas.microsoft.com/office/drawing/2014/main" id="{95366BE8-39F6-49A8-AB8E-3BDD10EF3139}"/>
              </a:ext>
            </a:extLst>
          </p:cNvPr>
          <p:cNvPicPr>
            <a:picLocks noChangeAspect="1"/>
          </p:cNvPicPr>
          <p:nvPr/>
        </p:nvPicPr>
        <p:blipFill rotWithShape="1">
          <a:blip r:embed="rId4">
            <a:extLst>
              <a:ext uri="{28A0092B-C50C-407E-A947-70E740481C1C}">
                <a14:useLocalDpi xmlns:a14="http://schemas.microsoft.com/office/drawing/2010/main" val="0"/>
              </a:ext>
            </a:extLst>
          </a:blip>
          <a:srcRect l="18170" t="23333" r="61971" b="47477"/>
          <a:stretch/>
        </p:blipFill>
        <p:spPr>
          <a:xfrm>
            <a:off x="6179003" y="1189429"/>
            <a:ext cx="3810907" cy="5668571"/>
          </a:xfrm>
          <a:prstGeom prst="rect">
            <a:avLst/>
          </a:prstGeom>
        </p:spPr>
      </p:pic>
      <p:grpSp>
        <p:nvGrpSpPr>
          <p:cNvPr id="6" name="Group 5">
            <a:extLst>
              <a:ext uri="{FF2B5EF4-FFF2-40B4-BE49-F238E27FC236}">
                <a16:creationId xmlns:a16="http://schemas.microsoft.com/office/drawing/2014/main" id="{8EEFBB66-B5CB-4229-8585-BBA253125CE1}"/>
              </a:ext>
            </a:extLst>
          </p:cNvPr>
          <p:cNvGrpSpPr/>
          <p:nvPr/>
        </p:nvGrpSpPr>
        <p:grpSpPr>
          <a:xfrm>
            <a:off x="881688" y="936317"/>
            <a:ext cx="10936498" cy="1107996"/>
            <a:chOff x="804761" y="670054"/>
            <a:chExt cx="10936498" cy="1107996"/>
          </a:xfrm>
        </p:grpSpPr>
        <p:sp>
          <p:nvSpPr>
            <p:cNvPr id="8" name="TextBox 7">
              <a:extLst>
                <a:ext uri="{FF2B5EF4-FFF2-40B4-BE49-F238E27FC236}">
                  <a16:creationId xmlns:a16="http://schemas.microsoft.com/office/drawing/2014/main" id="{FAA17B57-7488-4897-B030-0138AB2862AA}"/>
                </a:ext>
              </a:extLst>
            </p:cNvPr>
            <p:cNvSpPr txBox="1"/>
            <p:nvPr/>
          </p:nvSpPr>
          <p:spPr>
            <a:xfrm>
              <a:off x="804761" y="670054"/>
              <a:ext cx="1093649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UTM Futura Extra" panose="02040603050506020204" pitchFamily="18" charset="0"/>
                  <a:ea typeface="+mn-ea"/>
                  <a:cs typeface="+mn-cs"/>
                </a:rPr>
                <a:t>GIẢI CỨU THÀNH CÔNG</a:t>
              </a:r>
              <a:endParaRPr kumimoji="0" lang="vi-VN" sz="66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9EB1B4AE-AAE8-43EE-9F7D-0A08114143B1}"/>
                </a:ext>
              </a:extLst>
            </p:cNvPr>
            <p:cNvSpPr txBox="1"/>
            <p:nvPr/>
          </p:nvSpPr>
          <p:spPr>
            <a:xfrm>
              <a:off x="804761" y="670054"/>
              <a:ext cx="1093649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gradFill>
                    <a:gsLst>
                      <a:gs pos="0">
                        <a:srgbClr val="981B5B"/>
                      </a:gs>
                      <a:gs pos="70000">
                        <a:srgbClr val="33676B"/>
                      </a:gs>
                    </a:gsLst>
                    <a:lin ang="5400000" scaled="1"/>
                  </a:gradFill>
                  <a:effectLst>
                    <a:reflection blurRad="6350" stA="55000" endA="300" endPos="45500" dir="5400000" sy="-100000" algn="bl" rotWithShape="0"/>
                  </a:effectLst>
                  <a:uLnTx/>
                  <a:uFillTx/>
                  <a:latin typeface="UTM Futura Extra" panose="02040603050506020204" pitchFamily="18" charset="0"/>
                  <a:ea typeface="+mn-ea"/>
                  <a:cs typeface="+mn-cs"/>
                </a:rPr>
                <a:t>GIẢI CỨU THÀNH CÔNG</a:t>
              </a:r>
              <a:endParaRPr kumimoji="0" lang="vi-VN" sz="6600" b="0" i="0" u="none" strike="noStrike" kern="1200" cap="none" spc="0" normalizeH="0" baseline="0" noProof="0" dirty="0">
                <a:ln>
                  <a:noFill/>
                </a:ln>
                <a:gradFill>
                  <a:gsLst>
                    <a:gs pos="0">
                      <a:srgbClr val="981B5B"/>
                    </a:gs>
                    <a:gs pos="70000">
                      <a:srgbClr val="33676B"/>
                    </a:gs>
                  </a:gsLst>
                  <a:lin ang="5400000" scaled="1"/>
                </a:gradFill>
                <a:effectLst>
                  <a:reflection blurRad="6350" stA="55000" endA="300" endPos="45500" dir="5400000" sy="-100000" algn="bl" rotWithShape="0"/>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21973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rotWithShape="1">
          <a:blip r:embed="rId3"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grpSp>
        <p:nvGrpSpPr>
          <p:cNvPr id="4" name="Group 3">
            <a:extLst>
              <a:ext uri="{FF2B5EF4-FFF2-40B4-BE49-F238E27FC236}">
                <a16:creationId xmlns:a16="http://schemas.microsoft.com/office/drawing/2014/main" id="{8F832A22-46F1-4124-84F6-1C9BD5E6F944}"/>
              </a:ext>
            </a:extLst>
          </p:cNvPr>
          <p:cNvGrpSpPr/>
          <p:nvPr/>
        </p:nvGrpSpPr>
        <p:grpSpPr>
          <a:xfrm>
            <a:off x="5509425" y="-951317"/>
            <a:ext cx="9558511" cy="8760634"/>
            <a:chOff x="5901677" y="-745031"/>
            <a:chExt cx="9558511" cy="8760634"/>
          </a:xfrm>
        </p:grpSpPr>
        <p:grpSp>
          <p:nvGrpSpPr>
            <p:cNvPr id="2" name="组合 1"/>
            <p:cNvGrpSpPr/>
            <p:nvPr/>
          </p:nvGrpSpPr>
          <p:grpSpPr>
            <a:xfrm>
              <a:off x="5901677" y="-745031"/>
              <a:ext cx="9558511" cy="8760634"/>
              <a:chOff x="5977877" y="-745031"/>
              <a:chExt cx="9558511" cy="8760634"/>
            </a:xfrm>
          </p:grpSpPr>
          <p:pic>
            <p:nvPicPr>
              <p:cNvPr id="30" name="图片 29"/>
              <p:cNvPicPr>
                <a:picLocks noChangeAspect="1"/>
              </p:cNvPicPr>
              <p:nvPr/>
            </p:nvPicPr>
            <p:blipFill rotWithShape="1">
              <a:blip r:embed="rId4"/>
              <a:srcRect l="14627" t="15673" r="18441" b="20000"/>
              <a:stretch/>
            </p:blipFill>
            <p:spPr>
              <a:xfrm rot="9219712">
                <a:off x="6425326" y="-745031"/>
                <a:ext cx="9111062" cy="8760634"/>
              </a:xfrm>
              <a:prstGeom prst="rect">
                <a:avLst/>
              </a:prstGeom>
            </p:spPr>
          </p:pic>
          <p:pic>
            <p:nvPicPr>
              <p:cNvPr id="32" name="图片 31"/>
              <p:cNvPicPr>
                <a:picLocks noChangeAspect="1"/>
              </p:cNvPicPr>
              <p:nvPr/>
            </p:nvPicPr>
            <p:blipFill rotWithShape="1">
              <a:blip r:embed="rId5" cstate="print">
                <a:extLst>
                  <a:ext uri="{28A0092B-C50C-407E-A947-70E740481C1C}">
                    <a14:useLocalDpi xmlns:a14="http://schemas.microsoft.com/office/drawing/2010/main" val="0"/>
                  </a:ext>
                </a:extLst>
              </a:blip>
              <a:srcRect l="14949" r="25290"/>
              <a:stretch/>
            </p:blipFill>
            <p:spPr>
              <a:xfrm>
                <a:off x="9448800" y="-532408"/>
                <a:ext cx="4539916" cy="7596694"/>
              </a:xfrm>
              <a:prstGeom prst="rect">
                <a:avLst/>
              </a:prstGeom>
            </p:spPr>
          </p:pic>
          <p:pic>
            <p:nvPicPr>
              <p:cNvPr id="31" name="图片 30"/>
              <p:cNvPicPr>
                <a:picLocks noChangeAspect="1"/>
              </p:cNvPicPr>
              <p:nvPr/>
            </p:nvPicPr>
            <p:blipFill rotWithShape="1">
              <a:blip r:embed="rId6" cstate="print">
                <a:extLst>
                  <a:ext uri="{28A0092B-C50C-407E-A947-70E740481C1C}">
                    <a14:useLocalDpi xmlns:a14="http://schemas.microsoft.com/office/drawing/2010/main" val="0"/>
                  </a:ext>
                </a:extLst>
              </a:blip>
              <a:srcRect l="5794" t="11277" r="17296" b="12423"/>
              <a:stretch/>
            </p:blipFill>
            <p:spPr>
              <a:xfrm>
                <a:off x="5977877" y="786063"/>
                <a:ext cx="6063915" cy="6015790"/>
              </a:xfrm>
              <a:prstGeom prst="rect">
                <a:avLst/>
              </a:prstGeom>
            </p:spPr>
          </p:pic>
        </p:grpSp>
        <p:sp>
          <p:nvSpPr>
            <p:cNvPr id="3" name="Rectangle 2">
              <a:extLst>
                <a:ext uri="{FF2B5EF4-FFF2-40B4-BE49-F238E27FC236}">
                  <a16:creationId xmlns:a16="http://schemas.microsoft.com/office/drawing/2014/main" id="{2295D927-38A2-4C48-AD4A-A1509EED8E03}"/>
                </a:ext>
              </a:extLst>
            </p:cNvPr>
            <p:cNvSpPr/>
            <p:nvPr/>
          </p:nvSpPr>
          <p:spPr>
            <a:xfrm>
              <a:off x="9867900" y="3257550"/>
              <a:ext cx="1613023" cy="647700"/>
            </a:xfrm>
            <a:prstGeom prst="rect">
              <a:avLst/>
            </a:prstGeom>
            <a:solidFill>
              <a:srgbClr val="FF9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B4C548B4-0380-4D3A-A3B8-C16522A7667E}"/>
                </a:ext>
              </a:extLst>
            </p:cNvPr>
            <p:cNvSpPr/>
            <p:nvPr/>
          </p:nvSpPr>
          <p:spPr>
            <a:xfrm rot="4421293">
              <a:off x="7038050" y="5293538"/>
              <a:ext cx="1766895" cy="647700"/>
            </a:xfrm>
            <a:prstGeom prst="rect">
              <a:avLst/>
            </a:prstGeom>
            <a:solidFill>
              <a:srgbClr val="37A6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5" name="Picture 4">
            <a:extLst>
              <a:ext uri="{FF2B5EF4-FFF2-40B4-BE49-F238E27FC236}">
                <a16:creationId xmlns:a16="http://schemas.microsoft.com/office/drawing/2014/main" id="{17DD9249-A45B-47AC-B514-4D212D25423F}"/>
              </a:ext>
            </a:extLst>
          </p:cNvPr>
          <p:cNvPicPr>
            <a:picLocks noChangeAspect="1"/>
          </p:cNvPicPr>
          <p:nvPr/>
        </p:nvPicPr>
        <p:blipFill>
          <a:blip r:embed="rId7"/>
          <a:stretch>
            <a:fillRect/>
          </a:stretch>
        </p:blipFill>
        <p:spPr>
          <a:xfrm>
            <a:off x="-205071" y="450846"/>
            <a:ext cx="7449958" cy="5956308"/>
          </a:xfrm>
          <a:prstGeom prst="rect">
            <a:avLst/>
          </a:prstGeom>
        </p:spPr>
      </p:pic>
    </p:spTree>
    <p:extLst>
      <p:ext uri="{BB962C8B-B14F-4D97-AF65-F5344CB8AC3E}">
        <p14:creationId xmlns:p14="http://schemas.microsoft.com/office/powerpoint/2010/main" val="21160193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1"/>
          <p:cNvSpPr txBox="1">
            <a:spLocks noChangeArrowheads="1"/>
          </p:cNvSpPr>
          <p:nvPr/>
        </p:nvSpPr>
        <p:spPr bwMode="auto">
          <a:xfrm>
            <a:off x="1818690" y="1379985"/>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19" name="TextBox 1"/>
          <p:cNvSpPr txBox="1">
            <a:spLocks noChangeArrowheads="1"/>
          </p:cNvSpPr>
          <p:nvPr/>
        </p:nvSpPr>
        <p:spPr bwMode="auto">
          <a:xfrm>
            <a:off x="1231184" y="4320810"/>
            <a:ext cx="10124375" cy="748988"/>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267"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Xác</a:t>
            </a:r>
            <a:r>
              <a:rPr lang="en-US" altLang="en-US" sz="4267"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định</a:t>
            </a:r>
            <a:r>
              <a:rPr lang="en-US" altLang="en-US" sz="4267"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a:t>
            </a:r>
            <a:r>
              <a:rPr lang="en-US" altLang="en-US" sz="4267"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iểm</a:t>
            </a:r>
            <a:r>
              <a:rPr lang="en-US" altLang="en-US" sz="4267"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E ở </a:t>
            </a:r>
            <a:r>
              <a:rPr lang="en-US" altLang="en-US" sz="4267"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trên</a:t>
            </a:r>
            <a:r>
              <a:rPr lang="en-US" altLang="en-US" sz="4267"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267"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267"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a:t>
            </a:r>
          </a:p>
        </p:txBody>
      </p:sp>
      <p:sp>
        <p:nvSpPr>
          <p:cNvPr id="20" name="Line 4"/>
          <p:cNvSpPr>
            <a:spLocks noChangeShapeType="1"/>
          </p:cNvSpPr>
          <p:nvPr/>
        </p:nvSpPr>
        <p:spPr bwMode="auto">
          <a:xfrm>
            <a:off x="2561896" y="3286158"/>
            <a:ext cx="6749744" cy="971"/>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1351">
              <a:latin typeface="Cambria" panose="02040503050406030204" pitchFamily="18" charset="0"/>
              <a:ea typeface="Cambria" panose="02040503050406030204" pitchFamily="18" charset="0"/>
            </a:endParaRPr>
          </a:p>
        </p:txBody>
      </p:sp>
      <p:sp>
        <p:nvSpPr>
          <p:cNvPr id="21" name="Text Box 5"/>
          <p:cNvSpPr txBox="1">
            <a:spLocks noChangeArrowheads="1"/>
          </p:cNvSpPr>
          <p:nvPr/>
        </p:nvSpPr>
        <p:spPr bwMode="auto">
          <a:xfrm>
            <a:off x="2561896" y="2615795"/>
            <a:ext cx="452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22" name="Text Box 6"/>
          <p:cNvSpPr txBox="1">
            <a:spLocks noChangeArrowheads="1"/>
          </p:cNvSpPr>
          <p:nvPr/>
        </p:nvSpPr>
        <p:spPr bwMode="auto">
          <a:xfrm>
            <a:off x="8836911" y="2703424"/>
            <a:ext cx="47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B</a:t>
            </a:r>
          </a:p>
        </p:txBody>
      </p:sp>
      <p:sp>
        <p:nvSpPr>
          <p:cNvPr id="23" name="Oval 11"/>
          <p:cNvSpPr>
            <a:spLocks noChangeArrowheads="1"/>
          </p:cNvSpPr>
          <p:nvPr/>
        </p:nvSpPr>
        <p:spPr bwMode="auto">
          <a:xfrm>
            <a:off x="6584362" y="3194082"/>
            <a:ext cx="161925" cy="184151"/>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Text Box 12"/>
          <p:cNvSpPr txBox="1">
            <a:spLocks noChangeArrowheads="1"/>
          </p:cNvSpPr>
          <p:nvPr/>
        </p:nvSpPr>
        <p:spPr bwMode="auto">
          <a:xfrm>
            <a:off x="6746287" y="2656576"/>
            <a:ext cx="4219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E</a:t>
            </a:r>
          </a:p>
        </p:txBody>
      </p:sp>
      <p:sp>
        <p:nvSpPr>
          <p:cNvPr id="2" name="Rectangle 1"/>
          <p:cNvSpPr/>
          <p:nvPr/>
        </p:nvSpPr>
        <p:spPr>
          <a:xfrm>
            <a:off x="1818688" y="750403"/>
            <a:ext cx="9855199" cy="1323439"/>
          </a:xfrm>
          <a:prstGeom prst="rect">
            <a:avLst/>
          </a:prstGeom>
        </p:spPr>
        <p:txBody>
          <a:bodyPr wrap="square">
            <a:spAutoFit/>
          </a:bodyPr>
          <a:lstStyle/>
          <a:p>
            <a:pPr algn="ctr">
              <a:spcBef>
                <a:spcPct val="0"/>
              </a:spcBef>
            </a:pP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Vẽ</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CD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đi</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E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và</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AB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trước</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16" name="Picture 2" descr="Owl with Ruler Clip Art - Owl with Ruler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66" y="714620"/>
            <a:ext cx="1903971" cy="1659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5970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par>
                          <p:cTn id="16" fill="hold">
                            <p:stCondLst>
                              <p:cond delay="500"/>
                            </p:stCondLst>
                            <p:childTnLst>
                              <p:par>
                                <p:cTn id="17" presetID="22" presetClass="entr" presetSubtype="4"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par>
                          <p:cTn id="20" fill="hold">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randombar(horizontal)">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childTnLst>
                          </p:cTn>
                        </p:par>
                        <p:par>
                          <p:cTn id="34" fill="hold">
                            <p:stCondLst>
                              <p:cond delay="500"/>
                            </p:stCondLst>
                            <p:childTnLst>
                              <p:par>
                                <p:cTn id="35" presetID="16" presetClass="entr" presetSubtype="21"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p:bldP spid="22" grpId="0"/>
      <p:bldP spid="23" grpId="0" animBg="1"/>
      <p:bldP spid="24"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1"/>
          <p:cNvSpPr txBox="1">
            <a:spLocks noChangeArrowheads="1"/>
          </p:cNvSpPr>
          <p:nvPr/>
        </p:nvSpPr>
        <p:spPr bwMode="auto">
          <a:xfrm>
            <a:off x="1818690" y="1379985"/>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19" name="TextBox 1"/>
          <p:cNvSpPr txBox="1">
            <a:spLocks noChangeArrowheads="1"/>
          </p:cNvSpPr>
          <p:nvPr/>
        </p:nvSpPr>
        <p:spPr bwMode="auto">
          <a:xfrm>
            <a:off x="2293279" y="4521603"/>
            <a:ext cx="7939225" cy="1323439"/>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sz="40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Đặt</a:t>
            </a:r>
            <a:r>
              <a:rPr lang="en-US" altLang="en-US" sz="40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ê-</a:t>
            </a:r>
            <a:r>
              <a:rPr lang="en-US" altLang="en-US" sz="40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ke</a:t>
            </a:r>
            <a:r>
              <a:rPr lang="en-US" altLang="en-US" sz="40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p>
          <a:p>
            <a:pPr algn="ctr">
              <a:spcBef>
                <a:spcPct val="0"/>
              </a:spcBef>
              <a:buNone/>
            </a:pPr>
            <a:r>
              <a:rPr lang="en-US" altLang="en-US" sz="40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trùng</a:t>
            </a:r>
            <a:r>
              <a:rPr lang="en-US" altLang="en-US" sz="40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a:t>
            </a:r>
          </a:p>
        </p:txBody>
      </p:sp>
      <p:sp>
        <p:nvSpPr>
          <p:cNvPr id="20" name="Line 4"/>
          <p:cNvSpPr>
            <a:spLocks noChangeShapeType="1"/>
          </p:cNvSpPr>
          <p:nvPr/>
        </p:nvSpPr>
        <p:spPr bwMode="auto">
          <a:xfrm>
            <a:off x="2561896" y="3286158"/>
            <a:ext cx="6749744" cy="971"/>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1351">
              <a:latin typeface="Cambria" panose="02040503050406030204" pitchFamily="18" charset="0"/>
              <a:ea typeface="Cambria" panose="02040503050406030204" pitchFamily="18" charset="0"/>
            </a:endParaRPr>
          </a:p>
        </p:txBody>
      </p:sp>
      <p:sp>
        <p:nvSpPr>
          <p:cNvPr id="21" name="Text Box 5"/>
          <p:cNvSpPr txBox="1">
            <a:spLocks noChangeArrowheads="1"/>
          </p:cNvSpPr>
          <p:nvPr/>
        </p:nvSpPr>
        <p:spPr bwMode="auto">
          <a:xfrm>
            <a:off x="2561896" y="2615795"/>
            <a:ext cx="452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22" name="Text Box 6"/>
          <p:cNvSpPr txBox="1">
            <a:spLocks noChangeArrowheads="1"/>
          </p:cNvSpPr>
          <p:nvPr/>
        </p:nvSpPr>
        <p:spPr bwMode="auto">
          <a:xfrm>
            <a:off x="8836911" y="2703424"/>
            <a:ext cx="47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B</a:t>
            </a:r>
          </a:p>
        </p:txBody>
      </p:sp>
      <p:sp>
        <p:nvSpPr>
          <p:cNvPr id="23" name="Oval 11"/>
          <p:cNvSpPr>
            <a:spLocks noChangeArrowheads="1"/>
          </p:cNvSpPr>
          <p:nvPr/>
        </p:nvSpPr>
        <p:spPr bwMode="auto">
          <a:xfrm>
            <a:off x="6584362" y="3194082"/>
            <a:ext cx="161925" cy="184151"/>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Text Box 12"/>
          <p:cNvSpPr txBox="1">
            <a:spLocks noChangeArrowheads="1"/>
          </p:cNvSpPr>
          <p:nvPr/>
        </p:nvSpPr>
        <p:spPr bwMode="auto">
          <a:xfrm>
            <a:off x="6746287" y="2656576"/>
            <a:ext cx="4219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E</a:t>
            </a:r>
          </a:p>
        </p:txBody>
      </p:sp>
      <p:sp>
        <p:nvSpPr>
          <p:cNvPr id="2" name="Rectangle 1"/>
          <p:cNvSpPr/>
          <p:nvPr/>
        </p:nvSpPr>
        <p:spPr>
          <a:xfrm>
            <a:off x="1818688" y="750403"/>
            <a:ext cx="9855199" cy="1323439"/>
          </a:xfrm>
          <a:prstGeom prst="rect">
            <a:avLst/>
          </a:prstGeom>
        </p:spPr>
        <p:txBody>
          <a:bodyPr wrap="square">
            <a:spAutoFit/>
          </a:bodyPr>
          <a:lstStyle/>
          <a:p>
            <a:pPr algn="ctr">
              <a:spcBef>
                <a:spcPct val="0"/>
              </a:spcBef>
            </a:pP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Vẽ</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CD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đi</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E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và</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AB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trước</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16" name="Picture 2" descr="Owl with Ruler Clip Art - Owl with Ruler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66" y="714620"/>
            <a:ext cx="1903971" cy="16592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VPP &amp; Học Cụ :: Học Cụ :: Thước Kẻ :: Thước Eke Cam 60 độ 30 CM AR22625"/>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12902313" y="1040497"/>
            <a:ext cx="2907632" cy="176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3051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5" presetClass="path" presetSubtype="0" accel="50000" decel="50000" fill="hold" nodeType="clickEffect">
                                  <p:stCondLst>
                                    <p:cond delay="0"/>
                                  </p:stCondLst>
                                  <p:childTnLst>
                                    <p:animMotion origin="layout" path="M -3.95833E-6 4.44444E-6 L -0.53997 -0.0051 " pathEditMode="relative" rAng="0" ptsTypes="AA">
                                      <p:cBhvr>
                                        <p:cTn id="11" dur="2000" fill="hold"/>
                                        <p:tgtEl>
                                          <p:spTgt spid="17"/>
                                        </p:tgtEl>
                                        <p:attrNameLst>
                                          <p:attrName>ppt_x</p:attrName>
                                          <p:attrName>ppt_y</p:attrName>
                                        </p:attrNameLst>
                                      </p:cBhvr>
                                      <p:rCtr x="-27005" y="-2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pic>
        <p:nvPicPr>
          <p:cNvPr id="14" name="图片 13"/>
          <p:cNvPicPr>
            <a:picLocks noChangeAspect="1"/>
          </p:cNvPicPr>
          <p:nvPr/>
        </p:nvPicPr>
        <p:blipFill rotWithShape="1">
          <a:blip r:embed="rId4"/>
          <a:srcRect l="14627" t="15673" r="18441" b="20000"/>
          <a:stretch/>
        </p:blipFill>
        <p:spPr>
          <a:xfrm rot="9277900">
            <a:off x="3717335" y="-1181497"/>
            <a:ext cx="10439298" cy="10037784"/>
          </a:xfrm>
          <a:prstGeom prst="rect">
            <a:avLst/>
          </a:prstGeom>
        </p:spPr>
      </p:pic>
      <p:sp>
        <p:nvSpPr>
          <p:cNvPr id="13" name="矩形 12"/>
          <p:cNvSpPr/>
          <p:nvPr/>
        </p:nvSpPr>
        <p:spPr>
          <a:xfrm>
            <a:off x="5759301" y="904265"/>
            <a:ext cx="1336731" cy="876491"/>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err="1">
                <a:solidFill>
                  <a:schemeClr val="tx1"/>
                </a:solidFill>
                <a:latin typeface="UTM Avo" panose="02040603050506020204" pitchFamily="18" charset="0"/>
                <a:ea typeface="字魂107号-萌趣欢乐体" panose="00000500000000000000" pitchFamily="2" charset="-122"/>
              </a:rPr>
              <a:t>Kiến</a:t>
            </a:r>
            <a:r>
              <a:rPr lang="en-US" altLang="zh-CN" sz="2800" b="1" dirty="0">
                <a:solidFill>
                  <a:schemeClr val="tx1"/>
                </a:solidFill>
                <a:latin typeface="UTM Avo" panose="02040603050506020204" pitchFamily="18" charset="0"/>
                <a:ea typeface="字魂107号-萌趣欢乐体" panose="00000500000000000000" pitchFamily="2" charset="-122"/>
              </a:rPr>
              <a:t> </a:t>
            </a:r>
            <a:r>
              <a:rPr lang="en-US" altLang="zh-CN" sz="2800" b="1" dirty="0" err="1">
                <a:solidFill>
                  <a:schemeClr val="tx1"/>
                </a:solidFill>
                <a:latin typeface="UTM Avo" panose="02040603050506020204" pitchFamily="18" charset="0"/>
                <a:ea typeface="字魂107号-萌趣欢乐体" panose="00000500000000000000" pitchFamily="2" charset="-122"/>
              </a:rPr>
              <a:t>thức</a:t>
            </a:r>
            <a:endParaRPr lang="zh-CN" altLang="en-US" sz="2800" b="1" dirty="0">
              <a:solidFill>
                <a:schemeClr val="tx1"/>
              </a:solidFill>
              <a:latin typeface="UTM Avo" panose="02040603050506020204" pitchFamily="18" charset="0"/>
              <a:ea typeface="字魂107号-萌趣欢乐体" panose="00000500000000000000" pitchFamily="2" charset="-122"/>
            </a:endParaRPr>
          </a:p>
        </p:txBody>
      </p:sp>
      <p:sp>
        <p:nvSpPr>
          <p:cNvPr id="27" name="矩形 26"/>
          <p:cNvSpPr/>
          <p:nvPr/>
        </p:nvSpPr>
        <p:spPr>
          <a:xfrm>
            <a:off x="5818002" y="2279356"/>
            <a:ext cx="1278030" cy="876491"/>
          </a:xfrm>
          <a:prstGeom prst="rect">
            <a:avLst/>
          </a:prstGeom>
          <a:solidFill>
            <a:srgbClr val="E97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err="1">
                <a:solidFill>
                  <a:schemeClr val="tx1"/>
                </a:solidFill>
                <a:latin typeface="UTM Avo" panose="02040603050506020204" pitchFamily="18" charset="0"/>
                <a:ea typeface="字魂107号-萌趣欢乐体" panose="00000500000000000000" pitchFamily="2" charset="-122"/>
              </a:rPr>
              <a:t>Kĩ</a:t>
            </a:r>
            <a:r>
              <a:rPr lang="en-US" altLang="zh-CN" sz="2800" b="1" dirty="0">
                <a:solidFill>
                  <a:schemeClr val="tx1"/>
                </a:solidFill>
                <a:latin typeface="UTM Avo" panose="02040603050506020204" pitchFamily="18" charset="0"/>
                <a:ea typeface="字魂107号-萌趣欢乐体" panose="00000500000000000000" pitchFamily="2" charset="-122"/>
              </a:rPr>
              <a:t> </a:t>
            </a:r>
            <a:r>
              <a:rPr lang="en-US" altLang="zh-CN" sz="2800" b="1" dirty="0" err="1">
                <a:solidFill>
                  <a:schemeClr val="tx1"/>
                </a:solidFill>
                <a:latin typeface="UTM Avo" panose="02040603050506020204" pitchFamily="18" charset="0"/>
                <a:ea typeface="字魂107号-萌趣欢乐体" panose="00000500000000000000" pitchFamily="2" charset="-122"/>
              </a:rPr>
              <a:t>năng</a:t>
            </a:r>
            <a:endParaRPr lang="zh-CN" altLang="en-US" sz="2800" b="1" dirty="0">
              <a:solidFill>
                <a:schemeClr val="tx1"/>
              </a:solidFill>
              <a:latin typeface="UTM Avo" panose="02040603050506020204" pitchFamily="18" charset="0"/>
              <a:ea typeface="字魂107号-萌趣欢乐体" panose="00000500000000000000" pitchFamily="2" charset="-122"/>
            </a:endParaRPr>
          </a:p>
        </p:txBody>
      </p:sp>
      <p:sp>
        <p:nvSpPr>
          <p:cNvPr id="30" name="矩形 29"/>
          <p:cNvSpPr/>
          <p:nvPr/>
        </p:nvSpPr>
        <p:spPr>
          <a:xfrm>
            <a:off x="5759301" y="3561512"/>
            <a:ext cx="1392126" cy="876491"/>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err="1">
                <a:solidFill>
                  <a:schemeClr val="tx1"/>
                </a:solidFill>
                <a:latin typeface="UTM Avo" panose="02040603050506020204" pitchFamily="18" charset="0"/>
                <a:ea typeface="字魂107号-萌趣欢乐体" panose="00000500000000000000" pitchFamily="2" charset="-122"/>
              </a:rPr>
              <a:t>Phẩm</a:t>
            </a:r>
            <a:r>
              <a:rPr lang="en-US" altLang="zh-CN" sz="2800" b="1" dirty="0">
                <a:solidFill>
                  <a:schemeClr val="tx1"/>
                </a:solidFill>
                <a:latin typeface="UTM Avo" panose="02040603050506020204" pitchFamily="18" charset="0"/>
                <a:ea typeface="字魂107号-萌趣欢乐体" panose="00000500000000000000" pitchFamily="2" charset="-122"/>
              </a:rPr>
              <a:t> </a:t>
            </a:r>
            <a:r>
              <a:rPr lang="en-US" altLang="zh-CN" sz="2800" b="1" dirty="0" err="1">
                <a:solidFill>
                  <a:schemeClr val="tx1"/>
                </a:solidFill>
                <a:latin typeface="UTM Avo" panose="02040603050506020204" pitchFamily="18" charset="0"/>
                <a:ea typeface="字魂107号-萌趣欢乐体" panose="00000500000000000000" pitchFamily="2" charset="-122"/>
              </a:rPr>
              <a:t>chất</a:t>
            </a:r>
            <a:endParaRPr lang="zh-CN" altLang="en-US" sz="2800" b="1" dirty="0">
              <a:solidFill>
                <a:schemeClr val="tx1"/>
              </a:solidFill>
              <a:latin typeface="UTM Avo" panose="02040603050506020204" pitchFamily="18" charset="0"/>
              <a:ea typeface="字魂107号-萌趣欢乐体" panose="00000500000000000000" pitchFamily="2" charset="-122"/>
            </a:endParaRPr>
          </a:p>
        </p:txBody>
      </p:sp>
      <p:sp>
        <p:nvSpPr>
          <p:cNvPr id="33" name="矩形 32"/>
          <p:cNvSpPr/>
          <p:nvPr/>
        </p:nvSpPr>
        <p:spPr>
          <a:xfrm>
            <a:off x="5835223" y="4816555"/>
            <a:ext cx="1396850" cy="876491"/>
          </a:xfrm>
          <a:prstGeom prst="rect">
            <a:avLst/>
          </a:prstGeom>
          <a:solidFill>
            <a:srgbClr val="E97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err="1">
                <a:solidFill>
                  <a:schemeClr val="tx1"/>
                </a:solidFill>
                <a:latin typeface="UTM Avo" panose="02040603050506020204" pitchFamily="18" charset="0"/>
                <a:ea typeface="字魂107号-萌趣欢乐体" panose="00000500000000000000" pitchFamily="2" charset="-122"/>
              </a:rPr>
              <a:t>Năng</a:t>
            </a:r>
            <a:r>
              <a:rPr lang="en-US" altLang="zh-CN" sz="2800" b="1" dirty="0">
                <a:solidFill>
                  <a:schemeClr val="tx1"/>
                </a:solidFill>
                <a:latin typeface="UTM Avo" panose="02040603050506020204" pitchFamily="18" charset="0"/>
                <a:ea typeface="字魂107号-萌趣欢乐体" panose="00000500000000000000" pitchFamily="2" charset="-122"/>
              </a:rPr>
              <a:t> </a:t>
            </a:r>
            <a:r>
              <a:rPr lang="en-US" altLang="zh-CN" sz="2800" b="1" dirty="0" err="1">
                <a:solidFill>
                  <a:schemeClr val="tx1"/>
                </a:solidFill>
                <a:latin typeface="UTM Avo" panose="02040603050506020204" pitchFamily="18" charset="0"/>
                <a:ea typeface="字魂107号-萌趣欢乐体" panose="00000500000000000000" pitchFamily="2" charset="-122"/>
              </a:rPr>
              <a:t>lực</a:t>
            </a:r>
            <a:endParaRPr lang="zh-CN" altLang="en-US" sz="2800" b="1" dirty="0">
              <a:solidFill>
                <a:schemeClr val="tx1"/>
              </a:solidFill>
              <a:latin typeface="UTM Avo" panose="02040603050506020204" pitchFamily="18" charset="0"/>
              <a:ea typeface="字魂107号-萌趣欢乐体" panose="00000500000000000000" pitchFamily="2" charset="-122"/>
            </a:endParaRPr>
          </a:p>
        </p:txBody>
      </p:sp>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292" y="1330603"/>
            <a:ext cx="6096012" cy="6096012"/>
          </a:xfrm>
          <a:prstGeom prst="rect">
            <a:avLst/>
          </a:prstGeom>
        </p:spPr>
      </p:pic>
      <p:pic>
        <p:nvPicPr>
          <p:cNvPr id="3" name="图片 2"/>
          <p:cNvPicPr>
            <a:picLocks noChangeAspect="1"/>
          </p:cNvPicPr>
          <p:nvPr/>
        </p:nvPicPr>
        <p:blipFill rotWithShape="1">
          <a:blip r:embed="rId6" cstate="print">
            <a:extLst>
              <a:ext uri="{28A0092B-C50C-407E-A947-70E740481C1C}">
                <a14:useLocalDpi xmlns:a14="http://schemas.microsoft.com/office/drawing/2010/main" val="0"/>
              </a:ext>
            </a:extLst>
          </a:blip>
          <a:srcRect l="-1" t="58959" r="30424"/>
          <a:stretch/>
        </p:blipFill>
        <p:spPr>
          <a:xfrm>
            <a:off x="9050134" y="4596231"/>
            <a:ext cx="4806249" cy="2834993"/>
          </a:xfrm>
          <a:prstGeom prst="rect">
            <a:avLst/>
          </a:prstGeom>
        </p:spPr>
      </p:pic>
      <p:sp>
        <p:nvSpPr>
          <p:cNvPr id="11" name="TextBox 10">
            <a:extLst>
              <a:ext uri="{FF2B5EF4-FFF2-40B4-BE49-F238E27FC236}">
                <a16:creationId xmlns:a16="http://schemas.microsoft.com/office/drawing/2014/main" id="{97C7AA63-BF2C-4B52-8D47-F62FCE8840E7}"/>
              </a:ext>
            </a:extLst>
          </p:cNvPr>
          <p:cNvSpPr txBox="1"/>
          <p:nvPr/>
        </p:nvSpPr>
        <p:spPr>
          <a:xfrm>
            <a:off x="7201949" y="915105"/>
            <a:ext cx="4690345" cy="830997"/>
          </a:xfrm>
          <a:prstGeom prst="rect">
            <a:avLst/>
          </a:prstGeom>
          <a:noFill/>
        </p:spPr>
        <p:txBody>
          <a:bodyPr wrap="square">
            <a:spAutoFit/>
          </a:bodyPr>
          <a:lstStyle/>
          <a:p>
            <a:r>
              <a:rPr lang="nl-NL" sz="2400" dirty="0"/>
              <a:t>Củng cố đặc điểm của 2 đường thẳng vuông góc</a:t>
            </a:r>
            <a:endParaRPr lang="vi-VN" sz="4000" b="1" dirty="0">
              <a:cs typeface="Arial" panose="020B0604020202020204" pitchFamily="34" charset="0"/>
            </a:endParaRPr>
          </a:p>
        </p:txBody>
      </p:sp>
      <p:sp>
        <p:nvSpPr>
          <p:cNvPr id="15" name="TextBox 14">
            <a:extLst>
              <a:ext uri="{FF2B5EF4-FFF2-40B4-BE49-F238E27FC236}">
                <a16:creationId xmlns:a16="http://schemas.microsoft.com/office/drawing/2014/main" id="{C3814D42-5A8F-4215-9C78-255DFB1E6C04}"/>
              </a:ext>
            </a:extLst>
          </p:cNvPr>
          <p:cNvSpPr txBox="1"/>
          <p:nvPr/>
        </p:nvSpPr>
        <p:spPr>
          <a:xfrm>
            <a:off x="7174315" y="1947561"/>
            <a:ext cx="4717980" cy="1569660"/>
          </a:xfrm>
          <a:prstGeom prst="rect">
            <a:avLst/>
          </a:prstGeom>
          <a:noFill/>
        </p:spPr>
        <p:txBody>
          <a:bodyPr wrap="square">
            <a:spAutoFit/>
          </a:bodyPr>
          <a:lstStyle/>
          <a:p>
            <a:pPr algn="just"/>
            <a:r>
              <a:rPr lang="nl-NL" sz="2400" dirty="0"/>
              <a:t>Vẽ được đường thẳng đi qua một điểm và vuông góc với một đường thẳng cho </a:t>
            </a:r>
            <a:r>
              <a:rPr lang="nl-NL" sz="2400" dirty="0" smtClean="0"/>
              <a:t>trVẽ </a:t>
            </a:r>
            <a:r>
              <a:rPr lang="nl-NL" sz="2400" dirty="0"/>
              <a:t>được đường cao của một hình tam giác</a:t>
            </a:r>
            <a:r>
              <a:rPr lang="nl-NL" sz="2400" dirty="0" smtClean="0"/>
              <a:t>.</a:t>
            </a:r>
            <a:endParaRPr lang="en-US" sz="2400" dirty="0"/>
          </a:p>
        </p:txBody>
      </p:sp>
      <p:sp>
        <p:nvSpPr>
          <p:cNvPr id="17" name="TextBox 16">
            <a:extLst>
              <a:ext uri="{FF2B5EF4-FFF2-40B4-BE49-F238E27FC236}">
                <a16:creationId xmlns:a16="http://schemas.microsoft.com/office/drawing/2014/main" id="{6EEA48C1-08EB-4007-BF77-B091EE98D1C7}"/>
              </a:ext>
            </a:extLst>
          </p:cNvPr>
          <p:cNvSpPr txBox="1"/>
          <p:nvPr/>
        </p:nvSpPr>
        <p:spPr>
          <a:xfrm>
            <a:off x="7327576" y="4654635"/>
            <a:ext cx="4330257" cy="1200329"/>
          </a:xfrm>
          <a:prstGeom prst="rect">
            <a:avLst/>
          </a:prstGeom>
          <a:noFill/>
        </p:spPr>
        <p:txBody>
          <a:bodyPr wrap="square">
            <a:spAutoFit/>
          </a:bodyPr>
          <a:lstStyle/>
          <a:p>
            <a:r>
              <a:rPr lang="nl-NL" sz="2400" dirty="0" smtClean="0"/>
              <a:t>Năng </a:t>
            </a:r>
            <a:r>
              <a:rPr lang="nl-NL" sz="2400" dirty="0"/>
              <a:t>lực tự học, NL giải quyết vấn đề và sáng tạo, NL tư duy - lập luận logic.</a:t>
            </a:r>
            <a:endParaRPr lang="en-US" sz="2400" dirty="0"/>
          </a:p>
        </p:txBody>
      </p:sp>
      <p:pic>
        <p:nvPicPr>
          <p:cNvPr id="4" name="Picture 3">
            <a:extLst>
              <a:ext uri="{FF2B5EF4-FFF2-40B4-BE49-F238E27FC236}">
                <a16:creationId xmlns:a16="http://schemas.microsoft.com/office/drawing/2014/main" id="{CEFA4BCF-DE71-47A3-810B-313D700BDDE8}"/>
              </a:ext>
            </a:extLst>
          </p:cNvPr>
          <p:cNvPicPr>
            <a:picLocks noChangeAspect="1"/>
          </p:cNvPicPr>
          <p:nvPr/>
        </p:nvPicPr>
        <p:blipFill>
          <a:blip r:embed="rId7"/>
          <a:stretch>
            <a:fillRect/>
          </a:stretch>
        </p:blipFill>
        <p:spPr>
          <a:xfrm>
            <a:off x="706388" y="159783"/>
            <a:ext cx="3853006" cy="2365453"/>
          </a:xfrm>
          <a:prstGeom prst="rect">
            <a:avLst/>
          </a:prstGeom>
        </p:spPr>
      </p:pic>
      <p:sp>
        <p:nvSpPr>
          <p:cNvPr id="6" name="Rectangle 5"/>
          <p:cNvSpPr/>
          <p:nvPr/>
        </p:nvSpPr>
        <p:spPr>
          <a:xfrm>
            <a:off x="7201949" y="3651601"/>
            <a:ext cx="4841662" cy="830997"/>
          </a:xfrm>
          <a:prstGeom prst="rect">
            <a:avLst/>
          </a:prstGeom>
        </p:spPr>
        <p:txBody>
          <a:bodyPr wrap="square">
            <a:spAutoFit/>
          </a:bodyPr>
          <a:lstStyle/>
          <a:p>
            <a:r>
              <a:rPr lang="nl-NL" sz="2400" dirty="0">
                <a:latin typeface="Times New Roman" panose="02020603050405020304" pitchFamily="18" charset="0"/>
                <a:ea typeface="Times New Roman" panose="02020603050405020304" pitchFamily="18" charset="0"/>
              </a:rPr>
              <a:t>Tích cực, tự giác học bài, trình bày bài sạch sẽ, khoa học</a:t>
            </a:r>
            <a:endParaRPr lang="en-US" sz="2400" dirty="0"/>
          </a:p>
        </p:txBody>
      </p:sp>
    </p:spTree>
    <p:extLst>
      <p:ext uri="{BB962C8B-B14F-4D97-AF65-F5344CB8AC3E}">
        <p14:creationId xmlns:p14="http://schemas.microsoft.com/office/powerpoint/2010/main" val="1875055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6" presetClass="entr" presetSubtype="0" fill="hold" grpId="0" nodeType="clickEffect">
                                  <p:stCondLst>
                                    <p:cond delay="0"/>
                                  </p:stCondLst>
                                  <p:iterate type="lt">
                                    <p:tmPct val="10000"/>
                                  </p:iterate>
                                  <p:childTnLst>
                                    <p:set>
                                      <p:cBhvr>
                                        <p:cTn id="17" dur="1" fill="hold">
                                          <p:stCondLst>
                                            <p:cond delay="0"/>
                                          </p:stCondLst>
                                        </p:cTn>
                                        <p:tgtEl>
                                          <p:spTgt spid="13"/>
                                        </p:tgtEl>
                                        <p:attrNameLst>
                                          <p:attrName>style.visibility</p:attrName>
                                        </p:attrNameLst>
                                      </p:cBhvr>
                                      <p:to>
                                        <p:strVal val="visible"/>
                                      </p:to>
                                    </p:set>
                                    <p:anim by="(-#ppt_w*2)" calcmode="lin" valueType="num">
                                      <p:cBhvr rctx="PPT">
                                        <p:cTn id="18" dur="500" autoRev="1" fill="hold">
                                          <p:stCondLst>
                                            <p:cond delay="0"/>
                                          </p:stCondLst>
                                        </p:cTn>
                                        <p:tgtEl>
                                          <p:spTgt spid="13"/>
                                        </p:tgtEl>
                                        <p:attrNameLst>
                                          <p:attrName>ppt_w</p:attrName>
                                        </p:attrNameLst>
                                      </p:cBhvr>
                                    </p:anim>
                                    <p:anim by="(#ppt_w*0.50)" calcmode="lin" valueType="num">
                                      <p:cBhvr>
                                        <p:cTn id="19" dur="500" decel="50000" autoRev="1" fill="hold">
                                          <p:stCondLst>
                                            <p:cond delay="0"/>
                                          </p:stCondLst>
                                        </p:cTn>
                                        <p:tgtEl>
                                          <p:spTgt spid="13"/>
                                        </p:tgtEl>
                                        <p:attrNameLst>
                                          <p:attrName>ppt_x</p:attrName>
                                        </p:attrNameLst>
                                      </p:cBhvr>
                                    </p:anim>
                                    <p:anim from="(-#ppt_h/2)" to="(#ppt_y)" calcmode="lin" valueType="num">
                                      <p:cBhvr>
                                        <p:cTn id="20" dur="1000" fill="hold">
                                          <p:stCondLst>
                                            <p:cond delay="0"/>
                                          </p:stCondLst>
                                        </p:cTn>
                                        <p:tgtEl>
                                          <p:spTgt spid="13"/>
                                        </p:tgtEl>
                                        <p:attrNameLst>
                                          <p:attrName>ppt_y</p:attrName>
                                        </p:attrNameLst>
                                      </p:cBhvr>
                                    </p:anim>
                                    <p:animRot by="21600000">
                                      <p:cBhvr>
                                        <p:cTn id="21" dur="1000" fill="hold">
                                          <p:stCondLst>
                                            <p:cond delay="0"/>
                                          </p:stCondLst>
                                        </p:cTn>
                                        <p:tgtEl>
                                          <p:spTgt spid="13"/>
                                        </p:tgtEl>
                                        <p:attrNameLst>
                                          <p:attrName>r</p:attrName>
                                        </p:attrNameLst>
                                      </p:cBhvr>
                                    </p:animRot>
                                  </p:childTnLst>
                                </p:cTn>
                              </p:par>
                              <p:par>
                                <p:cTn id="22" presetID="56" presetClass="entr" presetSubtype="0" fill="hold" grpId="0" nodeType="withEffect">
                                  <p:stCondLst>
                                    <p:cond delay="0"/>
                                  </p:stCondLst>
                                  <p:iterate type="lt">
                                    <p:tmPct val="10000"/>
                                  </p:iterate>
                                  <p:childTnLst>
                                    <p:set>
                                      <p:cBhvr>
                                        <p:cTn id="23" dur="1" fill="hold">
                                          <p:stCondLst>
                                            <p:cond delay="0"/>
                                          </p:stCondLst>
                                        </p:cTn>
                                        <p:tgtEl>
                                          <p:spTgt spid="11"/>
                                        </p:tgtEl>
                                        <p:attrNameLst>
                                          <p:attrName>style.visibility</p:attrName>
                                        </p:attrNameLst>
                                      </p:cBhvr>
                                      <p:to>
                                        <p:strVal val="visible"/>
                                      </p:to>
                                    </p:set>
                                    <p:anim by="(-#ppt_w*2)" calcmode="lin" valueType="num">
                                      <p:cBhvr rctx="PPT">
                                        <p:cTn id="24" dur="500" autoRev="1" fill="hold">
                                          <p:stCondLst>
                                            <p:cond delay="0"/>
                                          </p:stCondLst>
                                        </p:cTn>
                                        <p:tgtEl>
                                          <p:spTgt spid="11"/>
                                        </p:tgtEl>
                                        <p:attrNameLst>
                                          <p:attrName>ppt_w</p:attrName>
                                        </p:attrNameLst>
                                      </p:cBhvr>
                                    </p:anim>
                                    <p:anim by="(#ppt_w*0.50)" calcmode="lin" valueType="num">
                                      <p:cBhvr>
                                        <p:cTn id="25" dur="500" decel="50000" autoRev="1" fill="hold">
                                          <p:stCondLst>
                                            <p:cond delay="0"/>
                                          </p:stCondLst>
                                        </p:cTn>
                                        <p:tgtEl>
                                          <p:spTgt spid="11"/>
                                        </p:tgtEl>
                                        <p:attrNameLst>
                                          <p:attrName>ppt_x</p:attrName>
                                        </p:attrNameLst>
                                      </p:cBhvr>
                                    </p:anim>
                                    <p:anim from="(-#ppt_h/2)" to="(#ppt_y)" calcmode="lin" valueType="num">
                                      <p:cBhvr>
                                        <p:cTn id="26" dur="1000" fill="hold">
                                          <p:stCondLst>
                                            <p:cond delay="0"/>
                                          </p:stCondLst>
                                        </p:cTn>
                                        <p:tgtEl>
                                          <p:spTgt spid="11"/>
                                        </p:tgtEl>
                                        <p:attrNameLst>
                                          <p:attrName>ppt_y</p:attrName>
                                        </p:attrNameLst>
                                      </p:cBhvr>
                                    </p:anim>
                                    <p:animRot by="21600000">
                                      <p:cBhvr>
                                        <p:cTn id="27" dur="1000" fill="hold">
                                          <p:stCondLst>
                                            <p:cond delay="0"/>
                                          </p:stCondLst>
                                        </p:cTn>
                                        <p:tgtEl>
                                          <p:spTgt spid="11"/>
                                        </p:tgtEl>
                                        <p:attrNameLst>
                                          <p:attrName>r</p:attrName>
                                        </p:attrNameLst>
                                      </p:cBhvr>
                                    </p:animRot>
                                  </p:childTnLst>
                                </p:cTn>
                              </p:par>
                            </p:childTnLst>
                          </p:cTn>
                        </p:par>
                        <p:par>
                          <p:cTn id="28" fill="hold">
                            <p:stCondLst>
                              <p:cond delay="4400"/>
                            </p:stCondLst>
                            <p:childTnLst>
                              <p:par>
                                <p:cTn id="29" presetID="56" presetClass="entr" presetSubtype="0" fill="hold" grpId="0" nodeType="afterEffect">
                                  <p:stCondLst>
                                    <p:cond delay="0"/>
                                  </p:stCondLst>
                                  <p:iterate type="lt">
                                    <p:tmPct val="10000"/>
                                  </p:iterate>
                                  <p:childTnLst>
                                    <p:set>
                                      <p:cBhvr>
                                        <p:cTn id="30" dur="1" fill="hold">
                                          <p:stCondLst>
                                            <p:cond delay="0"/>
                                          </p:stCondLst>
                                        </p:cTn>
                                        <p:tgtEl>
                                          <p:spTgt spid="27"/>
                                        </p:tgtEl>
                                        <p:attrNameLst>
                                          <p:attrName>style.visibility</p:attrName>
                                        </p:attrNameLst>
                                      </p:cBhvr>
                                      <p:to>
                                        <p:strVal val="visible"/>
                                      </p:to>
                                    </p:set>
                                    <p:anim by="(-#ppt_w*2)" calcmode="lin" valueType="num">
                                      <p:cBhvr rctx="PPT">
                                        <p:cTn id="31" dur="500" autoRev="1" fill="hold">
                                          <p:stCondLst>
                                            <p:cond delay="0"/>
                                          </p:stCondLst>
                                        </p:cTn>
                                        <p:tgtEl>
                                          <p:spTgt spid="27"/>
                                        </p:tgtEl>
                                        <p:attrNameLst>
                                          <p:attrName>ppt_w</p:attrName>
                                        </p:attrNameLst>
                                      </p:cBhvr>
                                    </p:anim>
                                    <p:anim by="(#ppt_w*0.50)" calcmode="lin" valueType="num">
                                      <p:cBhvr>
                                        <p:cTn id="32" dur="500" decel="50000" autoRev="1" fill="hold">
                                          <p:stCondLst>
                                            <p:cond delay="0"/>
                                          </p:stCondLst>
                                        </p:cTn>
                                        <p:tgtEl>
                                          <p:spTgt spid="27"/>
                                        </p:tgtEl>
                                        <p:attrNameLst>
                                          <p:attrName>ppt_x</p:attrName>
                                        </p:attrNameLst>
                                      </p:cBhvr>
                                    </p:anim>
                                    <p:anim from="(-#ppt_h/2)" to="(#ppt_y)" calcmode="lin" valueType="num">
                                      <p:cBhvr>
                                        <p:cTn id="33" dur="1000" fill="hold">
                                          <p:stCondLst>
                                            <p:cond delay="0"/>
                                          </p:stCondLst>
                                        </p:cTn>
                                        <p:tgtEl>
                                          <p:spTgt spid="27"/>
                                        </p:tgtEl>
                                        <p:attrNameLst>
                                          <p:attrName>ppt_y</p:attrName>
                                        </p:attrNameLst>
                                      </p:cBhvr>
                                    </p:anim>
                                    <p:animRot by="21600000">
                                      <p:cBhvr>
                                        <p:cTn id="34" dur="1000" fill="hold">
                                          <p:stCondLst>
                                            <p:cond delay="0"/>
                                          </p:stCondLst>
                                        </p:cTn>
                                        <p:tgtEl>
                                          <p:spTgt spid="27"/>
                                        </p:tgtEl>
                                        <p:attrNameLst>
                                          <p:attrName>r</p:attrName>
                                        </p:attrNameLst>
                                      </p:cBhvr>
                                    </p:animRot>
                                  </p:childTnLst>
                                </p:cTn>
                              </p:par>
                              <p:par>
                                <p:cTn id="35" presetID="56" presetClass="entr" presetSubtype="0" fill="hold" grpId="0" nodeType="withEffect">
                                  <p:stCondLst>
                                    <p:cond delay="0"/>
                                  </p:stCondLst>
                                  <p:iterate type="lt">
                                    <p:tmPct val="10000"/>
                                  </p:iterate>
                                  <p:childTnLst>
                                    <p:set>
                                      <p:cBhvr>
                                        <p:cTn id="36" dur="1" fill="hold">
                                          <p:stCondLst>
                                            <p:cond delay="0"/>
                                          </p:stCondLst>
                                        </p:cTn>
                                        <p:tgtEl>
                                          <p:spTgt spid="15"/>
                                        </p:tgtEl>
                                        <p:attrNameLst>
                                          <p:attrName>style.visibility</p:attrName>
                                        </p:attrNameLst>
                                      </p:cBhvr>
                                      <p:to>
                                        <p:strVal val="visible"/>
                                      </p:to>
                                    </p:set>
                                    <p:anim by="(-#ppt_w*2)" calcmode="lin" valueType="num">
                                      <p:cBhvr rctx="PPT">
                                        <p:cTn id="37" dur="500" autoRev="1" fill="hold">
                                          <p:stCondLst>
                                            <p:cond delay="0"/>
                                          </p:stCondLst>
                                        </p:cTn>
                                        <p:tgtEl>
                                          <p:spTgt spid="15"/>
                                        </p:tgtEl>
                                        <p:attrNameLst>
                                          <p:attrName>ppt_w</p:attrName>
                                        </p:attrNameLst>
                                      </p:cBhvr>
                                    </p:anim>
                                    <p:anim by="(#ppt_w*0.50)" calcmode="lin" valueType="num">
                                      <p:cBhvr>
                                        <p:cTn id="38" dur="500" decel="50000" autoRev="1" fill="hold">
                                          <p:stCondLst>
                                            <p:cond delay="0"/>
                                          </p:stCondLst>
                                        </p:cTn>
                                        <p:tgtEl>
                                          <p:spTgt spid="15"/>
                                        </p:tgtEl>
                                        <p:attrNameLst>
                                          <p:attrName>ppt_x</p:attrName>
                                        </p:attrNameLst>
                                      </p:cBhvr>
                                    </p:anim>
                                    <p:anim from="(-#ppt_h/2)" to="(#ppt_y)" calcmode="lin" valueType="num">
                                      <p:cBhvr>
                                        <p:cTn id="39" dur="1000" fill="hold">
                                          <p:stCondLst>
                                            <p:cond delay="0"/>
                                          </p:stCondLst>
                                        </p:cTn>
                                        <p:tgtEl>
                                          <p:spTgt spid="15"/>
                                        </p:tgtEl>
                                        <p:attrNameLst>
                                          <p:attrName>ppt_y</p:attrName>
                                        </p:attrNameLst>
                                      </p:cBhvr>
                                    </p:anim>
                                    <p:animRot by="21600000">
                                      <p:cBhvr>
                                        <p:cTn id="40" dur="1000" fill="hold">
                                          <p:stCondLst>
                                            <p:cond delay="0"/>
                                          </p:stCondLst>
                                        </p:cTn>
                                        <p:tgtEl>
                                          <p:spTgt spid="15"/>
                                        </p:tgtEl>
                                        <p:attrNameLst>
                                          <p:attrName>r</p:attrName>
                                        </p:attrNameLst>
                                      </p:cBhvr>
                                    </p:animRot>
                                  </p:childTnLst>
                                </p:cTn>
                              </p:par>
                            </p:childTnLst>
                          </p:cTn>
                        </p:par>
                        <p:par>
                          <p:cTn id="41" fill="hold">
                            <p:stCondLst>
                              <p:cond delay="14400"/>
                            </p:stCondLst>
                            <p:childTnLst>
                              <p:par>
                                <p:cTn id="42" presetID="56" presetClass="entr" presetSubtype="0" fill="hold" grpId="0" nodeType="afterEffect">
                                  <p:stCondLst>
                                    <p:cond delay="0"/>
                                  </p:stCondLst>
                                  <p:iterate type="lt">
                                    <p:tmPct val="10000"/>
                                  </p:iterate>
                                  <p:childTnLst>
                                    <p:set>
                                      <p:cBhvr>
                                        <p:cTn id="43" dur="1" fill="hold">
                                          <p:stCondLst>
                                            <p:cond delay="0"/>
                                          </p:stCondLst>
                                        </p:cTn>
                                        <p:tgtEl>
                                          <p:spTgt spid="30"/>
                                        </p:tgtEl>
                                        <p:attrNameLst>
                                          <p:attrName>style.visibility</p:attrName>
                                        </p:attrNameLst>
                                      </p:cBhvr>
                                      <p:to>
                                        <p:strVal val="visible"/>
                                      </p:to>
                                    </p:set>
                                    <p:anim by="(-#ppt_w*2)" calcmode="lin" valueType="num">
                                      <p:cBhvr rctx="PPT">
                                        <p:cTn id="44" dur="500" autoRev="1" fill="hold">
                                          <p:stCondLst>
                                            <p:cond delay="0"/>
                                          </p:stCondLst>
                                        </p:cTn>
                                        <p:tgtEl>
                                          <p:spTgt spid="30"/>
                                        </p:tgtEl>
                                        <p:attrNameLst>
                                          <p:attrName>ppt_w</p:attrName>
                                        </p:attrNameLst>
                                      </p:cBhvr>
                                    </p:anim>
                                    <p:anim by="(#ppt_w*0.50)" calcmode="lin" valueType="num">
                                      <p:cBhvr>
                                        <p:cTn id="45" dur="500" decel="50000" autoRev="1" fill="hold">
                                          <p:stCondLst>
                                            <p:cond delay="0"/>
                                          </p:stCondLst>
                                        </p:cTn>
                                        <p:tgtEl>
                                          <p:spTgt spid="30"/>
                                        </p:tgtEl>
                                        <p:attrNameLst>
                                          <p:attrName>ppt_x</p:attrName>
                                        </p:attrNameLst>
                                      </p:cBhvr>
                                    </p:anim>
                                    <p:anim from="(-#ppt_h/2)" to="(#ppt_y)" calcmode="lin" valueType="num">
                                      <p:cBhvr>
                                        <p:cTn id="46" dur="1000" fill="hold">
                                          <p:stCondLst>
                                            <p:cond delay="0"/>
                                          </p:stCondLst>
                                        </p:cTn>
                                        <p:tgtEl>
                                          <p:spTgt spid="30"/>
                                        </p:tgtEl>
                                        <p:attrNameLst>
                                          <p:attrName>ppt_y</p:attrName>
                                        </p:attrNameLst>
                                      </p:cBhvr>
                                    </p:anim>
                                    <p:animRot by="21600000">
                                      <p:cBhvr>
                                        <p:cTn id="47" dur="1000" fill="hold">
                                          <p:stCondLst>
                                            <p:cond delay="0"/>
                                          </p:stCondLst>
                                        </p:cTn>
                                        <p:tgtEl>
                                          <p:spTgt spid="30"/>
                                        </p:tgtEl>
                                        <p:attrNameLst>
                                          <p:attrName>r</p:attrName>
                                        </p:attrNameLst>
                                      </p:cBhvr>
                                    </p:animRot>
                                  </p:childTnLst>
                                </p:cTn>
                              </p:par>
                            </p:childTnLst>
                          </p:cTn>
                        </p:par>
                        <p:par>
                          <p:cTn id="48" fill="hold">
                            <p:stCondLst>
                              <p:cond delay="16100"/>
                            </p:stCondLst>
                            <p:childTnLst>
                              <p:par>
                                <p:cTn id="49" presetID="56" presetClass="entr" presetSubtype="0" fill="hold" grpId="0" nodeType="afterEffect">
                                  <p:stCondLst>
                                    <p:cond delay="0"/>
                                  </p:stCondLst>
                                  <p:iterate type="lt">
                                    <p:tmPct val="10000"/>
                                  </p:iterate>
                                  <p:childTnLst>
                                    <p:set>
                                      <p:cBhvr>
                                        <p:cTn id="50" dur="1" fill="hold">
                                          <p:stCondLst>
                                            <p:cond delay="0"/>
                                          </p:stCondLst>
                                        </p:cTn>
                                        <p:tgtEl>
                                          <p:spTgt spid="33"/>
                                        </p:tgtEl>
                                        <p:attrNameLst>
                                          <p:attrName>style.visibility</p:attrName>
                                        </p:attrNameLst>
                                      </p:cBhvr>
                                      <p:to>
                                        <p:strVal val="visible"/>
                                      </p:to>
                                    </p:set>
                                    <p:anim by="(-#ppt_w*2)" calcmode="lin" valueType="num">
                                      <p:cBhvr rctx="PPT">
                                        <p:cTn id="51" dur="500" autoRev="1" fill="hold">
                                          <p:stCondLst>
                                            <p:cond delay="0"/>
                                          </p:stCondLst>
                                        </p:cTn>
                                        <p:tgtEl>
                                          <p:spTgt spid="33"/>
                                        </p:tgtEl>
                                        <p:attrNameLst>
                                          <p:attrName>ppt_w</p:attrName>
                                        </p:attrNameLst>
                                      </p:cBhvr>
                                    </p:anim>
                                    <p:anim by="(#ppt_w*0.50)" calcmode="lin" valueType="num">
                                      <p:cBhvr>
                                        <p:cTn id="52" dur="500" decel="50000" autoRev="1" fill="hold">
                                          <p:stCondLst>
                                            <p:cond delay="0"/>
                                          </p:stCondLst>
                                        </p:cTn>
                                        <p:tgtEl>
                                          <p:spTgt spid="33"/>
                                        </p:tgtEl>
                                        <p:attrNameLst>
                                          <p:attrName>ppt_x</p:attrName>
                                        </p:attrNameLst>
                                      </p:cBhvr>
                                    </p:anim>
                                    <p:anim from="(-#ppt_h/2)" to="(#ppt_y)" calcmode="lin" valueType="num">
                                      <p:cBhvr>
                                        <p:cTn id="53" dur="1000" fill="hold">
                                          <p:stCondLst>
                                            <p:cond delay="0"/>
                                          </p:stCondLst>
                                        </p:cTn>
                                        <p:tgtEl>
                                          <p:spTgt spid="33"/>
                                        </p:tgtEl>
                                        <p:attrNameLst>
                                          <p:attrName>ppt_y</p:attrName>
                                        </p:attrNameLst>
                                      </p:cBhvr>
                                    </p:anim>
                                    <p:animRot by="21600000">
                                      <p:cBhvr>
                                        <p:cTn id="54" dur="1000" fill="hold">
                                          <p:stCondLst>
                                            <p:cond delay="0"/>
                                          </p:stCondLst>
                                        </p:cTn>
                                        <p:tgtEl>
                                          <p:spTgt spid="33"/>
                                        </p:tgtEl>
                                        <p:attrNameLst>
                                          <p:attrName>r</p:attrName>
                                        </p:attrNameLst>
                                      </p:cBhvr>
                                    </p:animRot>
                                  </p:childTnLst>
                                </p:cTn>
                              </p:par>
                              <p:par>
                                <p:cTn id="55" presetID="56" presetClass="entr" presetSubtype="0" fill="hold" grpId="0" nodeType="withEffect">
                                  <p:stCondLst>
                                    <p:cond delay="0"/>
                                  </p:stCondLst>
                                  <p:iterate type="lt">
                                    <p:tmPct val="10000"/>
                                  </p:iterate>
                                  <p:childTnLst>
                                    <p:set>
                                      <p:cBhvr>
                                        <p:cTn id="56" dur="1" fill="hold">
                                          <p:stCondLst>
                                            <p:cond delay="0"/>
                                          </p:stCondLst>
                                        </p:cTn>
                                        <p:tgtEl>
                                          <p:spTgt spid="17"/>
                                        </p:tgtEl>
                                        <p:attrNameLst>
                                          <p:attrName>style.visibility</p:attrName>
                                        </p:attrNameLst>
                                      </p:cBhvr>
                                      <p:to>
                                        <p:strVal val="visible"/>
                                      </p:to>
                                    </p:set>
                                    <p:anim by="(-#ppt_w*2)" calcmode="lin" valueType="num">
                                      <p:cBhvr rctx="PPT">
                                        <p:cTn id="57" dur="500" autoRev="1" fill="hold">
                                          <p:stCondLst>
                                            <p:cond delay="0"/>
                                          </p:stCondLst>
                                        </p:cTn>
                                        <p:tgtEl>
                                          <p:spTgt spid="17"/>
                                        </p:tgtEl>
                                        <p:attrNameLst>
                                          <p:attrName>ppt_w</p:attrName>
                                        </p:attrNameLst>
                                      </p:cBhvr>
                                    </p:anim>
                                    <p:anim by="(#ppt_w*0.50)" calcmode="lin" valueType="num">
                                      <p:cBhvr>
                                        <p:cTn id="58" dur="500" decel="50000" autoRev="1" fill="hold">
                                          <p:stCondLst>
                                            <p:cond delay="0"/>
                                          </p:stCondLst>
                                        </p:cTn>
                                        <p:tgtEl>
                                          <p:spTgt spid="17"/>
                                        </p:tgtEl>
                                        <p:attrNameLst>
                                          <p:attrName>ppt_x</p:attrName>
                                        </p:attrNameLst>
                                      </p:cBhvr>
                                    </p:anim>
                                    <p:anim from="(-#ppt_h/2)" to="(#ppt_y)" calcmode="lin" valueType="num">
                                      <p:cBhvr>
                                        <p:cTn id="59" dur="1000" fill="hold">
                                          <p:stCondLst>
                                            <p:cond delay="0"/>
                                          </p:stCondLst>
                                        </p:cTn>
                                        <p:tgtEl>
                                          <p:spTgt spid="17"/>
                                        </p:tgtEl>
                                        <p:attrNameLst>
                                          <p:attrName>ppt_y</p:attrName>
                                        </p:attrNameLst>
                                      </p:cBhvr>
                                    </p:anim>
                                    <p:animRot by="21600000">
                                      <p:cBhvr>
                                        <p:cTn id="60" dur="1000" fill="hold">
                                          <p:stCondLst>
                                            <p:cond delay="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7" grpId="0" animBg="1"/>
      <p:bldP spid="30" grpId="0" animBg="1"/>
      <p:bldP spid="33" grpId="0" animBg="1"/>
      <p:bldP spid="11" grpId="0"/>
      <p:bldP spid="15"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1"/>
          <p:cNvSpPr txBox="1">
            <a:spLocks noChangeArrowheads="1"/>
          </p:cNvSpPr>
          <p:nvPr/>
        </p:nvSpPr>
        <p:spPr bwMode="auto">
          <a:xfrm>
            <a:off x="1818690" y="1379985"/>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19" name="TextBox 1"/>
          <p:cNvSpPr txBox="1">
            <a:spLocks noChangeArrowheads="1"/>
          </p:cNvSpPr>
          <p:nvPr/>
        </p:nvSpPr>
        <p:spPr bwMode="auto">
          <a:xfrm>
            <a:off x="1332909" y="4320810"/>
            <a:ext cx="9853251" cy="1754326"/>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Chuyển</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dịch</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ê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ke</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trượt</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theo</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 </a:t>
            </a:r>
            <a:endParaRPr lang="en-US" altLang="en-US" sz="36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algn="ctr">
              <a:spcBef>
                <a:spcPct val="0"/>
              </a:spcBef>
              <a:buNone/>
            </a:pPr>
            <a:r>
              <a:rPr lang="en-US" altLang="en-US" sz="36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sao</a:t>
            </a:r>
            <a:r>
              <a:rPr lang="en-US" altLang="en-US" sz="36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sz="36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thứ</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hai</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ê-</a:t>
            </a:r>
            <a:r>
              <a:rPr lang="en-US" altLang="en-US" sz="36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ke</a:t>
            </a:r>
            <a:r>
              <a:rPr lang="en-US" altLang="en-US" sz="36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gặp</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E.</a:t>
            </a:r>
          </a:p>
        </p:txBody>
      </p:sp>
      <p:sp>
        <p:nvSpPr>
          <p:cNvPr id="20" name="Line 4"/>
          <p:cNvSpPr>
            <a:spLocks noChangeShapeType="1"/>
          </p:cNvSpPr>
          <p:nvPr/>
        </p:nvSpPr>
        <p:spPr bwMode="auto">
          <a:xfrm>
            <a:off x="2561896" y="3286158"/>
            <a:ext cx="6749744" cy="971"/>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1351">
              <a:latin typeface="Cambria" panose="02040503050406030204" pitchFamily="18" charset="0"/>
              <a:ea typeface="Cambria" panose="02040503050406030204" pitchFamily="18" charset="0"/>
            </a:endParaRPr>
          </a:p>
        </p:txBody>
      </p:sp>
      <p:sp>
        <p:nvSpPr>
          <p:cNvPr id="21" name="Text Box 5"/>
          <p:cNvSpPr txBox="1">
            <a:spLocks noChangeArrowheads="1"/>
          </p:cNvSpPr>
          <p:nvPr/>
        </p:nvSpPr>
        <p:spPr bwMode="auto">
          <a:xfrm>
            <a:off x="2561896" y="2615795"/>
            <a:ext cx="452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22" name="Text Box 6"/>
          <p:cNvSpPr txBox="1">
            <a:spLocks noChangeArrowheads="1"/>
          </p:cNvSpPr>
          <p:nvPr/>
        </p:nvSpPr>
        <p:spPr bwMode="auto">
          <a:xfrm>
            <a:off x="8836911" y="2703424"/>
            <a:ext cx="47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B</a:t>
            </a:r>
          </a:p>
        </p:txBody>
      </p:sp>
      <p:sp>
        <p:nvSpPr>
          <p:cNvPr id="23" name="Oval 11"/>
          <p:cNvSpPr>
            <a:spLocks noChangeArrowheads="1"/>
          </p:cNvSpPr>
          <p:nvPr/>
        </p:nvSpPr>
        <p:spPr bwMode="auto">
          <a:xfrm>
            <a:off x="6584362" y="3194082"/>
            <a:ext cx="161925" cy="184151"/>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Text Box 12"/>
          <p:cNvSpPr txBox="1">
            <a:spLocks noChangeArrowheads="1"/>
          </p:cNvSpPr>
          <p:nvPr/>
        </p:nvSpPr>
        <p:spPr bwMode="auto">
          <a:xfrm>
            <a:off x="6746287" y="2656576"/>
            <a:ext cx="4219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E</a:t>
            </a:r>
          </a:p>
        </p:txBody>
      </p:sp>
      <p:sp>
        <p:nvSpPr>
          <p:cNvPr id="2" name="Rectangle 1"/>
          <p:cNvSpPr/>
          <p:nvPr/>
        </p:nvSpPr>
        <p:spPr>
          <a:xfrm>
            <a:off x="1818688" y="750403"/>
            <a:ext cx="9855199" cy="1323439"/>
          </a:xfrm>
          <a:prstGeom prst="rect">
            <a:avLst/>
          </a:prstGeom>
        </p:spPr>
        <p:txBody>
          <a:bodyPr wrap="square">
            <a:spAutoFit/>
          </a:bodyPr>
          <a:lstStyle/>
          <a:p>
            <a:pPr algn="ctr">
              <a:spcBef>
                <a:spcPct val="0"/>
              </a:spcBef>
            </a:pP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1/ </a:t>
            </a:r>
            <a:r>
              <a:rPr lang="en-US" altLang="en-US" sz="4000" b="1" dirty="0" err="1"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Vẽ</a:t>
            </a: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CD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đi</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E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và</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AB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trước</a:t>
            </a:r>
            <a:r>
              <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16" name="Picture 2" descr="Owl with Ruler Clip Art - Owl with Ruler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66" y="714620"/>
            <a:ext cx="1903971" cy="16592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VPP &amp; Học Cụ :: Học Cụ :: Thước Kẻ :: Thước Eke Cam 60 độ 30 CM AR22625"/>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7808261" y="1009593"/>
            <a:ext cx="2907632" cy="176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7372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5" presetClass="path" presetSubtype="0" accel="50000" decel="50000" fill="hold" nodeType="clickEffect">
                                  <p:stCondLst>
                                    <p:cond delay="0"/>
                                  </p:stCondLst>
                                  <p:childTnLst>
                                    <p:animMotion origin="layout" path="M 4.58333E-6 2.59259E-6 L -0.14714 0.01041 " pathEditMode="relative" rAng="0" ptsTypes="AA">
                                      <p:cBhvr>
                                        <p:cTn id="11" dur="3000" fill="hold"/>
                                        <p:tgtEl>
                                          <p:spTgt spid="17"/>
                                        </p:tgtEl>
                                        <p:attrNameLst>
                                          <p:attrName>ppt_x</p:attrName>
                                          <p:attrName>ppt_y</p:attrName>
                                        </p:attrNameLst>
                                      </p:cBhvr>
                                      <p:rCtr x="-7357" y="509"/>
                                    </p:animMotion>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1"/>
          <p:cNvSpPr txBox="1">
            <a:spLocks noChangeArrowheads="1"/>
          </p:cNvSpPr>
          <p:nvPr/>
        </p:nvSpPr>
        <p:spPr bwMode="auto">
          <a:xfrm>
            <a:off x="1818690" y="1379985"/>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19" name="TextBox 1"/>
          <p:cNvSpPr txBox="1">
            <a:spLocks noChangeArrowheads="1"/>
          </p:cNvSpPr>
          <p:nvPr/>
        </p:nvSpPr>
        <p:spPr bwMode="auto">
          <a:xfrm>
            <a:off x="1045679" y="3449116"/>
            <a:ext cx="4739645" cy="2554545"/>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Vạch</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theo</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đó</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thì</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CD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E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a:t>
            </a:r>
          </a:p>
        </p:txBody>
      </p:sp>
      <p:sp>
        <p:nvSpPr>
          <p:cNvPr id="20" name="Line 4"/>
          <p:cNvSpPr>
            <a:spLocks noChangeShapeType="1"/>
          </p:cNvSpPr>
          <p:nvPr/>
        </p:nvSpPr>
        <p:spPr bwMode="auto">
          <a:xfrm>
            <a:off x="2561896" y="3286158"/>
            <a:ext cx="6749744" cy="971"/>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1351">
              <a:latin typeface="Cambria" panose="02040503050406030204" pitchFamily="18" charset="0"/>
              <a:ea typeface="Cambria" panose="02040503050406030204" pitchFamily="18" charset="0"/>
            </a:endParaRPr>
          </a:p>
        </p:txBody>
      </p:sp>
      <p:sp>
        <p:nvSpPr>
          <p:cNvPr id="21" name="Text Box 5"/>
          <p:cNvSpPr txBox="1">
            <a:spLocks noChangeArrowheads="1"/>
          </p:cNvSpPr>
          <p:nvPr/>
        </p:nvSpPr>
        <p:spPr bwMode="auto">
          <a:xfrm>
            <a:off x="2561896" y="2615795"/>
            <a:ext cx="452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22" name="Text Box 6"/>
          <p:cNvSpPr txBox="1">
            <a:spLocks noChangeArrowheads="1"/>
          </p:cNvSpPr>
          <p:nvPr/>
        </p:nvSpPr>
        <p:spPr bwMode="auto">
          <a:xfrm>
            <a:off x="8836911" y="2703424"/>
            <a:ext cx="47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B</a:t>
            </a:r>
          </a:p>
        </p:txBody>
      </p:sp>
      <p:sp>
        <p:nvSpPr>
          <p:cNvPr id="23" name="Oval 11"/>
          <p:cNvSpPr>
            <a:spLocks noChangeArrowheads="1"/>
          </p:cNvSpPr>
          <p:nvPr/>
        </p:nvSpPr>
        <p:spPr bwMode="auto">
          <a:xfrm>
            <a:off x="6584362" y="3194082"/>
            <a:ext cx="161925" cy="184151"/>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Text Box 12"/>
          <p:cNvSpPr txBox="1">
            <a:spLocks noChangeArrowheads="1"/>
          </p:cNvSpPr>
          <p:nvPr/>
        </p:nvSpPr>
        <p:spPr bwMode="auto">
          <a:xfrm>
            <a:off x="6746287" y="2656576"/>
            <a:ext cx="4219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E</a:t>
            </a:r>
          </a:p>
        </p:txBody>
      </p:sp>
      <p:pic>
        <p:nvPicPr>
          <p:cNvPr id="16" name="Picture 2" descr="Owl with Ruler Clip Art - Owl with Ruler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66" y="714620"/>
            <a:ext cx="1903971" cy="16592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VPP &amp; Học Cụ :: Học Cụ :: Thước Kẻ :: Thước Eke Cam 60 độ 30 CM AR22625"/>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6062025" y="1035120"/>
            <a:ext cx="2907632" cy="176784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encil Handwriting Transparent - PNG 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0223" y="444408"/>
            <a:ext cx="2983038" cy="267976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6676777" y="750403"/>
            <a:ext cx="0" cy="2535755"/>
          </a:xfrm>
          <a:prstGeom prst="line">
            <a:avLst/>
          </a:prstGeom>
          <a:ln w="76200">
            <a:solidFill>
              <a:srgbClr val="2C847A"/>
            </a:solidFill>
          </a:ln>
        </p:spPr>
        <p:style>
          <a:lnRef idx="1">
            <a:schemeClr val="accent1"/>
          </a:lnRef>
          <a:fillRef idx="0">
            <a:schemeClr val="accent1"/>
          </a:fillRef>
          <a:effectRef idx="0">
            <a:schemeClr val="accent1"/>
          </a:effectRef>
          <a:fontRef idx="minor">
            <a:schemeClr val="tx1"/>
          </a:fontRef>
        </p:style>
      </p:cxnSp>
      <p:pic>
        <p:nvPicPr>
          <p:cNvPr id="18" name="Picture 2" descr="Pencil Handwriting Transparent - PNG 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4130" y="2800458"/>
            <a:ext cx="2983038" cy="2679763"/>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p:cNvCxnSpPr/>
          <p:nvPr/>
        </p:nvCxnSpPr>
        <p:spPr>
          <a:xfrm>
            <a:off x="6683123" y="3200570"/>
            <a:ext cx="0" cy="1828800"/>
          </a:xfrm>
          <a:prstGeom prst="line">
            <a:avLst/>
          </a:prstGeom>
          <a:ln w="76200">
            <a:solidFill>
              <a:srgbClr val="2C847A"/>
            </a:solidFill>
          </a:ln>
        </p:spPr>
        <p:style>
          <a:lnRef idx="1">
            <a:schemeClr val="accent1"/>
          </a:lnRef>
          <a:fillRef idx="0">
            <a:schemeClr val="accent1"/>
          </a:fillRef>
          <a:effectRef idx="0">
            <a:schemeClr val="accent1"/>
          </a:effectRef>
          <a:fontRef idx="minor">
            <a:schemeClr val="tx1"/>
          </a:fontRef>
        </p:style>
      </p:cxnSp>
      <p:sp>
        <p:nvSpPr>
          <p:cNvPr id="26" name="Text Box 5"/>
          <p:cNvSpPr txBox="1">
            <a:spLocks noChangeArrowheads="1"/>
          </p:cNvSpPr>
          <p:nvPr/>
        </p:nvSpPr>
        <p:spPr bwMode="auto">
          <a:xfrm>
            <a:off x="6162853" y="664330"/>
            <a:ext cx="4203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C</a:t>
            </a:r>
          </a:p>
        </p:txBody>
      </p:sp>
      <p:sp>
        <p:nvSpPr>
          <p:cNvPr id="28" name="Text Box 5"/>
          <p:cNvSpPr txBox="1">
            <a:spLocks noChangeArrowheads="1"/>
          </p:cNvSpPr>
          <p:nvPr/>
        </p:nvSpPr>
        <p:spPr bwMode="auto">
          <a:xfrm>
            <a:off x="6203571" y="4611139"/>
            <a:ext cx="4732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smtClean="0">
                <a:latin typeface="Cambria" panose="02040503050406030204" pitchFamily="18" charset="0"/>
                <a:ea typeface="Cambria" panose="02040503050406030204" pitchFamily="18" charset="0"/>
                <a:cs typeface="Times New Roman" panose="02020603050405020304" pitchFamily="18" charset="0"/>
              </a:rPr>
              <a:t>D</a:t>
            </a:r>
            <a:endParaRPr lang="en-US" altLang="en-US"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6" name="Rectangle 5"/>
          <p:cNvSpPr/>
          <p:nvPr/>
        </p:nvSpPr>
        <p:spPr>
          <a:xfrm>
            <a:off x="6331431" y="2907999"/>
            <a:ext cx="328246" cy="35556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6951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5E-6 4.81481E-6 L -0.00455 0.32337 " pathEditMode="relative" rAng="0" ptsTypes="AA">
                                      <p:cBhvr>
                                        <p:cTn id="11" dur="2000" fill="hold"/>
                                        <p:tgtEl>
                                          <p:spTgt spid="2050"/>
                                        </p:tgtEl>
                                        <p:attrNameLst>
                                          <p:attrName>ppt_x</p:attrName>
                                          <p:attrName>ppt_y</p:attrName>
                                        </p:attrNameLst>
                                      </p:cBhvr>
                                      <p:rCtr x="-234" y="16157"/>
                                    </p:animMotion>
                                  </p:childTnLst>
                                </p:cTn>
                              </p:par>
                              <p:par>
                                <p:cTn id="12" presetID="22" presetClass="entr" presetSubtype="1"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 0 L 0 0.25 E" pathEditMode="relative" ptsTypes="">
                                      <p:cBhvr>
                                        <p:cTn id="18" dur="2000" fill="hold"/>
                                        <p:tgtEl>
                                          <p:spTgt spid="17"/>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05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par>
                          <p:cTn id="27" fill="hold">
                            <p:stCondLst>
                              <p:cond delay="0"/>
                            </p:stCondLst>
                            <p:childTnLst>
                              <p:par>
                                <p:cTn id="28" presetID="42" presetClass="path" presetSubtype="0" accel="50000" decel="50000" fill="hold" nodeType="afterEffect">
                                  <p:stCondLst>
                                    <p:cond delay="0"/>
                                  </p:stCondLst>
                                  <p:childTnLst>
                                    <p:animMotion origin="layout" path="M 2.5E-6 -3.7037E-6 L 0.00013 0.17199 " pathEditMode="relative" rAng="0" ptsTypes="AA">
                                      <p:cBhvr>
                                        <p:cTn id="29" dur="2000" fill="hold"/>
                                        <p:tgtEl>
                                          <p:spTgt spid="18"/>
                                        </p:tgtEl>
                                        <p:attrNameLst>
                                          <p:attrName>ppt_x</p:attrName>
                                          <p:attrName>ppt_y</p:attrName>
                                        </p:attrNameLst>
                                      </p:cBhvr>
                                      <p:rCtr x="0" y="8588"/>
                                    </p:animMotion>
                                  </p:childTnLst>
                                </p:cTn>
                              </p:par>
                              <p:par>
                                <p:cTn id="30" presetID="22" presetClass="entr" presetSubtype="1"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up)">
                                      <p:cBhvr>
                                        <p:cTn id="32" dur="20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down)">
                                      <p:cBhvr>
                                        <p:cTn id="41" dur="5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p:bldP spid="28" grpId="0"/>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1"/>
          <p:cNvSpPr txBox="1">
            <a:spLocks noChangeArrowheads="1"/>
          </p:cNvSpPr>
          <p:nvPr/>
        </p:nvSpPr>
        <p:spPr bwMode="auto">
          <a:xfrm>
            <a:off x="1818690" y="1379985"/>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20" name="Line 4"/>
          <p:cNvSpPr>
            <a:spLocks noChangeShapeType="1"/>
          </p:cNvSpPr>
          <p:nvPr/>
        </p:nvSpPr>
        <p:spPr bwMode="auto">
          <a:xfrm>
            <a:off x="2561896" y="3286158"/>
            <a:ext cx="6749744" cy="971"/>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1351">
              <a:latin typeface="Cambria" panose="02040503050406030204" pitchFamily="18" charset="0"/>
              <a:ea typeface="Cambria" panose="02040503050406030204" pitchFamily="18" charset="0"/>
            </a:endParaRPr>
          </a:p>
        </p:txBody>
      </p:sp>
      <p:sp>
        <p:nvSpPr>
          <p:cNvPr id="21" name="Text Box 5"/>
          <p:cNvSpPr txBox="1">
            <a:spLocks noChangeArrowheads="1"/>
          </p:cNvSpPr>
          <p:nvPr/>
        </p:nvSpPr>
        <p:spPr bwMode="auto">
          <a:xfrm>
            <a:off x="2561896" y="2615795"/>
            <a:ext cx="452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22" name="Text Box 6"/>
          <p:cNvSpPr txBox="1">
            <a:spLocks noChangeArrowheads="1"/>
          </p:cNvSpPr>
          <p:nvPr/>
        </p:nvSpPr>
        <p:spPr bwMode="auto">
          <a:xfrm>
            <a:off x="8836911" y="2703424"/>
            <a:ext cx="47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B</a:t>
            </a:r>
          </a:p>
        </p:txBody>
      </p:sp>
      <p:sp>
        <p:nvSpPr>
          <p:cNvPr id="23" name="Oval 11"/>
          <p:cNvSpPr>
            <a:spLocks noChangeArrowheads="1"/>
          </p:cNvSpPr>
          <p:nvPr/>
        </p:nvSpPr>
        <p:spPr bwMode="auto">
          <a:xfrm>
            <a:off x="6584362" y="3194082"/>
            <a:ext cx="161925" cy="184151"/>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Text Box 12"/>
          <p:cNvSpPr txBox="1">
            <a:spLocks noChangeArrowheads="1"/>
          </p:cNvSpPr>
          <p:nvPr/>
        </p:nvSpPr>
        <p:spPr bwMode="auto">
          <a:xfrm>
            <a:off x="6746287" y="2656576"/>
            <a:ext cx="4219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E</a:t>
            </a:r>
          </a:p>
        </p:txBody>
      </p:sp>
      <p:pic>
        <p:nvPicPr>
          <p:cNvPr id="16" name="Picture 2" descr="Owl with Ruler Clip Art - Owl with Ruler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66" y="714620"/>
            <a:ext cx="1903971" cy="165922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6676777" y="750403"/>
            <a:ext cx="0" cy="2535755"/>
          </a:xfrm>
          <a:prstGeom prst="line">
            <a:avLst/>
          </a:prstGeom>
          <a:ln w="76200">
            <a:solidFill>
              <a:srgbClr val="2C847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683123" y="3200570"/>
            <a:ext cx="0" cy="1828800"/>
          </a:xfrm>
          <a:prstGeom prst="line">
            <a:avLst/>
          </a:prstGeom>
          <a:ln w="76200">
            <a:solidFill>
              <a:srgbClr val="2C847A"/>
            </a:solidFill>
          </a:ln>
        </p:spPr>
        <p:style>
          <a:lnRef idx="1">
            <a:schemeClr val="accent1"/>
          </a:lnRef>
          <a:fillRef idx="0">
            <a:schemeClr val="accent1"/>
          </a:fillRef>
          <a:effectRef idx="0">
            <a:schemeClr val="accent1"/>
          </a:effectRef>
          <a:fontRef idx="minor">
            <a:schemeClr val="tx1"/>
          </a:fontRef>
        </p:style>
      </p:cxnSp>
      <p:sp>
        <p:nvSpPr>
          <p:cNvPr id="26" name="Text Box 5"/>
          <p:cNvSpPr txBox="1">
            <a:spLocks noChangeArrowheads="1"/>
          </p:cNvSpPr>
          <p:nvPr/>
        </p:nvSpPr>
        <p:spPr bwMode="auto">
          <a:xfrm>
            <a:off x="6162853" y="664330"/>
            <a:ext cx="4203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C</a:t>
            </a:r>
          </a:p>
        </p:txBody>
      </p:sp>
      <p:sp>
        <p:nvSpPr>
          <p:cNvPr id="28" name="Text Box 5"/>
          <p:cNvSpPr txBox="1">
            <a:spLocks noChangeArrowheads="1"/>
          </p:cNvSpPr>
          <p:nvPr/>
        </p:nvSpPr>
        <p:spPr bwMode="auto">
          <a:xfrm>
            <a:off x="6203571" y="4611139"/>
            <a:ext cx="4732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smtClean="0">
                <a:latin typeface="Cambria" panose="02040503050406030204" pitchFamily="18" charset="0"/>
                <a:ea typeface="Cambria" panose="02040503050406030204" pitchFamily="18" charset="0"/>
                <a:cs typeface="Times New Roman" panose="02020603050405020304" pitchFamily="18" charset="0"/>
              </a:rPr>
              <a:t>D</a:t>
            </a:r>
            <a:endParaRPr lang="en-US" altLang="en-US"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6" name="Rectangle 5"/>
          <p:cNvSpPr/>
          <p:nvPr/>
        </p:nvSpPr>
        <p:spPr>
          <a:xfrm>
            <a:off x="6331431" y="2907999"/>
            <a:ext cx="328246" cy="35556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1"/>
          <p:cNvSpPr txBox="1">
            <a:spLocks noChangeArrowheads="1"/>
          </p:cNvSpPr>
          <p:nvPr/>
        </p:nvSpPr>
        <p:spPr bwMode="auto">
          <a:xfrm>
            <a:off x="972351" y="4521968"/>
            <a:ext cx="4739645" cy="1077218"/>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ĐIỂM E NẰM TRÊN ĐƯỜNG THẲNG AB</a:t>
            </a:r>
            <a:endPar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956178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1"/>
          <p:cNvSpPr txBox="1">
            <a:spLocks noChangeArrowheads="1"/>
          </p:cNvSpPr>
          <p:nvPr/>
        </p:nvSpPr>
        <p:spPr bwMode="auto">
          <a:xfrm>
            <a:off x="1818690" y="1379985"/>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20" name="Line 4"/>
          <p:cNvSpPr>
            <a:spLocks noChangeShapeType="1"/>
          </p:cNvSpPr>
          <p:nvPr/>
        </p:nvSpPr>
        <p:spPr bwMode="auto">
          <a:xfrm>
            <a:off x="3018499" y="2493801"/>
            <a:ext cx="6749744" cy="971"/>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1351">
              <a:latin typeface="Cambria" panose="02040503050406030204" pitchFamily="18" charset="0"/>
              <a:ea typeface="Cambria" panose="02040503050406030204" pitchFamily="18" charset="0"/>
            </a:endParaRPr>
          </a:p>
        </p:txBody>
      </p:sp>
      <p:sp>
        <p:nvSpPr>
          <p:cNvPr id="21" name="Text Box 5"/>
          <p:cNvSpPr txBox="1">
            <a:spLocks noChangeArrowheads="1"/>
          </p:cNvSpPr>
          <p:nvPr/>
        </p:nvSpPr>
        <p:spPr bwMode="auto">
          <a:xfrm>
            <a:off x="3018499" y="1823438"/>
            <a:ext cx="452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22" name="Text Box 6"/>
          <p:cNvSpPr txBox="1">
            <a:spLocks noChangeArrowheads="1"/>
          </p:cNvSpPr>
          <p:nvPr/>
        </p:nvSpPr>
        <p:spPr bwMode="auto">
          <a:xfrm>
            <a:off x="9293514" y="1911067"/>
            <a:ext cx="47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B</a:t>
            </a:r>
          </a:p>
        </p:txBody>
      </p:sp>
      <p:sp>
        <p:nvSpPr>
          <p:cNvPr id="23" name="Oval 11"/>
          <p:cNvSpPr>
            <a:spLocks noChangeArrowheads="1"/>
          </p:cNvSpPr>
          <p:nvPr/>
        </p:nvSpPr>
        <p:spPr bwMode="auto">
          <a:xfrm>
            <a:off x="6815281" y="1276539"/>
            <a:ext cx="161925" cy="184151"/>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Text Box 12"/>
          <p:cNvSpPr txBox="1">
            <a:spLocks noChangeArrowheads="1"/>
          </p:cNvSpPr>
          <p:nvPr/>
        </p:nvSpPr>
        <p:spPr bwMode="auto">
          <a:xfrm>
            <a:off x="7011899" y="743640"/>
            <a:ext cx="4219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E</a:t>
            </a:r>
          </a:p>
        </p:txBody>
      </p:sp>
      <p:pic>
        <p:nvPicPr>
          <p:cNvPr id="16" name="Picture 2" descr="Owl with Ruler Clip Art - Owl with Ruler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098" y="490943"/>
            <a:ext cx="1141813" cy="9950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p:cNvSpPr txBox="1">
            <a:spLocks noChangeArrowheads="1"/>
          </p:cNvSpPr>
          <p:nvPr/>
        </p:nvSpPr>
        <p:spPr bwMode="auto">
          <a:xfrm>
            <a:off x="725939" y="3973009"/>
            <a:ext cx="10456068" cy="523220"/>
          </a:xfrm>
          <a:prstGeom prst="rect">
            <a:avLst/>
          </a:prstGeom>
          <a:solidFill>
            <a:schemeClr val="accent2">
              <a:lumMod val="40000"/>
              <a:lumOff val="60000"/>
            </a:schemeClr>
          </a:solidFill>
          <a:ln w="9525">
            <a:solidFill>
              <a:srgbClr val="000000"/>
            </a:solidFill>
            <a:prstDash val="dash"/>
            <a:miter lim="800000"/>
            <a:headEnd/>
            <a:tailEnd/>
          </a:ln>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1/ </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Đặt</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ê-</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ke</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trùng</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a:t>
            </a:r>
          </a:p>
        </p:txBody>
      </p:sp>
      <p:sp>
        <p:nvSpPr>
          <p:cNvPr id="12" name="TextBox 1"/>
          <p:cNvSpPr txBox="1">
            <a:spLocks noChangeArrowheads="1"/>
          </p:cNvSpPr>
          <p:nvPr/>
        </p:nvSpPr>
        <p:spPr bwMode="auto">
          <a:xfrm>
            <a:off x="725939" y="4585317"/>
            <a:ext cx="10456068" cy="954107"/>
          </a:xfrm>
          <a:prstGeom prst="rect">
            <a:avLst/>
          </a:prstGeom>
          <a:solidFill>
            <a:schemeClr val="accent2">
              <a:lumMod val="40000"/>
              <a:lumOff val="60000"/>
            </a:schemeClr>
          </a:solidFill>
          <a:ln w="9525">
            <a:solidFill>
              <a:srgbClr val="000000"/>
            </a:solidFill>
            <a:prstDash val="dash"/>
            <a:miter lim="800000"/>
            <a:headEnd/>
            <a:tailEnd/>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2/ </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Chuyển</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dịch</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ê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ke</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trượt</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theo</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 </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sao</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thứ</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hai</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ê-</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ke</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gặp</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E.</a:t>
            </a:r>
          </a:p>
        </p:txBody>
      </p:sp>
      <p:sp>
        <p:nvSpPr>
          <p:cNvPr id="13" name="TextBox 1"/>
          <p:cNvSpPr txBox="1">
            <a:spLocks noChangeArrowheads="1"/>
          </p:cNvSpPr>
          <p:nvPr/>
        </p:nvSpPr>
        <p:spPr bwMode="auto">
          <a:xfrm>
            <a:off x="725939" y="5653055"/>
            <a:ext cx="10456068" cy="954107"/>
          </a:xfrm>
          <a:prstGeom prst="rect">
            <a:avLst/>
          </a:prstGeom>
          <a:solidFill>
            <a:schemeClr val="accent2">
              <a:lumMod val="40000"/>
              <a:lumOff val="60000"/>
            </a:schemeClr>
          </a:solidFill>
          <a:ln w="9525">
            <a:solidFill>
              <a:srgbClr val="000000"/>
            </a:solidFill>
            <a:prstDash val="dash"/>
            <a:miter lim="800000"/>
            <a:headEnd/>
            <a:tailEnd/>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3/ </a:t>
            </a:r>
            <a:r>
              <a:rPr lang="en-US" altLang="en-US" sz="28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Vạch</a:t>
            </a: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theo</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đó</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thì</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CD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E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a:t>
            </a:r>
          </a:p>
        </p:txBody>
      </p:sp>
      <p:sp>
        <p:nvSpPr>
          <p:cNvPr id="14" name="TextBox 1"/>
          <p:cNvSpPr txBox="1">
            <a:spLocks noChangeArrowheads="1"/>
          </p:cNvSpPr>
          <p:nvPr/>
        </p:nvSpPr>
        <p:spPr bwMode="auto">
          <a:xfrm>
            <a:off x="1531504" y="535569"/>
            <a:ext cx="3878725" cy="954107"/>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ĐIỂM E NẰM NGOÀI </a:t>
            </a:r>
          </a:p>
          <a:p>
            <a:pPr algn="ctr">
              <a:spcBef>
                <a:spcPct val="0"/>
              </a:spcBef>
              <a:buNone/>
            </a:pPr>
            <a:r>
              <a:rPr lang="en-US" altLang="en-US" sz="28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ĐƯỜNG THẲNG AB</a:t>
            </a:r>
            <a:endParaRPr lang="en-US" alt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17" name="Picture 2" descr="VPP &amp; Học Cụ :: Học Cụ :: Thước Kẻ :: Thước Eke Cam 60 độ 30 CM AR22625"/>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11950064" y="174149"/>
            <a:ext cx="2907632" cy="176784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VPP &amp; Học Cụ :: Học Cụ :: Thước Kẻ :: Thước Eke Cam 60 độ 30 CM AR22625"/>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6311683" y="188240"/>
            <a:ext cx="2907632" cy="17678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encil Handwriting Transparent - PNG Al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21753" y="742570"/>
            <a:ext cx="1687491" cy="151593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6881579" y="742570"/>
            <a:ext cx="0" cy="3017520"/>
          </a:xfrm>
          <a:prstGeom prst="line">
            <a:avLst/>
          </a:prstGeom>
          <a:ln w="76200">
            <a:solidFill>
              <a:srgbClr val="2C847A"/>
            </a:solidFill>
          </a:ln>
        </p:spPr>
        <p:style>
          <a:lnRef idx="1">
            <a:schemeClr val="accent1"/>
          </a:lnRef>
          <a:fillRef idx="0">
            <a:schemeClr val="accent1"/>
          </a:fillRef>
          <a:effectRef idx="0">
            <a:schemeClr val="accent1"/>
          </a:effectRef>
          <a:fontRef idx="minor">
            <a:schemeClr val="tx1"/>
          </a:fontRef>
        </p:style>
      </p:cxnSp>
      <p:sp>
        <p:nvSpPr>
          <p:cNvPr id="26" name="Text Box 5"/>
          <p:cNvSpPr txBox="1">
            <a:spLocks noChangeArrowheads="1"/>
          </p:cNvSpPr>
          <p:nvPr/>
        </p:nvSpPr>
        <p:spPr bwMode="auto">
          <a:xfrm>
            <a:off x="6394973" y="664443"/>
            <a:ext cx="4203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latin typeface="Cambria" panose="02040503050406030204" pitchFamily="18" charset="0"/>
                <a:ea typeface="Cambria" panose="02040503050406030204" pitchFamily="18" charset="0"/>
                <a:cs typeface="Times New Roman" panose="02020603050405020304" pitchFamily="18" charset="0"/>
              </a:rPr>
              <a:t>C</a:t>
            </a:r>
          </a:p>
        </p:txBody>
      </p:sp>
      <p:sp>
        <p:nvSpPr>
          <p:cNvPr id="28" name="Text Box 5"/>
          <p:cNvSpPr txBox="1">
            <a:spLocks noChangeArrowheads="1"/>
          </p:cNvSpPr>
          <p:nvPr/>
        </p:nvSpPr>
        <p:spPr bwMode="auto">
          <a:xfrm>
            <a:off x="6461583" y="3322185"/>
            <a:ext cx="4732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smtClean="0">
                <a:latin typeface="Cambria" panose="02040503050406030204" pitchFamily="18" charset="0"/>
                <a:ea typeface="Cambria" panose="02040503050406030204" pitchFamily="18" charset="0"/>
                <a:cs typeface="Times New Roman" panose="02020603050405020304" pitchFamily="18" charset="0"/>
              </a:rPr>
              <a:t>D</a:t>
            </a:r>
            <a:endParaRPr lang="en-US" altLang="en-US"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29" name="Rectangle 28"/>
          <p:cNvSpPr/>
          <p:nvPr/>
        </p:nvSpPr>
        <p:spPr>
          <a:xfrm>
            <a:off x="6567997" y="2492731"/>
            <a:ext cx="328246" cy="35556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76275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childTnLst>
                          </p:cTn>
                        </p:par>
                        <p:par>
                          <p:cTn id="21" fill="hold">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randombar(horizont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5" presetClass="path" presetSubtype="0" accel="50000" decel="50000" fill="hold" nodeType="clickEffect">
                                  <p:stCondLst>
                                    <p:cond delay="0"/>
                                  </p:stCondLst>
                                  <p:childTnLst>
                                    <p:animMotion origin="layout" path="M 1.04167E-6 0.01736 L -0.40234 0.01134 " pathEditMode="relative" rAng="0" ptsTypes="AA">
                                      <p:cBhvr>
                                        <p:cTn id="41" dur="2000" fill="hold"/>
                                        <p:tgtEl>
                                          <p:spTgt spid="17"/>
                                        </p:tgtEl>
                                        <p:attrNameLst>
                                          <p:attrName>ppt_x</p:attrName>
                                          <p:attrName>ppt_y</p:attrName>
                                        </p:attrNameLst>
                                      </p:cBhvr>
                                      <p:rCtr x="-20117" y="-301"/>
                                    </p:animMotion>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randombar(horizontal)">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35" presetClass="path" presetSubtype="0" accel="50000" decel="50000" fill="hold" nodeType="clickEffect">
                                  <p:stCondLst>
                                    <p:cond delay="0"/>
                                  </p:stCondLst>
                                  <p:childTnLst>
                                    <p:animMotion origin="layout" path="M -0.00391 0.01736 L -0.46667 0.01134 " pathEditMode="relative" rAng="0" ptsTypes="AA">
                                      <p:cBhvr>
                                        <p:cTn id="50" dur="2000" fill="hold"/>
                                        <p:tgtEl>
                                          <p:spTgt spid="17"/>
                                        </p:tgtEl>
                                        <p:attrNameLst>
                                          <p:attrName>ppt_x</p:attrName>
                                          <p:attrName>ppt_y</p:attrName>
                                        </p:attrNameLst>
                                      </p:cBhvr>
                                      <p:rCtr x="-23138" y="-301"/>
                                    </p:animMotion>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randombar(horizontal)">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nodeType="clickEffect">
                                  <p:stCondLst>
                                    <p:cond delay="0"/>
                                  </p:stCondLst>
                                  <p:childTnLst>
                                    <p:animMotion origin="layout" path="M 1.04167E-6 2.77556E-17 L -0.00026 0.34769 " pathEditMode="relative" rAng="0" ptsTypes="AA">
                                      <p:cBhvr>
                                        <p:cTn id="65" dur="2000" fill="hold"/>
                                        <p:tgtEl>
                                          <p:spTgt spid="18"/>
                                        </p:tgtEl>
                                        <p:attrNameLst>
                                          <p:attrName>ppt_x</p:attrName>
                                          <p:attrName>ppt_y</p:attrName>
                                        </p:attrNameLst>
                                      </p:cBhvr>
                                      <p:rCtr x="-13" y="17384"/>
                                    </p:animMotion>
                                  </p:childTnLst>
                                </p:cTn>
                              </p:par>
                              <p:par>
                                <p:cTn id="66" presetID="42" presetClass="path" presetSubtype="0" accel="50000" decel="50000" fill="hold" nodeType="withEffect">
                                  <p:stCondLst>
                                    <p:cond delay="0"/>
                                  </p:stCondLst>
                                  <p:childTnLst>
                                    <p:animMotion origin="layout" path="M 1.04167E-6 2.77556E-17 L 1.04167E-6 0.25 " pathEditMode="relative" rAng="0" ptsTypes="AA">
                                      <p:cBhvr>
                                        <p:cTn id="67" dur="2000" fill="hold"/>
                                        <p:tgtEl>
                                          <p:spTgt spid="25"/>
                                        </p:tgtEl>
                                        <p:attrNameLst>
                                          <p:attrName>ppt_x</p:attrName>
                                          <p:attrName>ppt_y</p:attrName>
                                        </p:attrNameLst>
                                      </p:cBhvr>
                                      <p:rCtr x="0" y="12500"/>
                                    </p:animMotion>
                                  </p:childTnLst>
                                </p:cTn>
                              </p:par>
                              <p:par>
                                <p:cTn id="68" presetID="22" presetClass="entr" presetSubtype="1" fill="hold" nodeType="with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wipe(up)">
                                      <p:cBhvr>
                                        <p:cTn id="70" dur="2000"/>
                                        <p:tgtEl>
                                          <p:spTgt spid="4"/>
                                        </p:tgtEl>
                                      </p:cBhvr>
                                    </p:animEffect>
                                  </p:childTnLst>
                                  <p:subTnLst>
                                    <p:audio>
                                      <p:cMediaNode>
                                        <p:cTn display="0" masterRel="sameClick">
                                          <p:stCondLst>
                                            <p:cond evt="begin" delay="0">
                                              <p:tn val="68"/>
                                            </p:cond>
                                          </p:stCondLst>
                                          <p:endCondLst>
                                            <p:cond evt="onStopAudio" delay="0">
                                              <p:tgtEl>
                                                <p:sldTgt/>
                                              </p:tgtEl>
                                            </p:cond>
                                          </p:endCondLst>
                                        </p:cTn>
                                        <p:tgtEl>
                                          <p:sndTgt r:embed="rId2" name="whoosh.wav"/>
                                        </p:tgtEl>
                                      </p:cMediaNode>
                                    </p:audio>
                                  </p:sub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25"/>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18"/>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17"/>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4" presetClass="entr" presetSubtype="10" fill="hold" grpId="0" nodeType="click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randombar(horizontal)">
                                      <p:cBhvr>
                                        <p:cTn id="83" dur="500"/>
                                        <p:tgtEl>
                                          <p:spTgt spid="26"/>
                                        </p:tgtEl>
                                      </p:cBhvr>
                                    </p:animEffect>
                                  </p:childTnLst>
                                </p:cTn>
                              </p:par>
                            </p:childTnLst>
                          </p:cTn>
                        </p:par>
                        <p:par>
                          <p:cTn id="84" fill="hold">
                            <p:stCondLst>
                              <p:cond delay="500"/>
                            </p:stCondLst>
                            <p:childTnLst>
                              <p:par>
                                <p:cTn id="85" presetID="14" presetClass="entr" presetSubtype="10" fill="hold" grpId="0"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randombar(horizontal)">
                                      <p:cBhvr>
                                        <p:cTn id="87" dur="500"/>
                                        <p:tgtEl>
                                          <p:spTgt spid="28"/>
                                        </p:tgtEl>
                                      </p:cBhvr>
                                    </p:animEffect>
                                  </p:childTnLst>
                                </p:cTn>
                              </p:par>
                            </p:childTnLst>
                          </p:cTn>
                        </p:par>
                        <p:par>
                          <p:cTn id="88" fill="hold">
                            <p:stCondLst>
                              <p:cond delay="1000"/>
                            </p:stCondLst>
                            <p:childTnLst>
                              <p:par>
                                <p:cTn id="89" presetID="14" presetClass="entr" presetSubtype="10" fill="hold" grpId="0" nodeType="after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randombar(horizontal)">
                                      <p:cBhvr>
                                        <p:cTn id="9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p:bldP spid="23" grpId="0" animBg="1"/>
      <p:bldP spid="24" grpId="0"/>
      <p:bldP spid="11" grpId="0" animBg="1"/>
      <p:bldP spid="12" grpId="0" animBg="1"/>
      <p:bldP spid="13" grpId="0" animBg="1"/>
      <p:bldP spid="14" grpId="0" animBg="1"/>
      <p:bldP spid="26" grpId="0"/>
      <p:bldP spid="28" grpId="0"/>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Owl with Ruler Clip Art - Owl with Ruler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66" y="714620"/>
            <a:ext cx="1903971" cy="165922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1"/>
          <p:cNvSpPr txBox="1">
            <a:spLocks noChangeArrowheads="1"/>
          </p:cNvSpPr>
          <p:nvPr/>
        </p:nvSpPr>
        <p:spPr bwMode="auto">
          <a:xfrm>
            <a:off x="1359103" y="4521968"/>
            <a:ext cx="4739645" cy="1077218"/>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ĐIỂM E NẰM TRÊN ĐƯỜNG THẲNG AB</a:t>
            </a:r>
            <a:endPar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359103" y="1547446"/>
            <a:ext cx="4356090" cy="2974522"/>
          </a:xfrm>
          <a:prstGeom prst="rect">
            <a:avLst/>
          </a:prstGeom>
        </p:spPr>
      </p:pic>
      <p:sp>
        <p:nvSpPr>
          <p:cNvPr id="17" name="TextBox 1"/>
          <p:cNvSpPr txBox="1">
            <a:spLocks noChangeArrowheads="1"/>
          </p:cNvSpPr>
          <p:nvPr/>
        </p:nvSpPr>
        <p:spPr bwMode="auto">
          <a:xfrm>
            <a:off x="3835059" y="1413449"/>
            <a:ext cx="103733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b="1"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6098748" y="1768756"/>
            <a:ext cx="5511194" cy="2753212"/>
          </a:xfrm>
          <a:prstGeom prst="rect">
            <a:avLst/>
          </a:prstGeom>
        </p:spPr>
      </p:pic>
      <p:sp>
        <p:nvSpPr>
          <p:cNvPr id="37" name="TextBox 1"/>
          <p:cNvSpPr txBox="1">
            <a:spLocks noChangeArrowheads="1"/>
          </p:cNvSpPr>
          <p:nvPr/>
        </p:nvSpPr>
        <p:spPr bwMode="auto">
          <a:xfrm>
            <a:off x="6651891" y="4521968"/>
            <a:ext cx="4739645" cy="1077218"/>
          </a:xfrm>
          <a:prstGeom prst="rect">
            <a:avLst/>
          </a:prstGeom>
          <a:noFill/>
          <a:ln w="952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ĐIỂM E NẰM NGOÀI ĐƯỜNG THẲNG AB</a:t>
            </a:r>
            <a:endPar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179145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randombar(horizont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randombar(horizontal)">
                                      <p:cBhvr>
                                        <p:cTn id="1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209088" y="678963"/>
            <a:ext cx="9855199" cy="707886"/>
          </a:xfrm>
          <a:prstGeom prst="rect">
            <a:avLst/>
          </a:prstGeom>
        </p:spPr>
        <p:txBody>
          <a:bodyPr wrap="square">
            <a:spAutoFit/>
          </a:bodyPr>
          <a:lstStyle/>
          <a:p>
            <a:pPr algn="ctr">
              <a:spcBef>
                <a:spcPct val="0"/>
              </a:spcBef>
            </a:pP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2/ </a:t>
            </a:r>
            <a:r>
              <a:rPr lang="en-US" altLang="en-US" sz="4000" b="1" dirty="0" err="1"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cao</a:t>
            </a: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hình</a:t>
            </a: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tam </a:t>
            </a:r>
            <a:r>
              <a:rPr lang="en-US" altLang="en-US" sz="4000" b="1" dirty="0" err="1"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giác</a:t>
            </a:r>
            <a:r>
              <a:rPr lang="en-US" altLang="en-US" sz="4000" b="1" dirty="0" smtClean="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rPr>
              <a:t> </a:t>
            </a:r>
            <a:endParaRPr lang="en-US" altLang="en-US" sz="4000" b="1" dirty="0">
              <a:solidFill>
                <a:schemeClr val="tx1">
                  <a:lumMod val="85000"/>
                  <a:lumOff val="15000"/>
                </a:schemeClr>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22" name="Picture 2" descr="Owl with Ruler Clip Art - Owl with Ruler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102" y="557235"/>
            <a:ext cx="1903971" cy="165922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767637" y="1893296"/>
            <a:ext cx="5623051" cy="4121825"/>
            <a:chOff x="767637" y="1893296"/>
            <a:chExt cx="5623051" cy="4121825"/>
          </a:xfrm>
        </p:grpSpPr>
        <p:sp>
          <p:nvSpPr>
            <p:cNvPr id="2" name="Isosceles Triangle 1"/>
            <p:cNvSpPr/>
            <p:nvPr/>
          </p:nvSpPr>
          <p:spPr>
            <a:xfrm>
              <a:off x="1209088" y="2602524"/>
              <a:ext cx="4595446" cy="2813538"/>
            </a:xfrm>
            <a:prstGeom prst="triangle">
              <a:avLst>
                <a:gd name="adj" fmla="val 24956"/>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161073" y="1893296"/>
              <a:ext cx="586154" cy="646331"/>
            </a:xfrm>
            <a:prstGeom prst="rect">
              <a:avLst/>
            </a:prstGeom>
            <a:noFill/>
          </p:spPr>
          <p:txBody>
            <a:bodyPr wrap="square" rtlCol="0">
              <a:spAutoFit/>
            </a:bodyPr>
            <a:lstStyle/>
            <a:p>
              <a:r>
                <a:rPr lang="en-US" sz="3600" b="1" dirty="0" smtClean="0">
                  <a:latin typeface="Cambria" panose="02040503050406030204" pitchFamily="18" charset="0"/>
                  <a:ea typeface="Cambria" panose="02040503050406030204" pitchFamily="18" charset="0"/>
                </a:rPr>
                <a:t>A</a:t>
              </a:r>
              <a:endParaRPr lang="en-US" sz="3600" b="1" dirty="0">
                <a:latin typeface="Cambria" panose="02040503050406030204" pitchFamily="18" charset="0"/>
                <a:ea typeface="Cambria" panose="02040503050406030204" pitchFamily="18" charset="0"/>
              </a:endParaRPr>
            </a:p>
          </p:txBody>
        </p:sp>
        <p:sp>
          <p:nvSpPr>
            <p:cNvPr id="24" name="TextBox 23"/>
            <p:cNvSpPr txBox="1"/>
            <p:nvPr/>
          </p:nvSpPr>
          <p:spPr>
            <a:xfrm>
              <a:off x="767637" y="5368790"/>
              <a:ext cx="586154" cy="646331"/>
            </a:xfrm>
            <a:prstGeom prst="rect">
              <a:avLst/>
            </a:prstGeom>
            <a:noFill/>
          </p:spPr>
          <p:txBody>
            <a:bodyPr wrap="square" rtlCol="0">
              <a:spAutoFit/>
            </a:bodyPr>
            <a:lstStyle/>
            <a:p>
              <a:r>
                <a:rPr lang="en-US" sz="3600" b="1" dirty="0" smtClean="0">
                  <a:latin typeface="Cambria" panose="02040503050406030204" pitchFamily="18" charset="0"/>
                  <a:ea typeface="Cambria" panose="02040503050406030204" pitchFamily="18" charset="0"/>
                </a:rPr>
                <a:t>B</a:t>
              </a:r>
              <a:endParaRPr lang="en-US" sz="3600" b="1" dirty="0">
                <a:latin typeface="Cambria" panose="02040503050406030204" pitchFamily="18" charset="0"/>
                <a:ea typeface="Cambria" panose="02040503050406030204" pitchFamily="18" charset="0"/>
              </a:endParaRPr>
            </a:p>
          </p:txBody>
        </p:sp>
        <p:sp>
          <p:nvSpPr>
            <p:cNvPr id="25" name="TextBox 24"/>
            <p:cNvSpPr txBox="1"/>
            <p:nvPr/>
          </p:nvSpPr>
          <p:spPr>
            <a:xfrm>
              <a:off x="5804534" y="5361349"/>
              <a:ext cx="586154" cy="646331"/>
            </a:xfrm>
            <a:prstGeom prst="rect">
              <a:avLst/>
            </a:prstGeom>
            <a:noFill/>
          </p:spPr>
          <p:txBody>
            <a:bodyPr wrap="square" rtlCol="0">
              <a:spAutoFit/>
            </a:bodyPr>
            <a:lstStyle/>
            <a:p>
              <a:r>
                <a:rPr lang="en-US" sz="3600" b="1" dirty="0" smtClean="0">
                  <a:latin typeface="Cambria" panose="02040503050406030204" pitchFamily="18" charset="0"/>
                  <a:ea typeface="Cambria" panose="02040503050406030204" pitchFamily="18" charset="0"/>
                </a:rPr>
                <a:t>C</a:t>
              </a:r>
              <a:endParaRPr lang="en-US" sz="3600" b="1" dirty="0">
                <a:latin typeface="Cambria" panose="02040503050406030204" pitchFamily="18" charset="0"/>
                <a:ea typeface="Cambria" panose="02040503050406030204" pitchFamily="18" charset="0"/>
              </a:endParaRPr>
            </a:p>
          </p:txBody>
        </p:sp>
      </p:grpSp>
      <p:sp>
        <p:nvSpPr>
          <p:cNvPr id="26" name="TextBox 25"/>
          <p:cNvSpPr txBox="1">
            <a:spLocks noChangeArrowheads="1"/>
          </p:cNvSpPr>
          <p:nvPr/>
        </p:nvSpPr>
        <p:spPr bwMode="auto">
          <a:xfrm>
            <a:off x="5298831" y="1493154"/>
            <a:ext cx="621323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Qua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đỉnh</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hình</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tam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giác</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ABC ta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vẽ</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vuông</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góc</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BC,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cắt</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cạnh</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BC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tại</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rPr>
              <a:t> H</a:t>
            </a:r>
            <a:r>
              <a:rPr lang="en-US" altLang="en-US"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altLang="en-US"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7" name="Rectangle 6"/>
          <p:cNvSpPr/>
          <p:nvPr/>
        </p:nvSpPr>
        <p:spPr>
          <a:xfrm>
            <a:off x="5298831" y="3192941"/>
            <a:ext cx="6213231" cy="1077218"/>
          </a:xfrm>
          <a:prstGeom prst="rect">
            <a:avLst/>
          </a:prstGeom>
        </p:spPr>
        <p:txBody>
          <a:bodyPr wrap="square">
            <a:spAutoFit/>
          </a:bodyPr>
          <a:lstStyle/>
          <a:p>
            <a:pPr algn="just">
              <a:spcBef>
                <a:spcPct val="0"/>
              </a:spcBef>
            </a:pPr>
            <a:r>
              <a:rPr lang="en-US" altLang="en-US" sz="3200"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Ta </a:t>
            </a:r>
            <a:r>
              <a:rPr lang="en-US" altLang="en-US" sz="3200"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gọi</a:t>
            </a:r>
            <a:r>
              <a:rPr lang="en-US" altLang="en-US" sz="3200"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đoạn</a:t>
            </a:r>
            <a:r>
              <a:rPr lang="en-US" altLang="en-US" sz="3200"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thẳng</a:t>
            </a:r>
            <a:r>
              <a:rPr lang="en-US" altLang="en-US" sz="3200"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AH </a:t>
            </a:r>
            <a:r>
              <a:rPr lang="en-US" altLang="en-US" sz="3200"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altLang="en-US" sz="320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320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cao</a:t>
            </a:r>
            <a:r>
              <a:rPr lang="en-US" altLang="en-US" sz="320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320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tam </a:t>
            </a:r>
            <a:r>
              <a:rPr lang="en-US" altLang="en-US" sz="3200"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giác</a:t>
            </a:r>
            <a:r>
              <a:rPr lang="en-US" altLang="en-US" sz="320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ABC.</a:t>
            </a:r>
          </a:p>
        </p:txBody>
      </p:sp>
      <p:pic>
        <p:nvPicPr>
          <p:cNvPr id="27" name="Picture 2" descr="VPP &amp; Học Cụ :: Học Cụ :: Thước Kẻ :: Thước Eke Cam 60 độ 30 CM AR22625"/>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3936424" y="3157346"/>
            <a:ext cx="2907632" cy="176784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Pencil Handwriting Transparent - PNG Al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9203" y="2434976"/>
            <a:ext cx="1687491" cy="1515930"/>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Connector 28"/>
          <p:cNvCxnSpPr/>
          <p:nvPr/>
        </p:nvCxnSpPr>
        <p:spPr>
          <a:xfrm>
            <a:off x="2372649" y="2602524"/>
            <a:ext cx="0" cy="28135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1992923" y="5064369"/>
            <a:ext cx="403172" cy="343322"/>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2161073" y="5416062"/>
            <a:ext cx="293077" cy="646331"/>
          </a:xfrm>
          <a:prstGeom prst="rect">
            <a:avLst/>
          </a:prstGeom>
          <a:noFill/>
        </p:spPr>
        <p:txBody>
          <a:bodyPr wrap="square" rtlCol="0">
            <a:spAutoFit/>
          </a:bodyPr>
          <a:lstStyle/>
          <a:p>
            <a:r>
              <a:rPr lang="en-US" sz="3600" b="1" dirty="0" smtClean="0">
                <a:latin typeface="Cambria" panose="02040503050406030204" pitchFamily="18" charset="0"/>
                <a:ea typeface="Cambria" panose="02040503050406030204" pitchFamily="18" charset="0"/>
              </a:rPr>
              <a:t>H</a:t>
            </a:r>
            <a:endParaRPr lang="en-US" sz="3600" b="1" dirty="0">
              <a:latin typeface="Cambria" panose="02040503050406030204" pitchFamily="18" charset="0"/>
              <a:ea typeface="Cambria" panose="02040503050406030204" pitchFamily="18" charset="0"/>
            </a:endParaRPr>
          </a:p>
        </p:txBody>
      </p:sp>
      <p:sp>
        <p:nvSpPr>
          <p:cNvPr id="32" name="Rectangle 31"/>
          <p:cNvSpPr/>
          <p:nvPr/>
        </p:nvSpPr>
        <p:spPr>
          <a:xfrm>
            <a:off x="6823392" y="4525760"/>
            <a:ext cx="3920166" cy="1077218"/>
          </a:xfrm>
          <a:prstGeom prst="rect">
            <a:avLst/>
          </a:prstGeom>
          <a:solidFill>
            <a:schemeClr val="accent4">
              <a:lumMod val="60000"/>
              <a:lumOff val="40000"/>
            </a:schemeClr>
          </a:solidFill>
          <a:ln>
            <a:solidFill>
              <a:schemeClr val="tx1"/>
            </a:solidFill>
            <a:prstDash val="dash"/>
          </a:ln>
        </p:spPr>
        <p:txBody>
          <a:bodyPr wrap="square">
            <a:spAutoFit/>
          </a:bodyPr>
          <a:lstStyle/>
          <a:p>
            <a:pPr algn="ctr">
              <a:spcBef>
                <a:spcPct val="0"/>
              </a:spcBef>
            </a:pPr>
            <a:r>
              <a:rPr lang="en-US" altLang="en-US" sz="32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2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hình</a:t>
            </a:r>
            <a:r>
              <a:rPr lang="en-US" altLang="en-US" sz="32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tam </a:t>
            </a:r>
            <a:r>
              <a:rPr lang="en-US" altLang="en-US" sz="32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giác</a:t>
            </a:r>
            <a:r>
              <a:rPr lang="en-US" altLang="en-US" sz="32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32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3 </a:t>
            </a:r>
            <a:r>
              <a:rPr lang="en-US" altLang="en-US" sz="32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sz="32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cao</a:t>
            </a:r>
            <a:endParaRPr lang="en-US" altLang="en-US" sz="3200" b="1" i="1"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33" name="Picture 2" descr="VPP &amp; Học Cụ :: Học Cụ :: Thước Kẻ :: Thước Eke Cam 60 độ 30 CM AR22625"/>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7841199">
            <a:off x="-4000825" y="6146046"/>
            <a:ext cx="3011514" cy="1874383"/>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traight Connector 34"/>
          <p:cNvCxnSpPr/>
          <p:nvPr/>
        </p:nvCxnSpPr>
        <p:spPr>
          <a:xfrm flipV="1">
            <a:off x="1209088" y="3216387"/>
            <a:ext cx="1885804" cy="222312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rot="2352541">
            <a:off x="2955518" y="3269270"/>
            <a:ext cx="397614" cy="376454"/>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3128840" y="2503975"/>
            <a:ext cx="407371"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I</a:t>
            </a:r>
          </a:p>
        </p:txBody>
      </p:sp>
      <p:pic>
        <p:nvPicPr>
          <p:cNvPr id="40" name="Picture 2" descr="VPP &amp; Học Cụ :: Học Cụ :: Thước Kẻ :: Thước Eke Cam 60 độ 30 CM AR22625"/>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413628">
            <a:off x="558996" y="7583927"/>
            <a:ext cx="4376461" cy="1874383"/>
          </a:xfrm>
          <a:prstGeom prst="rect">
            <a:avLst/>
          </a:prstGeom>
          <a:noFill/>
          <a:extLst>
            <a:ext uri="{909E8E84-426E-40DD-AFC4-6F175D3DCCD1}">
              <a14:hiddenFill xmlns:a14="http://schemas.microsoft.com/office/drawing/2010/main">
                <a:solidFill>
                  <a:srgbClr val="FFFFFF"/>
                </a:solidFill>
              </a14:hiddenFill>
            </a:ext>
          </a:extLst>
        </p:spPr>
      </p:pic>
      <p:cxnSp>
        <p:nvCxnSpPr>
          <p:cNvPr id="42" name="Straight Connector 41"/>
          <p:cNvCxnSpPr/>
          <p:nvPr/>
        </p:nvCxnSpPr>
        <p:spPr>
          <a:xfrm flipH="1" flipV="1">
            <a:off x="1823417" y="3827569"/>
            <a:ext cx="3995738" cy="1580122"/>
          </a:xfrm>
          <a:prstGeom prst="line">
            <a:avLst/>
          </a:prstGeom>
          <a:ln w="76200">
            <a:solidFill>
              <a:srgbClr val="ED4D06"/>
            </a:solidFill>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rot="1143575">
            <a:off x="1798969" y="3885431"/>
            <a:ext cx="326152" cy="324115"/>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1194468" y="3553699"/>
            <a:ext cx="293077" cy="646331"/>
          </a:xfrm>
          <a:prstGeom prst="rect">
            <a:avLst/>
          </a:prstGeom>
          <a:noFill/>
        </p:spPr>
        <p:txBody>
          <a:bodyPr wrap="square" rtlCol="0">
            <a:spAutoFit/>
          </a:bodyPr>
          <a:lstStyle/>
          <a:p>
            <a:r>
              <a:rPr lang="en-US" sz="3600" b="1" dirty="0" smtClean="0">
                <a:latin typeface="Cambria" panose="02040503050406030204" pitchFamily="18" charset="0"/>
                <a:ea typeface="Cambria" panose="02040503050406030204" pitchFamily="18" charset="0"/>
              </a:rPr>
              <a:t>H</a:t>
            </a:r>
            <a:endParaRPr lang="en-US" sz="3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50143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900" decel="100000" fill="hold"/>
                                        <p:tgtEl>
                                          <p:spTgt spid="27"/>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35" presetClass="path" presetSubtype="0" accel="50000" decel="50000" fill="hold" nodeType="afterEffect">
                                  <p:stCondLst>
                                    <p:cond delay="0"/>
                                  </p:stCondLst>
                                  <p:childTnLst>
                                    <p:animMotion origin="layout" path="M -0.00196 0.01389 L -0.18242 0.00255 " pathEditMode="relative" rAng="0" ptsTypes="AA">
                                      <p:cBhvr>
                                        <p:cTn id="31" dur="2000" fill="hold"/>
                                        <p:tgtEl>
                                          <p:spTgt spid="27"/>
                                        </p:tgtEl>
                                        <p:attrNameLst>
                                          <p:attrName>ppt_x</p:attrName>
                                          <p:attrName>ppt_y</p:attrName>
                                        </p:attrNameLst>
                                      </p:cBhvr>
                                      <p:rCtr x="-9023" y="-579"/>
                                    </p:animMotion>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par>
                                <p:cTn id="36" presetID="42" presetClass="path" presetSubtype="0" accel="50000" decel="50000" fill="hold" nodeType="withEffect">
                                  <p:stCondLst>
                                    <p:cond delay="0"/>
                                  </p:stCondLst>
                                  <p:childTnLst>
                                    <p:animMotion origin="layout" path="M 1.04167E-6 7.40741E-7 L -0.00221 0.38055 " pathEditMode="relative" rAng="0" ptsTypes="AA">
                                      <p:cBhvr>
                                        <p:cTn id="37" dur="2000" fill="hold"/>
                                        <p:tgtEl>
                                          <p:spTgt spid="28"/>
                                        </p:tgtEl>
                                        <p:attrNameLst>
                                          <p:attrName>ppt_x</p:attrName>
                                          <p:attrName>ppt_y</p:attrName>
                                        </p:attrNameLst>
                                      </p:cBhvr>
                                      <p:rCtr x="-117" y="19028"/>
                                    </p:animMotion>
                                  </p:childTnLst>
                                </p:cTn>
                              </p:par>
                              <p:par>
                                <p:cTn id="38" presetID="22" presetClass="entr" presetSubtype="1"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up)">
                                      <p:cBhvr>
                                        <p:cTn id="40" dur="20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28"/>
                                        </p:tgtEl>
                                      </p:cBhvr>
                                    </p:animEffect>
                                    <p:set>
                                      <p:cBhvr>
                                        <p:cTn id="48" dur="1" fill="hold">
                                          <p:stCondLst>
                                            <p:cond delay="499"/>
                                          </p:stCondLst>
                                        </p:cTn>
                                        <p:tgtEl>
                                          <p:spTgt spid="2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randombar(horizontal)">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barn(inVertical)">
                                      <p:cBhvr>
                                        <p:cTn id="58" dur="5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randombar(horizontal)">
                                      <p:cBhvr>
                                        <p:cTn id="63" dur="5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randombar(horizontal)">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56" presetClass="path" presetSubtype="0" accel="50000" decel="50000" fill="hold" nodeType="clickEffect">
                                  <p:stCondLst>
                                    <p:cond delay="0"/>
                                  </p:stCondLst>
                                  <p:childTnLst>
                                    <p:animMotion origin="layout" path="M -2.70833E-6 -3.7037E-7 L 0.32565 -0.48588 " pathEditMode="relative" rAng="0" ptsTypes="AA">
                                      <p:cBhvr>
                                        <p:cTn id="72" dur="2000" fill="hold"/>
                                        <p:tgtEl>
                                          <p:spTgt spid="33"/>
                                        </p:tgtEl>
                                        <p:attrNameLst>
                                          <p:attrName>ppt_x</p:attrName>
                                          <p:attrName>ppt_y</p:attrName>
                                        </p:attrNameLst>
                                      </p:cBhvr>
                                      <p:rCtr x="16289" y="-24306"/>
                                    </p:animMotion>
                                  </p:childTnLst>
                                </p:cTn>
                              </p:par>
                            </p:childTnLst>
                          </p:cTn>
                        </p:par>
                        <p:par>
                          <p:cTn id="73" fill="hold">
                            <p:stCondLst>
                              <p:cond delay="2000"/>
                            </p:stCondLst>
                            <p:childTnLst>
                              <p:par>
                                <p:cTn id="74" presetID="22" presetClass="entr" presetSubtype="4" fill="hold" nodeType="after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wipe(down)">
                                      <p:cBhvr>
                                        <p:cTn id="76" dur="2000"/>
                                        <p:tgtEl>
                                          <p:spTgt spid="3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500"/>
                                        <p:tgtEl>
                                          <p:spTgt spid="33"/>
                                        </p:tgtEl>
                                      </p:cBhvr>
                                    </p:animEffect>
                                    <p:set>
                                      <p:cBhvr>
                                        <p:cTn id="81" dur="1" fill="hold">
                                          <p:stCondLst>
                                            <p:cond delay="499"/>
                                          </p:stCondLst>
                                        </p:cTn>
                                        <p:tgtEl>
                                          <p:spTgt spid="33"/>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4" presetClass="entr" presetSubtype="10" fill="hold" grpId="0" nodeType="clickEffect">
                                  <p:stCondLst>
                                    <p:cond delay="0"/>
                                  </p:stCondLst>
                                  <p:childTnLst>
                                    <p:set>
                                      <p:cBhvr>
                                        <p:cTn id="85" dur="1" fill="hold">
                                          <p:stCondLst>
                                            <p:cond delay="0"/>
                                          </p:stCondLst>
                                        </p:cTn>
                                        <p:tgtEl>
                                          <p:spTgt spid="39"/>
                                        </p:tgtEl>
                                        <p:attrNameLst>
                                          <p:attrName>style.visibility</p:attrName>
                                        </p:attrNameLst>
                                      </p:cBhvr>
                                      <p:to>
                                        <p:strVal val="visible"/>
                                      </p:to>
                                    </p:set>
                                    <p:animEffect transition="in" filter="randombar(horizontal)">
                                      <p:cBhvr>
                                        <p:cTn id="86" dur="500"/>
                                        <p:tgtEl>
                                          <p:spTgt spid="39"/>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barn(inVertical)">
                                      <p:cBhvr>
                                        <p:cTn id="91" dur="500"/>
                                        <p:tgtEl>
                                          <p:spTgt spid="38"/>
                                        </p:tgtEl>
                                      </p:cBhvr>
                                    </p:animEffect>
                                  </p:childTnLst>
                                </p:cTn>
                              </p:par>
                            </p:childTnLst>
                          </p:cTn>
                        </p:par>
                      </p:childTnLst>
                    </p:cTn>
                  </p:par>
                  <p:par>
                    <p:cTn id="92" fill="hold">
                      <p:stCondLst>
                        <p:cond delay="indefinite"/>
                      </p:stCondLst>
                      <p:childTnLst>
                        <p:par>
                          <p:cTn id="93" fill="hold">
                            <p:stCondLst>
                              <p:cond delay="0"/>
                            </p:stCondLst>
                            <p:childTnLst>
                              <p:par>
                                <p:cTn id="94" presetID="56" presetClass="path" presetSubtype="0" accel="50000" decel="50000" fill="hold" nodeType="clickEffect">
                                  <p:stCondLst>
                                    <p:cond delay="0"/>
                                  </p:stCondLst>
                                  <p:childTnLst>
                                    <p:animMotion origin="layout" path="M -4.16667E-7 -1.11111E-6 L 0.06315 -0.4493 " pathEditMode="relative" rAng="0" ptsTypes="AA">
                                      <p:cBhvr>
                                        <p:cTn id="95" dur="2000" fill="hold"/>
                                        <p:tgtEl>
                                          <p:spTgt spid="40"/>
                                        </p:tgtEl>
                                        <p:attrNameLst>
                                          <p:attrName>ppt_x</p:attrName>
                                          <p:attrName>ppt_y</p:attrName>
                                        </p:attrNameLst>
                                      </p:cBhvr>
                                      <p:rCtr x="3151" y="-22477"/>
                                    </p:animMotion>
                                  </p:childTnLst>
                                </p:cTn>
                              </p:par>
                            </p:childTnLst>
                          </p:cTn>
                        </p:par>
                        <p:par>
                          <p:cTn id="96" fill="hold">
                            <p:stCondLst>
                              <p:cond delay="2000"/>
                            </p:stCondLst>
                            <p:childTnLst>
                              <p:par>
                                <p:cTn id="97" presetID="22" presetClass="entr" presetSubtype="4" fill="hold" nodeType="after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wipe(down)">
                                      <p:cBhvr>
                                        <p:cTn id="99" dur="2000"/>
                                        <p:tgtEl>
                                          <p:spTgt spid="42"/>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nodeType="clickEffect">
                                  <p:stCondLst>
                                    <p:cond delay="0"/>
                                  </p:stCondLst>
                                  <p:childTnLst>
                                    <p:animEffect transition="out" filter="fade">
                                      <p:cBhvr>
                                        <p:cTn id="103" dur="500"/>
                                        <p:tgtEl>
                                          <p:spTgt spid="40"/>
                                        </p:tgtEl>
                                      </p:cBhvr>
                                    </p:animEffect>
                                    <p:set>
                                      <p:cBhvr>
                                        <p:cTn id="104" dur="1" fill="hold">
                                          <p:stCondLst>
                                            <p:cond delay="499"/>
                                          </p:stCondLst>
                                        </p:cTn>
                                        <p:tgtEl>
                                          <p:spTgt spid="40"/>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4" presetClass="entr" presetSubtype="10" fill="hold" grpId="0" nodeType="click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randombar(horizontal)">
                                      <p:cBhvr>
                                        <p:cTn id="109" dur="500"/>
                                        <p:tgtEl>
                                          <p:spTgt spid="46"/>
                                        </p:tgtEl>
                                      </p:cBhvr>
                                    </p:animEffect>
                                  </p:childTnLst>
                                </p:cTn>
                              </p:par>
                            </p:childTnLst>
                          </p:cTn>
                        </p:par>
                      </p:childTnLst>
                    </p:cTn>
                  </p:par>
                  <p:par>
                    <p:cTn id="110" fill="hold">
                      <p:stCondLst>
                        <p:cond delay="indefinite"/>
                      </p:stCondLst>
                      <p:childTnLst>
                        <p:par>
                          <p:cTn id="111" fill="hold">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45"/>
                                        </p:tgtEl>
                                        <p:attrNameLst>
                                          <p:attrName>style.visibility</p:attrName>
                                        </p:attrNameLst>
                                      </p:cBhvr>
                                      <p:to>
                                        <p:strVal val="visible"/>
                                      </p:to>
                                    </p:set>
                                    <p:animEffect transition="in" filter="barn(inVertical)">
                                      <p:cBhvr>
                                        <p:cTn id="11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7" grpId="0"/>
      <p:bldP spid="30" grpId="0" animBg="1"/>
      <p:bldP spid="31" grpId="0"/>
      <p:bldP spid="32" grpId="0" animBg="1"/>
      <p:bldP spid="38" grpId="0" animBg="1"/>
      <p:bldP spid="39" grpId="0"/>
      <p:bldP spid="45" grpId="0" animBg="1"/>
      <p:bldP spid="4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rotWithShape="1">
          <a:blip r:embed="rId3"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grpSp>
        <p:nvGrpSpPr>
          <p:cNvPr id="4" name="Group 3">
            <a:extLst>
              <a:ext uri="{FF2B5EF4-FFF2-40B4-BE49-F238E27FC236}">
                <a16:creationId xmlns:a16="http://schemas.microsoft.com/office/drawing/2014/main" id="{8F832A22-46F1-4124-84F6-1C9BD5E6F944}"/>
              </a:ext>
            </a:extLst>
          </p:cNvPr>
          <p:cNvGrpSpPr/>
          <p:nvPr/>
        </p:nvGrpSpPr>
        <p:grpSpPr>
          <a:xfrm>
            <a:off x="5509425" y="-951317"/>
            <a:ext cx="9558511" cy="8760634"/>
            <a:chOff x="5901677" y="-745031"/>
            <a:chExt cx="9558511" cy="8760634"/>
          </a:xfrm>
        </p:grpSpPr>
        <p:grpSp>
          <p:nvGrpSpPr>
            <p:cNvPr id="2" name="组合 1"/>
            <p:cNvGrpSpPr/>
            <p:nvPr/>
          </p:nvGrpSpPr>
          <p:grpSpPr>
            <a:xfrm>
              <a:off x="5901677" y="-745031"/>
              <a:ext cx="9558511" cy="8760634"/>
              <a:chOff x="5977877" y="-745031"/>
              <a:chExt cx="9558511" cy="8760634"/>
            </a:xfrm>
          </p:grpSpPr>
          <p:pic>
            <p:nvPicPr>
              <p:cNvPr id="30" name="图片 29"/>
              <p:cNvPicPr>
                <a:picLocks noChangeAspect="1"/>
              </p:cNvPicPr>
              <p:nvPr/>
            </p:nvPicPr>
            <p:blipFill rotWithShape="1">
              <a:blip r:embed="rId4"/>
              <a:srcRect l="14627" t="15673" r="18441" b="20000"/>
              <a:stretch/>
            </p:blipFill>
            <p:spPr>
              <a:xfrm rot="9219712">
                <a:off x="6425326" y="-745031"/>
                <a:ext cx="9111062" cy="8760634"/>
              </a:xfrm>
              <a:prstGeom prst="rect">
                <a:avLst/>
              </a:prstGeom>
            </p:spPr>
          </p:pic>
          <p:pic>
            <p:nvPicPr>
              <p:cNvPr id="32" name="图片 31"/>
              <p:cNvPicPr>
                <a:picLocks noChangeAspect="1"/>
              </p:cNvPicPr>
              <p:nvPr/>
            </p:nvPicPr>
            <p:blipFill rotWithShape="1">
              <a:blip r:embed="rId5" cstate="print">
                <a:extLst>
                  <a:ext uri="{28A0092B-C50C-407E-A947-70E740481C1C}">
                    <a14:useLocalDpi xmlns:a14="http://schemas.microsoft.com/office/drawing/2010/main" val="0"/>
                  </a:ext>
                </a:extLst>
              </a:blip>
              <a:srcRect l="14949" r="25290"/>
              <a:stretch/>
            </p:blipFill>
            <p:spPr>
              <a:xfrm>
                <a:off x="9448800" y="-532408"/>
                <a:ext cx="4539916" cy="7596694"/>
              </a:xfrm>
              <a:prstGeom prst="rect">
                <a:avLst/>
              </a:prstGeom>
            </p:spPr>
          </p:pic>
          <p:pic>
            <p:nvPicPr>
              <p:cNvPr id="31" name="图片 30"/>
              <p:cNvPicPr>
                <a:picLocks noChangeAspect="1"/>
              </p:cNvPicPr>
              <p:nvPr/>
            </p:nvPicPr>
            <p:blipFill rotWithShape="1">
              <a:blip r:embed="rId6" cstate="print">
                <a:extLst>
                  <a:ext uri="{28A0092B-C50C-407E-A947-70E740481C1C}">
                    <a14:useLocalDpi xmlns:a14="http://schemas.microsoft.com/office/drawing/2010/main" val="0"/>
                  </a:ext>
                </a:extLst>
              </a:blip>
              <a:srcRect l="5794" t="11277" r="17296" b="12423"/>
              <a:stretch/>
            </p:blipFill>
            <p:spPr>
              <a:xfrm>
                <a:off x="5977877" y="786063"/>
                <a:ext cx="6063915" cy="6015790"/>
              </a:xfrm>
              <a:prstGeom prst="rect">
                <a:avLst/>
              </a:prstGeom>
            </p:spPr>
          </p:pic>
        </p:grpSp>
        <p:sp>
          <p:nvSpPr>
            <p:cNvPr id="3" name="Rectangle 2">
              <a:extLst>
                <a:ext uri="{FF2B5EF4-FFF2-40B4-BE49-F238E27FC236}">
                  <a16:creationId xmlns:a16="http://schemas.microsoft.com/office/drawing/2014/main" id="{2295D927-38A2-4C48-AD4A-A1509EED8E03}"/>
                </a:ext>
              </a:extLst>
            </p:cNvPr>
            <p:cNvSpPr/>
            <p:nvPr/>
          </p:nvSpPr>
          <p:spPr>
            <a:xfrm>
              <a:off x="9867900" y="3257550"/>
              <a:ext cx="1613023" cy="647700"/>
            </a:xfrm>
            <a:prstGeom prst="rect">
              <a:avLst/>
            </a:prstGeom>
            <a:solidFill>
              <a:srgbClr val="FF9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B4C548B4-0380-4D3A-A3B8-C16522A7667E}"/>
                </a:ext>
              </a:extLst>
            </p:cNvPr>
            <p:cNvSpPr/>
            <p:nvPr/>
          </p:nvSpPr>
          <p:spPr>
            <a:xfrm rot="4421293">
              <a:off x="7038050" y="5293538"/>
              <a:ext cx="1766895" cy="647700"/>
            </a:xfrm>
            <a:prstGeom prst="rect">
              <a:avLst/>
            </a:prstGeom>
            <a:solidFill>
              <a:srgbClr val="37A6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507" y="973427"/>
            <a:ext cx="6068716" cy="6015790"/>
          </a:xfrm>
          <a:prstGeom prst="rect">
            <a:avLst/>
          </a:prstGeom>
        </p:spPr>
      </p:pic>
    </p:spTree>
    <p:extLst>
      <p:ext uri="{BB962C8B-B14F-4D97-AF65-F5344CB8AC3E}">
        <p14:creationId xmlns:p14="http://schemas.microsoft.com/office/powerpoint/2010/main" val="17891562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Line 5"/>
          <p:cNvSpPr>
            <a:spLocks noChangeShapeType="1"/>
          </p:cNvSpPr>
          <p:nvPr/>
        </p:nvSpPr>
        <p:spPr bwMode="auto">
          <a:xfrm>
            <a:off x="3406775" y="3625851"/>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351"/>
          </a:p>
        </p:txBody>
      </p:sp>
      <p:sp>
        <p:nvSpPr>
          <p:cNvPr id="16" name="Line 6"/>
          <p:cNvSpPr>
            <a:spLocks noChangeShapeType="1"/>
          </p:cNvSpPr>
          <p:nvPr/>
        </p:nvSpPr>
        <p:spPr bwMode="auto">
          <a:xfrm>
            <a:off x="3330575" y="3473451"/>
            <a:ext cx="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351"/>
          </a:p>
        </p:txBody>
      </p:sp>
      <p:sp>
        <p:nvSpPr>
          <p:cNvPr id="17" name="Line 7"/>
          <p:cNvSpPr>
            <a:spLocks noChangeShapeType="1"/>
          </p:cNvSpPr>
          <p:nvPr/>
        </p:nvSpPr>
        <p:spPr bwMode="auto">
          <a:xfrm>
            <a:off x="3330575" y="3854451"/>
            <a:ext cx="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351"/>
          </a:p>
        </p:txBody>
      </p:sp>
      <p:sp>
        <p:nvSpPr>
          <p:cNvPr id="31" name="Text Box 23"/>
          <p:cNvSpPr txBox="1">
            <a:spLocks noChangeArrowheads="1"/>
          </p:cNvSpPr>
          <p:nvPr/>
        </p:nvSpPr>
        <p:spPr bwMode="auto">
          <a:xfrm>
            <a:off x="710949" y="1863825"/>
            <a:ext cx="578589" cy="735747"/>
          </a:xfrm>
          <a:prstGeom prst="ellipse">
            <a:avLst/>
          </a:prstGeom>
          <a:solidFill>
            <a:srgbClr val="ED4D06"/>
          </a:solidFill>
          <a:ln>
            <a:solidFill>
              <a:schemeClr val="tx1"/>
            </a:solid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dirty="0">
                <a:latin typeface="Cambria" panose="02040503050406030204" pitchFamily="18" charset="0"/>
                <a:ea typeface="Cambria" panose="02040503050406030204" pitchFamily="18" charset="0"/>
                <a:cs typeface="Times New Roman" panose="02020603050405020304" pitchFamily="18" charset="0"/>
              </a:rPr>
              <a:t>a</a:t>
            </a:r>
          </a:p>
        </p:txBody>
      </p:sp>
      <p:sp>
        <p:nvSpPr>
          <p:cNvPr id="51" name="Text Box 8"/>
          <p:cNvSpPr txBox="1">
            <a:spLocks noChangeArrowheads="1"/>
          </p:cNvSpPr>
          <p:nvPr/>
        </p:nvSpPr>
        <p:spPr bwMode="auto">
          <a:xfrm>
            <a:off x="220629" y="151946"/>
            <a:ext cx="11601161" cy="1543651"/>
          </a:xfrm>
          <a:prstGeom prst="roundRect">
            <a:avLst/>
          </a:prstGeom>
          <a:solidFill>
            <a:schemeClr val="accent2">
              <a:lumMod val="60000"/>
              <a:lumOff val="40000"/>
            </a:schemeClr>
          </a:solidFill>
          <a:ln w="57150">
            <a:solidFill>
              <a:schemeClr val="tx1">
                <a:lumMod val="85000"/>
                <a:lumOff val="15000"/>
              </a:schemeClr>
            </a:solidFill>
            <a:prstDash val="dashDot"/>
            <a:miter lim="800000"/>
            <a:headEnd/>
            <a:tailEnd/>
            <a:extLst>
              <a:ext uri="{C807C97D-BFC1-408E-A445-0C87EB9F89A2}">
                <ask:lineSketchStyleProps xmlns="" xmlns:ask="http://schemas.microsoft.com/office/drawing/2018/sketchyshapes" sd="1273554953">
                  <a:prstGeom prst="rect">
                    <a:avLst/>
                  </a:prstGeom>
                  <ask:type>
                    <ask:lineSketchScribble/>
                  </ask:type>
                </ask:lineSketchStyleProps>
              </a:ext>
            </a:extLst>
          </a:ln>
          <a:effectLst/>
        </p:spPr>
        <p:txBody>
          <a:bodyPr wrap="square" lIns="162532" tIns="81265" rIns="162532" bIns="81265">
            <a:spAutoFit/>
          </a:bodyPr>
          <a:lstStyle/>
          <a:p>
            <a:pPr algn="ctr">
              <a:spcBef>
                <a:spcPct val="0"/>
              </a:spcBef>
            </a:pPr>
            <a:r>
              <a:rPr lang="en-US" altLang="en-US" sz="44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Bài</a:t>
            </a:r>
            <a:r>
              <a:rPr lang="en-US" altLang="en-US" sz="44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1: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Hãy</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vẽ</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đường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thẳng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AB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đi</a:t>
            </a:r>
            <a:r>
              <a:rPr lang="en-US" altLang="en-US" sz="3600" dirty="0">
                <a:latin typeface="Cambria" panose="02040503050406030204" pitchFamily="18" charset="0"/>
                <a:ea typeface="Cambria" panose="02040503050406030204" pitchFamily="18" charset="0"/>
                <a:cs typeface="Times New Roman" panose="02020603050405020304" pitchFamily="18" charset="0"/>
              </a:rPr>
              <a:t> qua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điểm</a:t>
            </a:r>
            <a:r>
              <a:rPr lang="en-US" altLang="en-US" sz="3600" dirty="0">
                <a:latin typeface="Cambria" panose="02040503050406030204" pitchFamily="18" charset="0"/>
                <a:ea typeface="Cambria" panose="02040503050406030204" pitchFamily="18" charset="0"/>
                <a:cs typeface="Times New Roman" panose="02020603050405020304" pitchFamily="18" charset="0"/>
              </a:rPr>
              <a:t> E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và</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vuông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góc</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với</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đường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thẳng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CD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trong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mỗi</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trường</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hợp</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sau</a:t>
            </a:r>
            <a:r>
              <a:rPr lang="en-US" altLang="en-US" sz="3600" dirty="0">
                <a:latin typeface="Cambria" panose="02040503050406030204" pitchFamily="18" charset="0"/>
                <a:ea typeface="Cambria" panose="02040503050406030204" pitchFamily="18" charset="0"/>
                <a:cs typeface="Times New Roman" panose="02020603050405020304" pitchFamily="18" charset="0"/>
              </a:rPr>
              <a:t>.</a:t>
            </a:r>
          </a:p>
        </p:txBody>
      </p:sp>
      <p:grpSp>
        <p:nvGrpSpPr>
          <p:cNvPr id="56" name="Group 55"/>
          <p:cNvGrpSpPr/>
          <p:nvPr/>
        </p:nvGrpSpPr>
        <p:grpSpPr>
          <a:xfrm>
            <a:off x="1114224" y="3309160"/>
            <a:ext cx="2685903" cy="1092968"/>
            <a:chOff x="1114224" y="3309160"/>
            <a:chExt cx="2685903" cy="1092968"/>
          </a:xfrm>
        </p:grpSpPr>
        <p:grpSp>
          <p:nvGrpSpPr>
            <p:cNvPr id="53" name="Group 52"/>
            <p:cNvGrpSpPr/>
            <p:nvPr/>
          </p:nvGrpSpPr>
          <p:grpSpPr>
            <a:xfrm>
              <a:off x="1114224" y="3309160"/>
              <a:ext cx="2685903" cy="1092968"/>
              <a:chOff x="968374" y="4921252"/>
              <a:chExt cx="2685903" cy="1092968"/>
            </a:xfrm>
          </p:grpSpPr>
          <p:sp>
            <p:nvSpPr>
              <p:cNvPr id="12" name="Line 2"/>
              <p:cNvSpPr>
                <a:spLocks noChangeShapeType="1"/>
              </p:cNvSpPr>
              <p:nvPr/>
            </p:nvSpPr>
            <p:spPr bwMode="auto">
              <a:xfrm>
                <a:off x="968374" y="5491000"/>
                <a:ext cx="256032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13" name="Text Box 3"/>
              <p:cNvSpPr txBox="1">
                <a:spLocks noChangeArrowheads="1"/>
              </p:cNvSpPr>
              <p:nvPr/>
            </p:nvSpPr>
            <p:spPr bwMode="auto">
              <a:xfrm>
                <a:off x="968375" y="4921252"/>
                <a:ext cx="4443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C</a:t>
                </a:r>
              </a:p>
            </p:txBody>
          </p:sp>
          <p:sp>
            <p:nvSpPr>
              <p:cNvPr id="14" name="Text Box 4"/>
              <p:cNvSpPr txBox="1">
                <a:spLocks noChangeArrowheads="1"/>
              </p:cNvSpPr>
              <p:nvPr/>
            </p:nvSpPr>
            <p:spPr bwMode="auto">
              <a:xfrm>
                <a:off x="3209925" y="4921252"/>
                <a:ext cx="4443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D</a:t>
                </a:r>
              </a:p>
            </p:txBody>
          </p:sp>
          <p:sp>
            <p:nvSpPr>
              <p:cNvPr id="21" name="Text Box 23"/>
              <p:cNvSpPr txBox="1">
                <a:spLocks noChangeArrowheads="1"/>
              </p:cNvSpPr>
              <p:nvPr/>
            </p:nvSpPr>
            <p:spPr bwMode="auto">
              <a:xfrm>
                <a:off x="1837372" y="5491000"/>
                <a:ext cx="411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latin typeface="Cambria" panose="02040503050406030204" pitchFamily="18" charset="0"/>
                    <a:ea typeface="Cambria" panose="02040503050406030204" pitchFamily="18" charset="0"/>
                    <a:cs typeface="Times New Roman" panose="02020603050405020304" pitchFamily="18" charset="0"/>
                  </a:rPr>
                  <a:t>E</a:t>
                </a:r>
              </a:p>
            </p:txBody>
          </p:sp>
        </p:grpSp>
        <p:sp>
          <p:nvSpPr>
            <p:cNvPr id="55" name="Oval 54"/>
            <p:cNvSpPr/>
            <p:nvPr/>
          </p:nvSpPr>
          <p:spPr>
            <a:xfrm>
              <a:off x="2345234" y="3785123"/>
              <a:ext cx="192700" cy="20414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rot="16200000">
            <a:off x="4638824" y="3842050"/>
            <a:ext cx="2764769" cy="596935"/>
            <a:chOff x="1046984" y="3785123"/>
            <a:chExt cx="2764769" cy="596935"/>
          </a:xfrm>
        </p:grpSpPr>
        <p:grpSp>
          <p:nvGrpSpPr>
            <p:cNvPr id="58" name="Group 57"/>
            <p:cNvGrpSpPr/>
            <p:nvPr/>
          </p:nvGrpSpPr>
          <p:grpSpPr>
            <a:xfrm>
              <a:off x="1046984" y="3878908"/>
              <a:ext cx="2764769" cy="503150"/>
              <a:chOff x="901134" y="5491000"/>
              <a:chExt cx="2764769" cy="503150"/>
            </a:xfrm>
          </p:grpSpPr>
          <p:sp>
            <p:nvSpPr>
              <p:cNvPr id="60" name="Line 2"/>
              <p:cNvSpPr>
                <a:spLocks noChangeShapeType="1"/>
              </p:cNvSpPr>
              <p:nvPr/>
            </p:nvSpPr>
            <p:spPr bwMode="auto">
              <a:xfrm>
                <a:off x="968374" y="5491000"/>
                <a:ext cx="256032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61" name="Text Box 3"/>
              <p:cNvSpPr txBox="1">
                <a:spLocks noChangeArrowheads="1"/>
              </p:cNvSpPr>
              <p:nvPr/>
            </p:nvSpPr>
            <p:spPr bwMode="auto">
              <a:xfrm rot="5400000">
                <a:off x="940568" y="5510364"/>
                <a:ext cx="4443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smtClean="0">
                    <a:latin typeface="Times New Roman" panose="02020603050405020304" pitchFamily="18" charset="0"/>
                    <a:cs typeface="Times New Roman" panose="02020603050405020304" pitchFamily="18" charset="0"/>
                  </a:rPr>
                  <a:t>D</a:t>
                </a:r>
                <a:endParaRPr lang="en-US" altLang="en-US" sz="2800" b="1" dirty="0">
                  <a:latin typeface="Times New Roman" panose="02020603050405020304" pitchFamily="18" charset="0"/>
                  <a:cs typeface="Times New Roman" panose="02020603050405020304" pitchFamily="18" charset="0"/>
                </a:endParaRPr>
              </a:p>
            </p:txBody>
          </p:sp>
          <p:sp>
            <p:nvSpPr>
              <p:cNvPr id="62" name="Text Box 4"/>
              <p:cNvSpPr txBox="1">
                <a:spLocks noChangeArrowheads="1"/>
              </p:cNvSpPr>
              <p:nvPr/>
            </p:nvSpPr>
            <p:spPr bwMode="auto">
              <a:xfrm rot="5400000">
                <a:off x="3182117" y="5510363"/>
                <a:ext cx="4443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smtClean="0">
                    <a:latin typeface="Times New Roman" panose="02020603050405020304" pitchFamily="18" charset="0"/>
                    <a:cs typeface="Times New Roman" panose="02020603050405020304" pitchFamily="18" charset="0"/>
                  </a:rPr>
                  <a:t>C</a:t>
                </a:r>
                <a:endParaRPr lang="en-US" altLang="en-US" sz="2800" b="1" dirty="0">
                  <a:latin typeface="Times New Roman" panose="02020603050405020304" pitchFamily="18" charset="0"/>
                  <a:cs typeface="Times New Roman" panose="02020603050405020304" pitchFamily="18" charset="0"/>
                </a:endParaRPr>
              </a:p>
            </p:txBody>
          </p:sp>
          <p:sp>
            <p:nvSpPr>
              <p:cNvPr id="63" name="Text Box 23"/>
              <p:cNvSpPr txBox="1">
                <a:spLocks noChangeArrowheads="1"/>
              </p:cNvSpPr>
              <p:nvPr/>
            </p:nvSpPr>
            <p:spPr bwMode="auto">
              <a:xfrm rot="5400000">
                <a:off x="1837372" y="5491001"/>
                <a:ext cx="411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latin typeface="Cambria" panose="02040503050406030204" pitchFamily="18" charset="0"/>
                    <a:ea typeface="Cambria" panose="02040503050406030204" pitchFamily="18" charset="0"/>
                    <a:cs typeface="Times New Roman" panose="02020603050405020304" pitchFamily="18" charset="0"/>
                  </a:rPr>
                  <a:t>E</a:t>
                </a:r>
              </a:p>
            </p:txBody>
          </p:sp>
        </p:grpSp>
        <p:sp>
          <p:nvSpPr>
            <p:cNvPr id="59" name="Oval 58"/>
            <p:cNvSpPr/>
            <p:nvPr/>
          </p:nvSpPr>
          <p:spPr>
            <a:xfrm>
              <a:off x="2345234" y="3785123"/>
              <a:ext cx="192700" cy="20414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Box 23"/>
          <p:cNvSpPr txBox="1">
            <a:spLocks noChangeArrowheads="1"/>
          </p:cNvSpPr>
          <p:nvPr/>
        </p:nvSpPr>
        <p:spPr bwMode="auto">
          <a:xfrm>
            <a:off x="4469751" y="1863824"/>
            <a:ext cx="578589" cy="735747"/>
          </a:xfrm>
          <a:prstGeom prst="ellipse">
            <a:avLst/>
          </a:prstGeom>
          <a:solidFill>
            <a:srgbClr val="ED4D06"/>
          </a:solidFill>
          <a:ln>
            <a:solidFill>
              <a:schemeClr val="tx1"/>
            </a:solid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dirty="0" smtClean="0">
                <a:latin typeface="Cambria" panose="02040503050406030204" pitchFamily="18" charset="0"/>
                <a:ea typeface="Cambria" panose="02040503050406030204" pitchFamily="18" charset="0"/>
                <a:cs typeface="Times New Roman" panose="02020603050405020304" pitchFamily="18" charset="0"/>
              </a:rPr>
              <a:t>b</a:t>
            </a:r>
            <a:endParaRPr lang="en-US" altLang="en-US" sz="280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65" name="Text Box 23"/>
          <p:cNvSpPr txBox="1">
            <a:spLocks noChangeArrowheads="1"/>
          </p:cNvSpPr>
          <p:nvPr/>
        </p:nvSpPr>
        <p:spPr bwMode="auto">
          <a:xfrm>
            <a:off x="8807143" y="1814539"/>
            <a:ext cx="578589" cy="735747"/>
          </a:xfrm>
          <a:prstGeom prst="ellipse">
            <a:avLst/>
          </a:prstGeom>
          <a:solidFill>
            <a:srgbClr val="ED4D06"/>
          </a:solidFill>
          <a:ln>
            <a:solidFill>
              <a:schemeClr val="tx1"/>
            </a:solid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dirty="0" smtClean="0">
                <a:latin typeface="Cambria" panose="02040503050406030204" pitchFamily="18" charset="0"/>
                <a:ea typeface="Cambria" panose="02040503050406030204" pitchFamily="18" charset="0"/>
                <a:cs typeface="Times New Roman" panose="02020603050405020304" pitchFamily="18" charset="0"/>
              </a:rPr>
              <a:t>c</a:t>
            </a:r>
            <a:endParaRPr lang="en-US" altLang="en-US" sz="2800" b="1" dirty="0">
              <a:latin typeface="Cambria" panose="02040503050406030204" pitchFamily="18" charset="0"/>
              <a:ea typeface="Cambria" panose="02040503050406030204" pitchFamily="18" charset="0"/>
              <a:cs typeface="Times New Roman" panose="02020603050405020304" pitchFamily="18" charset="0"/>
            </a:endParaRPr>
          </a:p>
        </p:txBody>
      </p:sp>
      <p:grpSp>
        <p:nvGrpSpPr>
          <p:cNvPr id="66" name="Group 65"/>
          <p:cNvGrpSpPr/>
          <p:nvPr/>
        </p:nvGrpSpPr>
        <p:grpSpPr>
          <a:xfrm rot="10800000">
            <a:off x="7928648" y="4118687"/>
            <a:ext cx="2958999" cy="1260225"/>
            <a:chOff x="951225" y="3106005"/>
            <a:chExt cx="2958999" cy="1260225"/>
          </a:xfrm>
        </p:grpSpPr>
        <p:grpSp>
          <p:nvGrpSpPr>
            <p:cNvPr id="67" name="Group 66"/>
            <p:cNvGrpSpPr/>
            <p:nvPr/>
          </p:nvGrpSpPr>
          <p:grpSpPr>
            <a:xfrm>
              <a:off x="951225" y="3106005"/>
              <a:ext cx="2958999" cy="1260225"/>
              <a:chOff x="805375" y="4718097"/>
              <a:chExt cx="2958999" cy="1260225"/>
            </a:xfrm>
          </p:grpSpPr>
          <p:sp>
            <p:nvSpPr>
              <p:cNvPr id="69" name="Line 2"/>
              <p:cNvSpPr>
                <a:spLocks noChangeShapeType="1"/>
              </p:cNvSpPr>
              <p:nvPr/>
            </p:nvSpPr>
            <p:spPr bwMode="auto">
              <a:xfrm flipV="1">
                <a:off x="855701" y="5251221"/>
                <a:ext cx="2878810" cy="727101"/>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70" name="Text Box 3"/>
              <p:cNvSpPr txBox="1">
                <a:spLocks noChangeArrowheads="1"/>
              </p:cNvSpPr>
              <p:nvPr/>
            </p:nvSpPr>
            <p:spPr bwMode="auto">
              <a:xfrm rot="10800000">
                <a:off x="805375" y="5333256"/>
                <a:ext cx="4443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smtClean="0">
                    <a:latin typeface="Times New Roman" panose="02020603050405020304" pitchFamily="18" charset="0"/>
                    <a:cs typeface="Times New Roman" panose="02020603050405020304" pitchFamily="18" charset="0"/>
                  </a:rPr>
                  <a:t>D</a:t>
                </a:r>
                <a:endParaRPr lang="en-US" altLang="en-US" sz="2800" b="1" dirty="0">
                  <a:latin typeface="Times New Roman" panose="02020603050405020304" pitchFamily="18" charset="0"/>
                  <a:cs typeface="Times New Roman" panose="02020603050405020304" pitchFamily="18" charset="0"/>
                </a:endParaRPr>
              </a:p>
            </p:txBody>
          </p:sp>
          <p:sp>
            <p:nvSpPr>
              <p:cNvPr id="71" name="Text Box 4"/>
              <p:cNvSpPr txBox="1">
                <a:spLocks noChangeArrowheads="1"/>
              </p:cNvSpPr>
              <p:nvPr/>
            </p:nvSpPr>
            <p:spPr bwMode="auto">
              <a:xfrm rot="10800000">
                <a:off x="3320022" y="4718097"/>
                <a:ext cx="4443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smtClean="0">
                    <a:latin typeface="Times New Roman" panose="02020603050405020304" pitchFamily="18" charset="0"/>
                    <a:cs typeface="Times New Roman" panose="02020603050405020304" pitchFamily="18" charset="0"/>
                  </a:rPr>
                  <a:t>C</a:t>
                </a:r>
                <a:endParaRPr lang="en-US" altLang="en-US" sz="2800" b="1" dirty="0">
                  <a:latin typeface="Times New Roman" panose="02020603050405020304" pitchFamily="18" charset="0"/>
                  <a:cs typeface="Times New Roman" panose="02020603050405020304" pitchFamily="18" charset="0"/>
                </a:endParaRPr>
              </a:p>
            </p:txBody>
          </p:sp>
          <p:sp>
            <p:nvSpPr>
              <p:cNvPr id="72" name="Text Box 23"/>
              <p:cNvSpPr txBox="1">
                <a:spLocks noChangeArrowheads="1"/>
              </p:cNvSpPr>
              <p:nvPr/>
            </p:nvSpPr>
            <p:spPr bwMode="auto">
              <a:xfrm rot="10800000">
                <a:off x="1645230" y="4979707"/>
                <a:ext cx="411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latin typeface="Cambria" panose="02040503050406030204" pitchFamily="18" charset="0"/>
                    <a:ea typeface="Cambria" panose="02040503050406030204" pitchFamily="18" charset="0"/>
                    <a:cs typeface="Times New Roman" panose="02020603050405020304" pitchFamily="18" charset="0"/>
                  </a:rPr>
                  <a:t>E</a:t>
                </a:r>
              </a:p>
            </p:txBody>
          </p:sp>
        </p:grpSp>
        <p:sp>
          <p:nvSpPr>
            <p:cNvPr id="68" name="Oval 67"/>
            <p:cNvSpPr/>
            <p:nvPr/>
          </p:nvSpPr>
          <p:spPr>
            <a:xfrm>
              <a:off x="2345234" y="3878907"/>
              <a:ext cx="192700" cy="20414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3" name="Picture 2" descr="VPP &amp; Học Cụ :: Học Cụ :: Thước Kẻ :: Thước Eke Cam 60 độ 30 CM AR22625"/>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2052524" y="2438032"/>
            <a:ext cx="1913526" cy="1163424"/>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p:cNvCxnSpPr/>
          <p:nvPr/>
        </p:nvCxnSpPr>
        <p:spPr>
          <a:xfrm>
            <a:off x="2444461" y="2405078"/>
            <a:ext cx="0" cy="262077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2053560" y="3547324"/>
            <a:ext cx="362012" cy="3164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p:cNvSpPr txBox="1"/>
          <p:nvPr/>
        </p:nvSpPr>
        <p:spPr>
          <a:xfrm>
            <a:off x="1941489" y="2310271"/>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A</a:t>
            </a:r>
            <a:endParaRPr lang="en-US" sz="2800" b="1" dirty="0">
              <a:latin typeface="Cambria" panose="02040503050406030204" pitchFamily="18" charset="0"/>
              <a:ea typeface="Cambria" panose="02040503050406030204" pitchFamily="18" charset="0"/>
            </a:endParaRPr>
          </a:p>
        </p:txBody>
      </p:sp>
      <p:sp>
        <p:nvSpPr>
          <p:cNvPr id="78" name="TextBox 77"/>
          <p:cNvSpPr txBox="1"/>
          <p:nvPr/>
        </p:nvSpPr>
        <p:spPr>
          <a:xfrm>
            <a:off x="1941489" y="4759320"/>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B</a:t>
            </a:r>
            <a:endParaRPr lang="en-US" sz="2800" b="1" dirty="0">
              <a:latin typeface="Cambria" panose="02040503050406030204" pitchFamily="18" charset="0"/>
              <a:ea typeface="Cambria" panose="02040503050406030204" pitchFamily="18" charset="0"/>
            </a:endParaRPr>
          </a:p>
        </p:txBody>
      </p:sp>
      <p:pic>
        <p:nvPicPr>
          <p:cNvPr id="79" name="Picture 2" descr="VPP &amp; Học Cụ :: Học Cụ :: Thước Kẻ :: Thước Eke Cam 60 độ 30 CM AR22625"/>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a:off x="5753821" y="4118687"/>
            <a:ext cx="1913526" cy="1163424"/>
          </a:xfrm>
          <a:prstGeom prst="rect">
            <a:avLst/>
          </a:prstGeom>
          <a:noFill/>
          <a:extLst>
            <a:ext uri="{909E8E84-426E-40DD-AFC4-6F175D3DCCD1}">
              <a14:hiddenFill xmlns:a14="http://schemas.microsoft.com/office/drawing/2010/main">
                <a:solidFill>
                  <a:srgbClr val="FFFFFF"/>
                </a:solidFill>
              </a14:hiddenFill>
            </a:ext>
          </a:extLst>
        </p:spPr>
      </p:pic>
      <p:cxnSp>
        <p:nvCxnSpPr>
          <p:cNvPr id="80" name="Straight Connector 79"/>
          <p:cNvCxnSpPr/>
          <p:nvPr/>
        </p:nvCxnSpPr>
        <p:spPr>
          <a:xfrm rot="16200000">
            <a:off x="5926885" y="2798395"/>
            <a:ext cx="0" cy="262077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81" name="Rectangle 80"/>
          <p:cNvSpPr/>
          <p:nvPr/>
        </p:nvSpPr>
        <p:spPr>
          <a:xfrm>
            <a:off x="5816928" y="3817875"/>
            <a:ext cx="362012" cy="3164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p:cNvSpPr txBox="1"/>
          <p:nvPr/>
        </p:nvSpPr>
        <p:spPr>
          <a:xfrm>
            <a:off x="6972189" y="3570770"/>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A</a:t>
            </a:r>
            <a:endParaRPr lang="en-US" sz="2800" b="1" dirty="0">
              <a:latin typeface="Cambria" panose="02040503050406030204" pitchFamily="18" charset="0"/>
              <a:ea typeface="Cambria" panose="02040503050406030204" pitchFamily="18" charset="0"/>
            </a:endParaRPr>
          </a:p>
        </p:txBody>
      </p:sp>
      <p:sp>
        <p:nvSpPr>
          <p:cNvPr id="83" name="TextBox 82"/>
          <p:cNvSpPr txBox="1"/>
          <p:nvPr/>
        </p:nvSpPr>
        <p:spPr>
          <a:xfrm>
            <a:off x="4508244" y="3585563"/>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B</a:t>
            </a:r>
            <a:endParaRPr lang="en-US" sz="2800" b="1" dirty="0">
              <a:latin typeface="Cambria" panose="02040503050406030204" pitchFamily="18" charset="0"/>
              <a:ea typeface="Cambria" panose="02040503050406030204" pitchFamily="18" charset="0"/>
            </a:endParaRPr>
          </a:p>
        </p:txBody>
      </p:sp>
      <p:pic>
        <p:nvPicPr>
          <p:cNvPr id="84" name="Picture 2" descr="VPP &amp; Học Cụ :: Học Cụ :: Thước Kẻ :: Thước Eke Cam 60 độ 30 CM AR22625"/>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5360678">
            <a:off x="8692178" y="2892373"/>
            <a:ext cx="1913526" cy="1163424"/>
          </a:xfrm>
          <a:prstGeom prst="rect">
            <a:avLst/>
          </a:prstGeom>
          <a:noFill/>
          <a:extLst>
            <a:ext uri="{909E8E84-426E-40DD-AFC4-6F175D3DCCD1}">
              <a14:hiddenFill xmlns:a14="http://schemas.microsoft.com/office/drawing/2010/main">
                <a:solidFill>
                  <a:srgbClr val="FFFFFF"/>
                </a:solidFill>
              </a14:hiddenFill>
            </a:ext>
          </a:extLst>
        </p:spPr>
      </p:pic>
      <p:cxnSp>
        <p:nvCxnSpPr>
          <p:cNvPr id="85" name="Straight Connector 84"/>
          <p:cNvCxnSpPr/>
          <p:nvPr/>
        </p:nvCxnSpPr>
        <p:spPr>
          <a:xfrm>
            <a:off x="8978977" y="3170378"/>
            <a:ext cx="642412" cy="235252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rot="20661384">
            <a:off x="8937912" y="4244161"/>
            <a:ext cx="339396" cy="25794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p:cNvSpPr txBox="1"/>
          <p:nvPr/>
        </p:nvSpPr>
        <p:spPr>
          <a:xfrm>
            <a:off x="8490789" y="3115123"/>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A</a:t>
            </a:r>
            <a:endParaRPr lang="en-US" sz="2800" b="1" dirty="0">
              <a:latin typeface="Cambria" panose="02040503050406030204" pitchFamily="18" charset="0"/>
              <a:ea typeface="Cambria" panose="02040503050406030204" pitchFamily="18" charset="0"/>
            </a:endParaRPr>
          </a:p>
        </p:txBody>
      </p:sp>
      <p:sp>
        <p:nvSpPr>
          <p:cNvPr id="90" name="TextBox 89"/>
          <p:cNvSpPr txBox="1"/>
          <p:nvPr/>
        </p:nvSpPr>
        <p:spPr>
          <a:xfrm>
            <a:off x="9106528" y="5282862"/>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B</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301994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randombar(horizontal)">
                                      <p:cBhvr>
                                        <p:cTn id="7" dur="500"/>
                                        <p:tgtEl>
                                          <p:spTgt spid="5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randombar(horizontal)">
                                      <p:cBhvr>
                                        <p:cTn id="19" dur="500"/>
                                        <p:tgtEl>
                                          <p:spTgt spid="31"/>
                                        </p:tgtEl>
                                      </p:cBhvr>
                                    </p:animEffect>
                                  </p:childTnLst>
                                </p:cTn>
                              </p:par>
                              <p:par>
                                <p:cTn id="20" presetID="14" presetClass="entr" presetSubtype="10" fill="hold"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randombar(horizontal)">
                                      <p:cBhvr>
                                        <p:cTn id="22" dur="500"/>
                                        <p:tgtEl>
                                          <p:spTgt spid="56"/>
                                        </p:tgtEl>
                                      </p:cBhvr>
                                    </p:animEffect>
                                  </p:childTnLst>
                                </p:cTn>
                              </p:par>
                              <p:par>
                                <p:cTn id="23" presetID="14" presetClass="entr" presetSubtype="10"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randombar(horizontal)">
                                      <p:cBhvr>
                                        <p:cTn id="25" dur="500"/>
                                        <p:tgtEl>
                                          <p:spTgt spid="5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randombar(horizontal)">
                                      <p:cBhvr>
                                        <p:cTn id="28" dur="500"/>
                                        <p:tgtEl>
                                          <p:spTgt spid="6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randombar(horizontal)">
                                      <p:cBhvr>
                                        <p:cTn id="31" dur="500"/>
                                        <p:tgtEl>
                                          <p:spTgt spid="65"/>
                                        </p:tgtEl>
                                      </p:cBhvr>
                                    </p:animEffect>
                                  </p:childTnLst>
                                </p:cTn>
                              </p:par>
                              <p:par>
                                <p:cTn id="32" presetID="14" presetClass="entr" presetSubtype="10" fill="hold"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randombar(horizontal)">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fade">
                                      <p:cBhvr>
                                        <p:cTn id="39" dur="1000"/>
                                        <p:tgtEl>
                                          <p:spTgt spid="73"/>
                                        </p:tgtEl>
                                      </p:cBhvr>
                                    </p:animEffect>
                                    <p:anim calcmode="lin" valueType="num">
                                      <p:cBhvr>
                                        <p:cTn id="40" dur="1000" fill="hold"/>
                                        <p:tgtEl>
                                          <p:spTgt spid="73"/>
                                        </p:tgtEl>
                                        <p:attrNameLst>
                                          <p:attrName>ppt_x</p:attrName>
                                        </p:attrNameLst>
                                      </p:cBhvr>
                                      <p:tavLst>
                                        <p:tav tm="0">
                                          <p:val>
                                            <p:strVal val="#ppt_x"/>
                                          </p:val>
                                        </p:tav>
                                        <p:tav tm="100000">
                                          <p:val>
                                            <p:strVal val="#ppt_x"/>
                                          </p:val>
                                        </p:tav>
                                      </p:tavLst>
                                    </p:anim>
                                    <p:anim calcmode="lin" valueType="num">
                                      <p:cBhvr>
                                        <p:cTn id="41" dur="900" decel="100000" fill="hold"/>
                                        <p:tgtEl>
                                          <p:spTgt spid="73"/>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73"/>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0 0 L 0 0.25 E" pathEditMode="relative" ptsTypes="">
                                      <p:cBhvr>
                                        <p:cTn id="46" dur="2000" fill="hold"/>
                                        <p:tgtEl>
                                          <p:spTgt spid="73"/>
                                        </p:tgtEl>
                                        <p:attrNameLst>
                                          <p:attrName>ppt_x</p:attrName>
                                          <p:attrName>ppt_y</p:attrName>
                                        </p:attrNameLst>
                                      </p:cBhvr>
                                    </p:animMotion>
                                  </p:childTnLst>
                                </p:cTn>
                              </p:par>
                              <p:par>
                                <p:cTn id="47" presetID="22" presetClass="entr" presetSubtype="1" fill="hold" nodeType="withEffect">
                                  <p:stCondLst>
                                    <p:cond delay="0"/>
                                  </p:stCondLst>
                                  <p:childTnLst>
                                    <p:set>
                                      <p:cBhvr>
                                        <p:cTn id="48" dur="1" fill="hold">
                                          <p:stCondLst>
                                            <p:cond delay="0"/>
                                          </p:stCondLst>
                                        </p:cTn>
                                        <p:tgtEl>
                                          <p:spTgt spid="75"/>
                                        </p:tgtEl>
                                        <p:attrNameLst>
                                          <p:attrName>style.visibility</p:attrName>
                                        </p:attrNameLst>
                                      </p:cBhvr>
                                      <p:to>
                                        <p:strVal val="visible"/>
                                      </p:to>
                                    </p:set>
                                    <p:animEffect transition="in" filter="wipe(up)">
                                      <p:cBhvr>
                                        <p:cTn id="49" dur="2000"/>
                                        <p:tgtEl>
                                          <p:spTgt spid="7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73"/>
                                        </p:tgtEl>
                                      </p:cBhvr>
                                    </p:animEffect>
                                    <p:set>
                                      <p:cBhvr>
                                        <p:cTn id="54" dur="1" fill="hold">
                                          <p:stCondLst>
                                            <p:cond delay="499"/>
                                          </p:stCondLst>
                                        </p:cTn>
                                        <p:tgtEl>
                                          <p:spTgt spid="7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76"/>
                                        </p:tgtEl>
                                        <p:attrNameLst>
                                          <p:attrName>style.visibility</p:attrName>
                                        </p:attrNameLst>
                                      </p:cBhvr>
                                      <p:to>
                                        <p:strVal val="visible"/>
                                      </p:to>
                                    </p:set>
                                    <p:animEffect transition="in" filter="randombar(horizontal)">
                                      <p:cBhvr>
                                        <p:cTn id="59" dur="500"/>
                                        <p:tgtEl>
                                          <p:spTgt spid="76"/>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77"/>
                                        </p:tgtEl>
                                        <p:attrNameLst>
                                          <p:attrName>style.visibility</p:attrName>
                                        </p:attrNameLst>
                                      </p:cBhvr>
                                      <p:to>
                                        <p:strVal val="visible"/>
                                      </p:to>
                                    </p:set>
                                    <p:animEffect transition="in" filter="randombar(horizontal)">
                                      <p:cBhvr>
                                        <p:cTn id="64" dur="500"/>
                                        <p:tgtEl>
                                          <p:spTgt spid="77"/>
                                        </p:tgtEl>
                                      </p:cBhvr>
                                    </p:animEffect>
                                  </p:childTnLst>
                                </p:cTn>
                              </p:par>
                            </p:childTnLst>
                          </p:cTn>
                        </p:par>
                        <p:par>
                          <p:cTn id="65" fill="hold">
                            <p:stCondLst>
                              <p:cond delay="500"/>
                            </p:stCondLst>
                            <p:childTnLst>
                              <p:par>
                                <p:cTn id="66" presetID="14" presetClass="entr" presetSubtype="10" fill="hold" grpId="0" nodeType="afterEffect">
                                  <p:stCondLst>
                                    <p:cond delay="0"/>
                                  </p:stCondLst>
                                  <p:childTnLst>
                                    <p:set>
                                      <p:cBhvr>
                                        <p:cTn id="67" dur="1" fill="hold">
                                          <p:stCondLst>
                                            <p:cond delay="0"/>
                                          </p:stCondLst>
                                        </p:cTn>
                                        <p:tgtEl>
                                          <p:spTgt spid="78"/>
                                        </p:tgtEl>
                                        <p:attrNameLst>
                                          <p:attrName>style.visibility</p:attrName>
                                        </p:attrNameLst>
                                      </p:cBhvr>
                                      <p:to>
                                        <p:strVal val="visible"/>
                                      </p:to>
                                    </p:set>
                                    <p:animEffect transition="in" filter="randombar(horizontal)">
                                      <p:cBhvr>
                                        <p:cTn id="68" dur="500"/>
                                        <p:tgtEl>
                                          <p:spTgt spid="78"/>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additive="base">
                                        <p:cTn id="73" dur="500" fill="hold"/>
                                        <p:tgtEl>
                                          <p:spTgt spid="79"/>
                                        </p:tgtEl>
                                        <p:attrNameLst>
                                          <p:attrName>ppt_x</p:attrName>
                                        </p:attrNameLst>
                                      </p:cBhvr>
                                      <p:tavLst>
                                        <p:tav tm="0">
                                          <p:val>
                                            <p:strVal val="#ppt_x"/>
                                          </p:val>
                                        </p:tav>
                                        <p:tav tm="100000">
                                          <p:val>
                                            <p:strVal val="#ppt_x"/>
                                          </p:val>
                                        </p:tav>
                                      </p:tavLst>
                                    </p:anim>
                                    <p:anim calcmode="lin" valueType="num">
                                      <p:cBhvr additive="base">
                                        <p:cTn id="74"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5" presetClass="path" presetSubtype="0" accel="50000" decel="50000" fill="hold" nodeType="clickEffect">
                                  <p:stCondLst>
                                    <p:cond delay="0"/>
                                  </p:stCondLst>
                                  <p:childTnLst>
                                    <p:animMotion origin="layout" path="M -6.25E-7 4.81481E-6 L -0.11094 0.00439 " pathEditMode="relative" rAng="0" ptsTypes="AA">
                                      <p:cBhvr>
                                        <p:cTn id="78" dur="2000" fill="hold"/>
                                        <p:tgtEl>
                                          <p:spTgt spid="79"/>
                                        </p:tgtEl>
                                        <p:attrNameLst>
                                          <p:attrName>ppt_x</p:attrName>
                                          <p:attrName>ppt_y</p:attrName>
                                        </p:attrNameLst>
                                      </p:cBhvr>
                                      <p:rCtr x="-5547" y="208"/>
                                    </p:animMotion>
                                  </p:childTnLst>
                                </p:cTn>
                              </p:par>
                              <p:par>
                                <p:cTn id="79" presetID="22" presetClass="entr" presetSubtype="1" fill="hold" nodeType="withEffect">
                                  <p:stCondLst>
                                    <p:cond delay="0"/>
                                  </p:stCondLst>
                                  <p:childTnLst>
                                    <p:set>
                                      <p:cBhvr>
                                        <p:cTn id="80" dur="1" fill="hold">
                                          <p:stCondLst>
                                            <p:cond delay="0"/>
                                          </p:stCondLst>
                                        </p:cTn>
                                        <p:tgtEl>
                                          <p:spTgt spid="80"/>
                                        </p:tgtEl>
                                        <p:attrNameLst>
                                          <p:attrName>style.visibility</p:attrName>
                                        </p:attrNameLst>
                                      </p:cBhvr>
                                      <p:to>
                                        <p:strVal val="visible"/>
                                      </p:to>
                                    </p:set>
                                    <p:animEffect transition="in" filter="wipe(up)">
                                      <p:cBhvr>
                                        <p:cTn id="81" dur="2000"/>
                                        <p:tgtEl>
                                          <p:spTgt spid="8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500"/>
                                        <p:tgtEl>
                                          <p:spTgt spid="79"/>
                                        </p:tgtEl>
                                      </p:cBhvr>
                                    </p:animEffect>
                                    <p:set>
                                      <p:cBhvr>
                                        <p:cTn id="86" dur="1" fill="hold">
                                          <p:stCondLst>
                                            <p:cond delay="499"/>
                                          </p:stCondLst>
                                        </p:cTn>
                                        <p:tgtEl>
                                          <p:spTgt spid="79"/>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4" presetClass="entr" presetSubtype="10" fill="hold" grpId="0" nodeType="clickEffect">
                                  <p:stCondLst>
                                    <p:cond delay="0"/>
                                  </p:stCondLst>
                                  <p:childTnLst>
                                    <p:set>
                                      <p:cBhvr>
                                        <p:cTn id="90" dur="1" fill="hold">
                                          <p:stCondLst>
                                            <p:cond delay="0"/>
                                          </p:stCondLst>
                                        </p:cTn>
                                        <p:tgtEl>
                                          <p:spTgt spid="81"/>
                                        </p:tgtEl>
                                        <p:attrNameLst>
                                          <p:attrName>style.visibility</p:attrName>
                                        </p:attrNameLst>
                                      </p:cBhvr>
                                      <p:to>
                                        <p:strVal val="visible"/>
                                      </p:to>
                                    </p:set>
                                    <p:animEffect transition="in" filter="randombar(horizontal)">
                                      <p:cBhvr>
                                        <p:cTn id="91" dur="500"/>
                                        <p:tgtEl>
                                          <p:spTgt spid="81"/>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82"/>
                                        </p:tgtEl>
                                        <p:attrNameLst>
                                          <p:attrName>style.visibility</p:attrName>
                                        </p:attrNameLst>
                                      </p:cBhvr>
                                      <p:to>
                                        <p:strVal val="visible"/>
                                      </p:to>
                                    </p:set>
                                    <p:animEffect transition="in" filter="randombar(horizontal)">
                                      <p:cBhvr>
                                        <p:cTn id="96" dur="500"/>
                                        <p:tgtEl>
                                          <p:spTgt spid="82"/>
                                        </p:tgtEl>
                                      </p:cBhvr>
                                    </p:animEffect>
                                  </p:childTnLst>
                                </p:cTn>
                              </p:par>
                            </p:childTnLst>
                          </p:cTn>
                        </p:par>
                        <p:par>
                          <p:cTn id="97" fill="hold">
                            <p:stCondLst>
                              <p:cond delay="500"/>
                            </p:stCondLst>
                            <p:childTnLst>
                              <p:par>
                                <p:cTn id="98" presetID="14" presetClass="entr" presetSubtype="10" fill="hold" grpId="0" nodeType="afterEffect">
                                  <p:stCondLst>
                                    <p:cond delay="0"/>
                                  </p:stCondLst>
                                  <p:childTnLst>
                                    <p:set>
                                      <p:cBhvr>
                                        <p:cTn id="99" dur="1" fill="hold">
                                          <p:stCondLst>
                                            <p:cond delay="0"/>
                                          </p:stCondLst>
                                        </p:cTn>
                                        <p:tgtEl>
                                          <p:spTgt spid="83"/>
                                        </p:tgtEl>
                                        <p:attrNameLst>
                                          <p:attrName>style.visibility</p:attrName>
                                        </p:attrNameLst>
                                      </p:cBhvr>
                                      <p:to>
                                        <p:strVal val="visible"/>
                                      </p:to>
                                    </p:set>
                                    <p:animEffect transition="in" filter="randombar(horizontal)">
                                      <p:cBhvr>
                                        <p:cTn id="100" dur="500"/>
                                        <p:tgtEl>
                                          <p:spTgt spid="83"/>
                                        </p:tgtEl>
                                      </p:cBhvr>
                                    </p:animEffect>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84"/>
                                        </p:tgtEl>
                                        <p:attrNameLst>
                                          <p:attrName>style.visibility</p:attrName>
                                        </p:attrNameLst>
                                      </p:cBhvr>
                                      <p:to>
                                        <p:strVal val="visible"/>
                                      </p:to>
                                    </p:set>
                                    <p:animEffect transition="in" filter="fade">
                                      <p:cBhvr>
                                        <p:cTn id="105" dur="1000"/>
                                        <p:tgtEl>
                                          <p:spTgt spid="84"/>
                                        </p:tgtEl>
                                      </p:cBhvr>
                                    </p:animEffect>
                                    <p:anim calcmode="lin" valueType="num">
                                      <p:cBhvr>
                                        <p:cTn id="106" dur="1000" fill="hold"/>
                                        <p:tgtEl>
                                          <p:spTgt spid="84"/>
                                        </p:tgtEl>
                                        <p:attrNameLst>
                                          <p:attrName>ppt_x</p:attrName>
                                        </p:attrNameLst>
                                      </p:cBhvr>
                                      <p:tavLst>
                                        <p:tav tm="0">
                                          <p:val>
                                            <p:strVal val="#ppt_x"/>
                                          </p:val>
                                        </p:tav>
                                        <p:tav tm="100000">
                                          <p:val>
                                            <p:strVal val="#ppt_x"/>
                                          </p:val>
                                        </p:tav>
                                      </p:tavLst>
                                    </p:anim>
                                    <p:anim calcmode="lin" valueType="num">
                                      <p:cBhvr>
                                        <p:cTn id="107"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9" presetClass="path" presetSubtype="0" accel="50000" decel="50000" fill="hold" nodeType="clickEffect">
                                  <p:stCondLst>
                                    <p:cond delay="0"/>
                                  </p:stCondLst>
                                  <p:childTnLst>
                                    <p:animMotion origin="layout" path="M 3.75E-6 -1.48148E-6 L 0.02148 0.15602 " pathEditMode="relative" rAng="0" ptsTypes="AA">
                                      <p:cBhvr>
                                        <p:cTn id="111" dur="2000" fill="hold"/>
                                        <p:tgtEl>
                                          <p:spTgt spid="84"/>
                                        </p:tgtEl>
                                        <p:attrNameLst>
                                          <p:attrName>ppt_x</p:attrName>
                                          <p:attrName>ppt_y</p:attrName>
                                        </p:attrNameLst>
                                      </p:cBhvr>
                                      <p:rCtr x="1068" y="7801"/>
                                    </p:animMotion>
                                  </p:childTnLst>
                                </p:cTn>
                              </p:par>
                              <p:par>
                                <p:cTn id="112" presetID="22" presetClass="entr" presetSubtype="1" fill="hold" nodeType="withEffect">
                                  <p:stCondLst>
                                    <p:cond delay="0"/>
                                  </p:stCondLst>
                                  <p:childTnLst>
                                    <p:set>
                                      <p:cBhvr>
                                        <p:cTn id="113" dur="1" fill="hold">
                                          <p:stCondLst>
                                            <p:cond delay="0"/>
                                          </p:stCondLst>
                                        </p:cTn>
                                        <p:tgtEl>
                                          <p:spTgt spid="85"/>
                                        </p:tgtEl>
                                        <p:attrNameLst>
                                          <p:attrName>style.visibility</p:attrName>
                                        </p:attrNameLst>
                                      </p:cBhvr>
                                      <p:to>
                                        <p:strVal val="visible"/>
                                      </p:to>
                                    </p:set>
                                    <p:animEffect transition="in" filter="wipe(up)">
                                      <p:cBhvr>
                                        <p:cTn id="114" dur="2000"/>
                                        <p:tgtEl>
                                          <p:spTgt spid="85"/>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nodeType="clickEffect">
                                  <p:stCondLst>
                                    <p:cond delay="0"/>
                                  </p:stCondLst>
                                  <p:childTnLst>
                                    <p:animEffect transition="out" filter="fade">
                                      <p:cBhvr>
                                        <p:cTn id="118" dur="500"/>
                                        <p:tgtEl>
                                          <p:spTgt spid="84"/>
                                        </p:tgtEl>
                                      </p:cBhvr>
                                    </p:animEffect>
                                    <p:set>
                                      <p:cBhvr>
                                        <p:cTn id="119" dur="1" fill="hold">
                                          <p:stCondLst>
                                            <p:cond delay="499"/>
                                          </p:stCondLst>
                                        </p:cTn>
                                        <p:tgtEl>
                                          <p:spTgt spid="84"/>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14" presetClass="entr" presetSubtype="10" fill="hold" grpId="0" nodeType="clickEffect">
                                  <p:stCondLst>
                                    <p:cond delay="0"/>
                                  </p:stCondLst>
                                  <p:childTnLst>
                                    <p:set>
                                      <p:cBhvr>
                                        <p:cTn id="123" dur="1" fill="hold">
                                          <p:stCondLst>
                                            <p:cond delay="0"/>
                                          </p:stCondLst>
                                        </p:cTn>
                                        <p:tgtEl>
                                          <p:spTgt spid="88"/>
                                        </p:tgtEl>
                                        <p:attrNameLst>
                                          <p:attrName>style.visibility</p:attrName>
                                        </p:attrNameLst>
                                      </p:cBhvr>
                                      <p:to>
                                        <p:strVal val="visible"/>
                                      </p:to>
                                    </p:set>
                                    <p:animEffect transition="in" filter="randombar(horizontal)">
                                      <p:cBhvr>
                                        <p:cTn id="124" dur="500"/>
                                        <p:tgtEl>
                                          <p:spTgt spid="88"/>
                                        </p:tgtEl>
                                      </p:cBhvr>
                                    </p:animEffect>
                                  </p:childTnLst>
                                </p:cTn>
                              </p:par>
                            </p:childTnLst>
                          </p:cTn>
                        </p:par>
                      </p:childTnLst>
                    </p:cTn>
                  </p:par>
                  <p:par>
                    <p:cTn id="125" fill="hold">
                      <p:stCondLst>
                        <p:cond delay="indefinite"/>
                      </p:stCondLst>
                      <p:childTnLst>
                        <p:par>
                          <p:cTn id="126" fill="hold">
                            <p:stCondLst>
                              <p:cond delay="0"/>
                            </p:stCondLst>
                            <p:childTnLst>
                              <p:par>
                                <p:cTn id="127" presetID="14" presetClass="entr" presetSubtype="10" fill="hold" grpId="0" nodeType="clickEffect">
                                  <p:stCondLst>
                                    <p:cond delay="0"/>
                                  </p:stCondLst>
                                  <p:childTnLst>
                                    <p:set>
                                      <p:cBhvr>
                                        <p:cTn id="128" dur="1" fill="hold">
                                          <p:stCondLst>
                                            <p:cond delay="0"/>
                                          </p:stCondLst>
                                        </p:cTn>
                                        <p:tgtEl>
                                          <p:spTgt spid="89"/>
                                        </p:tgtEl>
                                        <p:attrNameLst>
                                          <p:attrName>style.visibility</p:attrName>
                                        </p:attrNameLst>
                                      </p:cBhvr>
                                      <p:to>
                                        <p:strVal val="visible"/>
                                      </p:to>
                                    </p:set>
                                    <p:animEffect transition="in" filter="randombar(horizontal)">
                                      <p:cBhvr>
                                        <p:cTn id="129" dur="500"/>
                                        <p:tgtEl>
                                          <p:spTgt spid="89"/>
                                        </p:tgtEl>
                                      </p:cBhvr>
                                    </p:animEffect>
                                  </p:childTnLst>
                                </p:cTn>
                              </p:par>
                            </p:childTnLst>
                          </p:cTn>
                        </p:par>
                        <p:par>
                          <p:cTn id="130" fill="hold">
                            <p:stCondLst>
                              <p:cond delay="500"/>
                            </p:stCondLst>
                            <p:childTnLst>
                              <p:par>
                                <p:cTn id="131" presetID="14" presetClass="entr" presetSubtype="10" fill="hold" grpId="0" nodeType="afterEffect">
                                  <p:stCondLst>
                                    <p:cond delay="0"/>
                                  </p:stCondLst>
                                  <p:childTnLst>
                                    <p:set>
                                      <p:cBhvr>
                                        <p:cTn id="132" dur="1" fill="hold">
                                          <p:stCondLst>
                                            <p:cond delay="0"/>
                                          </p:stCondLst>
                                        </p:cTn>
                                        <p:tgtEl>
                                          <p:spTgt spid="90"/>
                                        </p:tgtEl>
                                        <p:attrNameLst>
                                          <p:attrName>style.visibility</p:attrName>
                                        </p:attrNameLst>
                                      </p:cBhvr>
                                      <p:to>
                                        <p:strVal val="visible"/>
                                      </p:to>
                                    </p:set>
                                    <p:animEffect transition="in" filter="randombar(horizontal)">
                                      <p:cBhvr>
                                        <p:cTn id="133"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31" grpId="0" animBg="1"/>
      <p:bldP spid="51" grpId="0" animBg="1"/>
      <p:bldP spid="64" grpId="0" animBg="1"/>
      <p:bldP spid="65" grpId="0" animBg="1"/>
      <p:bldP spid="76" grpId="0" animBg="1"/>
      <p:bldP spid="77" grpId="0"/>
      <p:bldP spid="78" grpId="0"/>
      <p:bldP spid="81" grpId="0" animBg="1"/>
      <p:bldP spid="82" grpId="0"/>
      <p:bldP spid="83" grpId="0"/>
      <p:bldP spid="88" grpId="0" animBg="1"/>
      <p:bldP spid="89" grpId="0"/>
      <p:bldP spid="9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8"/>
          <p:cNvSpPr txBox="1">
            <a:spLocks noChangeArrowheads="1"/>
          </p:cNvSpPr>
          <p:nvPr/>
        </p:nvSpPr>
        <p:spPr bwMode="auto">
          <a:xfrm>
            <a:off x="220629" y="151946"/>
            <a:ext cx="11601161" cy="1611755"/>
          </a:xfrm>
          <a:prstGeom prst="roundRect">
            <a:avLst/>
          </a:prstGeom>
          <a:solidFill>
            <a:srgbClr val="FF9C89"/>
          </a:solidFill>
          <a:ln w="57150">
            <a:solidFill>
              <a:schemeClr val="tx1">
                <a:lumMod val="85000"/>
                <a:lumOff val="15000"/>
              </a:schemeClr>
            </a:solidFill>
            <a:prstDash val="dashDot"/>
            <a:miter lim="800000"/>
            <a:headEnd/>
            <a:tailEnd/>
            <a:extLst>
              <a:ext uri="{C807C97D-BFC1-408E-A445-0C87EB9F89A2}">
                <ask:lineSketchStyleProps xmlns="" xmlns:ask="http://schemas.microsoft.com/office/drawing/2018/sketchyshapes" sd="1273554953">
                  <a:prstGeom prst="rect">
                    <a:avLst/>
                  </a:prstGeom>
                  <ask:type>
                    <ask:lineSketchScribble/>
                  </ask:type>
                </ask:lineSketchStyleProps>
              </a:ext>
            </a:extLst>
          </a:ln>
          <a:effectLst/>
        </p:spPr>
        <p:txBody>
          <a:bodyPr wrap="square" lIns="162532" tIns="81265" rIns="162532" bIns="81265">
            <a:spAutoFit/>
          </a:bodyPr>
          <a:lstStyle/>
          <a:p>
            <a:pPr algn="ctr">
              <a:spcBef>
                <a:spcPct val="0"/>
              </a:spcBef>
            </a:pPr>
            <a:r>
              <a:rPr lang="en-US" altLang="en-US" sz="44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Bài</a:t>
            </a:r>
            <a:r>
              <a:rPr lang="en-US" altLang="en-US" sz="44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2: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Hãy</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vẽ</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đường</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cao</a:t>
            </a:r>
            <a:r>
              <a:rPr lang="en-US" altLang="en-US" sz="4000" dirty="0">
                <a:latin typeface="Cambria" panose="02040503050406030204" pitchFamily="18" charset="0"/>
                <a:ea typeface="Cambria" panose="02040503050406030204" pitchFamily="18" charset="0"/>
                <a:cs typeface="Times New Roman" panose="02020603050405020304" pitchFamily="18" charset="0"/>
              </a:rPr>
              <a:t> AH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của</a:t>
            </a:r>
            <a:r>
              <a:rPr lang="en-US" altLang="en-US" sz="4000" dirty="0">
                <a:latin typeface="Cambria" panose="02040503050406030204" pitchFamily="18" charset="0"/>
                <a:ea typeface="Cambria" panose="02040503050406030204" pitchFamily="18" charset="0"/>
                <a:cs typeface="Times New Roman" panose="02020603050405020304" pitchFamily="18" charset="0"/>
              </a:rPr>
              <a:t> tam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giác</a:t>
            </a:r>
            <a:r>
              <a:rPr lang="en-US" altLang="en-US" sz="4000" dirty="0">
                <a:latin typeface="Cambria" panose="02040503050406030204" pitchFamily="18" charset="0"/>
                <a:ea typeface="Cambria" panose="02040503050406030204" pitchFamily="18" charset="0"/>
                <a:cs typeface="Times New Roman" panose="02020603050405020304" pitchFamily="18" charset="0"/>
              </a:rPr>
              <a:t> ABC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trong</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mỗi</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trường</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hợp</a:t>
            </a:r>
            <a:r>
              <a:rPr lang="en-US" altLang="en-US" sz="4000" dirty="0">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latin typeface="Cambria" panose="02040503050406030204" pitchFamily="18" charset="0"/>
                <a:ea typeface="Cambria" panose="02040503050406030204" pitchFamily="18" charset="0"/>
                <a:cs typeface="Times New Roman" panose="02020603050405020304" pitchFamily="18" charset="0"/>
              </a:rPr>
              <a:t>sau</a:t>
            </a:r>
            <a:r>
              <a:rPr lang="en-US" altLang="en-US" sz="4000" dirty="0">
                <a:latin typeface="Cambria" panose="02040503050406030204" pitchFamily="18" charset="0"/>
                <a:ea typeface="Cambria" panose="02040503050406030204" pitchFamily="18" charset="0"/>
                <a:cs typeface="Times New Roman" panose="02020603050405020304" pitchFamily="18" charset="0"/>
              </a:rPr>
              <a:t>:</a:t>
            </a:r>
          </a:p>
        </p:txBody>
      </p:sp>
      <p:pic>
        <p:nvPicPr>
          <p:cNvPr id="8" name="Picture 7"/>
          <p:cNvPicPr>
            <a:picLocks noChangeAspect="1"/>
          </p:cNvPicPr>
          <p:nvPr/>
        </p:nvPicPr>
        <p:blipFill>
          <a:blip r:embed="rId2">
            <a:grayscl/>
          </a:blip>
          <a:stretch>
            <a:fillRect/>
          </a:stretch>
        </p:blipFill>
        <p:spPr>
          <a:xfrm>
            <a:off x="921538" y="2530068"/>
            <a:ext cx="10574480" cy="2630401"/>
          </a:xfrm>
          <a:prstGeom prst="rect">
            <a:avLst/>
          </a:prstGeom>
        </p:spPr>
      </p:pic>
      <p:sp>
        <p:nvSpPr>
          <p:cNvPr id="9" name="Rectangle 8"/>
          <p:cNvSpPr/>
          <p:nvPr/>
        </p:nvSpPr>
        <p:spPr>
          <a:xfrm>
            <a:off x="1336431" y="5234338"/>
            <a:ext cx="9448800" cy="1384995"/>
          </a:xfrm>
          <a:prstGeom prst="rect">
            <a:avLst/>
          </a:prstGeom>
          <a:solidFill>
            <a:schemeClr val="accent2">
              <a:lumMod val="60000"/>
              <a:lumOff val="40000"/>
            </a:schemeClr>
          </a:solidFill>
        </p:spPr>
        <p:txBody>
          <a:bodyPr wrap="square">
            <a:spAutoFit/>
          </a:bodyPr>
          <a:lstStyle/>
          <a:p>
            <a:pPr algn="ctr">
              <a:defRPr/>
            </a:pPr>
            <a:r>
              <a:rPr lang="vi-VN" altLang="en-US" sz="2800" dirty="0">
                <a:latin typeface="Cambria" panose="02040503050406030204" pitchFamily="18" charset="0"/>
                <a:ea typeface="Cambria" panose="02040503050406030204" pitchFamily="18" charset="0"/>
                <a:cs typeface="Times New Roman" panose="02020603050405020304" pitchFamily="18" charset="0"/>
              </a:rPr>
              <a:t>Đường cao AH của hình tam giác ABC là đường thẳng đi qua đỉnh nào của hình tam giác ABC và vuông góc với cạnh nào của hình tam giác ABC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vi-VN" altLang="en-US" sz="2800" dirty="0">
                <a:latin typeface="Cambria" panose="02040503050406030204" pitchFamily="18" charset="0"/>
                <a:ea typeface="Cambria" panose="02040503050406030204" pitchFamily="18" charset="0"/>
                <a:cs typeface="Times New Roman" panose="02020603050405020304" pitchFamily="18" charset="0"/>
              </a:rPr>
              <a:t>?</a:t>
            </a:r>
            <a:endParaRPr lang="en-US" altLang="en-US" sz="2800" dirty="0">
              <a:latin typeface="Cambria" panose="02040503050406030204" pitchFamily="18" charset="0"/>
              <a:ea typeface="Cambria" panose="02040503050406030204" pitchFamily="18" charset="0"/>
            </a:endParaRPr>
          </a:p>
        </p:txBody>
      </p:sp>
      <p:sp>
        <p:nvSpPr>
          <p:cNvPr id="10" name="Rectangle 9"/>
          <p:cNvSpPr/>
          <p:nvPr/>
        </p:nvSpPr>
        <p:spPr>
          <a:xfrm>
            <a:off x="2340162" y="5388226"/>
            <a:ext cx="7737231" cy="1077218"/>
          </a:xfrm>
          <a:prstGeom prst="rect">
            <a:avLst/>
          </a:prstGeom>
          <a:solidFill>
            <a:srgbClr val="D20700"/>
          </a:solidFill>
        </p:spPr>
        <p:txBody>
          <a:bodyPr wrap="square">
            <a:spAutoFit/>
          </a:bodyPr>
          <a:lstStyle/>
          <a:p>
            <a:pPr algn="ctr">
              <a:spcBef>
                <a:spcPct val="0"/>
              </a:spcBef>
            </a:pPr>
            <a:r>
              <a:rPr lang="vi-VN" altLang="en-US" sz="32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Đường cao AH đi qua đỉnh A và </a:t>
            </a:r>
            <a:endParaRPr lang="en-US" altLang="en-US" sz="3200" b="1"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a:p>
            <a:pPr algn="ctr">
              <a:spcBef>
                <a:spcPct val="0"/>
              </a:spcBef>
            </a:pPr>
            <a:r>
              <a:rPr lang="vi-VN" altLang="en-US" sz="32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vuông góc với cạnh BC của tam giác ABC.</a:t>
            </a:r>
            <a:endParaRPr lang="en-US" altLang="en-US" sz="3200" b="1" dirty="0">
              <a:solidFill>
                <a:schemeClr val="bg1"/>
              </a:solidFill>
              <a:latin typeface="Cambria" panose="02040503050406030204" pitchFamily="18" charset="0"/>
              <a:ea typeface="Cambria" panose="02040503050406030204" pitchFamily="18" charset="0"/>
            </a:endParaRPr>
          </a:p>
        </p:txBody>
      </p:sp>
      <p:pic>
        <p:nvPicPr>
          <p:cNvPr id="11" name="Picture 2" descr="VPP &amp; Học Cụ :: Học Cụ :: Thước Kẻ :: Thước Eke Cam 60 độ 30 CM AR22625"/>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6200000">
            <a:off x="1941665" y="3237067"/>
            <a:ext cx="1913526" cy="116342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2316716" y="3072201"/>
            <a:ext cx="0" cy="164592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954702" y="4391738"/>
            <a:ext cx="362012" cy="3164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047085" y="4665960"/>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H</a:t>
            </a:r>
            <a:endParaRPr lang="en-US" sz="2800" b="1" dirty="0">
              <a:latin typeface="Cambria" panose="02040503050406030204" pitchFamily="18" charset="0"/>
              <a:ea typeface="Cambria" panose="02040503050406030204" pitchFamily="18" charset="0"/>
            </a:endParaRPr>
          </a:p>
        </p:txBody>
      </p:sp>
      <p:pic>
        <p:nvPicPr>
          <p:cNvPr id="15" name="Picture 2" descr="VPP &amp; Học Cụ :: Học Cụ :: Thước Kẻ :: Thước Eke Cam 60 độ 30 CM AR22625"/>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3245183">
            <a:off x="5562845" y="4042945"/>
            <a:ext cx="1913526" cy="1163424"/>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p:cNvCxnSpPr/>
          <p:nvPr/>
        </p:nvCxnSpPr>
        <p:spPr>
          <a:xfrm>
            <a:off x="6427140" y="3570350"/>
            <a:ext cx="841168" cy="1189219"/>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rot="19587333">
            <a:off x="6491288" y="3492696"/>
            <a:ext cx="303218" cy="19390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000682" y="3110352"/>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H</a:t>
            </a:r>
            <a:endParaRPr lang="en-US" sz="2800" b="1" dirty="0">
              <a:latin typeface="Cambria" panose="02040503050406030204" pitchFamily="18" charset="0"/>
              <a:ea typeface="Cambria" panose="02040503050406030204" pitchFamily="18" charset="0"/>
            </a:endParaRPr>
          </a:p>
        </p:txBody>
      </p:sp>
      <p:pic>
        <p:nvPicPr>
          <p:cNvPr id="21" name="Picture 2" descr="VPP &amp; Học Cụ :: Học Cụ :: Thước Kẻ :: Thước Eke Cam 60 độ 30 CM AR22625"/>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50" b="90000" l="750" r="99500"/>
                    </a14:imgEffect>
                  </a14:imgLayer>
                </a14:imgProps>
              </a:ext>
              <a:ext uri="{28A0092B-C50C-407E-A947-70E740481C1C}">
                <a14:useLocalDpi xmlns:a14="http://schemas.microsoft.com/office/drawing/2010/main" val="0"/>
              </a:ext>
            </a:extLst>
          </a:blip>
          <a:srcRect t="18800" b="20400"/>
          <a:stretch/>
        </p:blipFill>
        <p:spPr bwMode="auto">
          <a:xfrm rot="1902267">
            <a:off x="9418556" y="4242093"/>
            <a:ext cx="1913526" cy="1163424"/>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p:cNvCxnSpPr/>
          <p:nvPr/>
        </p:nvCxnSpPr>
        <p:spPr>
          <a:xfrm flipH="1">
            <a:off x="9330647" y="3845268"/>
            <a:ext cx="540183" cy="872853"/>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rot="18245025">
            <a:off x="9516231" y="3758573"/>
            <a:ext cx="251087" cy="30338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9757230" y="3252126"/>
            <a:ext cx="586154"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H</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73977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randombar(horizontal)">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randombar(horizontal)">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down)">
                                      <p:cBhvr>
                                        <p:cTn id="56" dur="500"/>
                                        <p:tgtEl>
                                          <p:spTgt spid="15"/>
                                        </p:tgtEl>
                                      </p:cBhvr>
                                    </p:animEffect>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down)">
                                      <p:cBhvr>
                                        <p:cTn id="60" dur="10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15"/>
                                        </p:tgtEl>
                                      </p:cBhvr>
                                    </p:animEffect>
                                    <p:set>
                                      <p:cBhvr>
                                        <p:cTn id="65" dur="1" fill="hold">
                                          <p:stCondLst>
                                            <p:cond delay="499"/>
                                          </p:stCondLst>
                                        </p:cTn>
                                        <p:tgtEl>
                                          <p:spTgt spid="15"/>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randombar(horizontal)">
                                      <p:cBhvr>
                                        <p:cTn id="70" dur="5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randombar(horizontal)">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par>
                          <p:cTn id="81" fill="hold">
                            <p:stCondLst>
                              <p:cond delay="500"/>
                            </p:stCondLst>
                            <p:childTnLst>
                              <p:par>
                                <p:cTn id="82" presetID="22" presetClass="entr" presetSubtype="4" fill="hold"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wipe(down)">
                                      <p:cBhvr>
                                        <p:cTn id="84" dur="10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randombar(horizontal)">
                                      <p:cBhvr>
                                        <p:cTn id="94" dur="500"/>
                                        <p:tgtEl>
                                          <p:spTgt spid="25"/>
                                        </p:tgtEl>
                                      </p:cBhvr>
                                    </p:animEffect>
                                  </p:childTnLst>
                                </p:cTn>
                              </p:par>
                            </p:childTnLst>
                          </p:cTn>
                        </p:par>
                      </p:childTnLst>
                    </p:cTn>
                  </p:par>
                  <p:par>
                    <p:cTn id="95" fill="hold">
                      <p:stCondLst>
                        <p:cond delay="indefinite"/>
                      </p:stCondLst>
                      <p:childTnLst>
                        <p:par>
                          <p:cTn id="96" fill="hold">
                            <p:stCondLst>
                              <p:cond delay="0"/>
                            </p:stCondLst>
                            <p:childTnLst>
                              <p:par>
                                <p:cTn id="97" presetID="14" presetClass="entr" presetSubtype="10" fill="hold" grpId="0" nodeType="clickEffect">
                                  <p:stCondLst>
                                    <p:cond delay="0"/>
                                  </p:stCondLst>
                                  <p:childTnLst>
                                    <p:set>
                                      <p:cBhvr>
                                        <p:cTn id="98" dur="1" fill="hold">
                                          <p:stCondLst>
                                            <p:cond delay="0"/>
                                          </p:stCondLst>
                                        </p:cTn>
                                        <p:tgtEl>
                                          <p:spTgt spid="24"/>
                                        </p:tgtEl>
                                        <p:attrNameLst>
                                          <p:attrName>style.visibility</p:attrName>
                                        </p:attrNameLst>
                                      </p:cBhvr>
                                      <p:to>
                                        <p:strVal val="visible"/>
                                      </p:to>
                                    </p:set>
                                    <p:animEffect transition="in" filter="randombar(horizontal)">
                                      <p:cBhvr>
                                        <p:cTn id="9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9" grpId="1" animBg="1"/>
      <p:bldP spid="10" grpId="0" animBg="1"/>
      <p:bldP spid="13" grpId="0" animBg="1"/>
      <p:bldP spid="14" grpId="0"/>
      <p:bldP spid="19" grpId="0" animBg="1"/>
      <p:bldP spid="20" grpId="0"/>
      <p:bldP spid="24" grpId="0" animBg="1"/>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grpSp>
        <p:nvGrpSpPr>
          <p:cNvPr id="15" name="组合 14"/>
          <p:cNvGrpSpPr/>
          <p:nvPr/>
        </p:nvGrpSpPr>
        <p:grpSpPr>
          <a:xfrm>
            <a:off x="-3024830" y="-323578"/>
            <a:ext cx="9473051" cy="7876531"/>
            <a:chOff x="-3201796" y="-1128035"/>
            <a:chExt cx="10829221" cy="9004143"/>
          </a:xfrm>
        </p:grpSpPr>
        <p:pic>
          <p:nvPicPr>
            <p:cNvPr id="14" name="图片 13"/>
            <p:cNvPicPr>
              <a:picLocks noChangeAspect="1"/>
            </p:cNvPicPr>
            <p:nvPr/>
          </p:nvPicPr>
          <p:blipFill rotWithShape="1">
            <a:blip r:embed="rId4"/>
            <a:srcRect l="14627" t="15673" r="18441" b="20000"/>
            <a:stretch/>
          </p:blipFill>
          <p:spPr>
            <a:xfrm>
              <a:off x="-1788695" y="-1128035"/>
              <a:ext cx="8646693" cy="8314126"/>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1796" y="-265474"/>
              <a:ext cx="7371354" cy="7371354"/>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691" y="960374"/>
              <a:ext cx="6915734" cy="6915734"/>
            </a:xfrm>
            <a:prstGeom prst="rect">
              <a:avLst/>
            </a:prstGeom>
          </p:spPr>
        </p:pic>
      </p:grpSp>
      <p:pic>
        <p:nvPicPr>
          <p:cNvPr id="2" name="Picture 1">
            <a:extLst>
              <a:ext uri="{FF2B5EF4-FFF2-40B4-BE49-F238E27FC236}">
                <a16:creationId xmlns:a16="http://schemas.microsoft.com/office/drawing/2014/main" id="{4210E842-08B6-49D7-AE26-8A78E791A9BC}"/>
              </a:ext>
            </a:extLst>
          </p:cNvPr>
          <p:cNvPicPr>
            <a:picLocks noChangeAspect="1"/>
          </p:cNvPicPr>
          <p:nvPr/>
        </p:nvPicPr>
        <p:blipFill>
          <a:blip r:embed="rId7"/>
          <a:stretch>
            <a:fillRect/>
          </a:stretch>
        </p:blipFill>
        <p:spPr>
          <a:xfrm>
            <a:off x="4807895" y="1681596"/>
            <a:ext cx="7921431" cy="3262578"/>
          </a:xfrm>
          <a:prstGeom prst="rect">
            <a:avLst/>
          </a:prstGeom>
        </p:spPr>
      </p:pic>
    </p:spTree>
    <p:extLst>
      <p:ext uri="{BB962C8B-B14F-4D97-AF65-F5344CB8AC3E}">
        <p14:creationId xmlns:p14="http://schemas.microsoft.com/office/powerpoint/2010/main" val="25438362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rotWithShape="1">
          <a:blip r:embed="rId3" cstate="print">
            <a:extLst>
              <a:ext uri="{28A0092B-C50C-407E-A947-70E740481C1C}">
                <a14:useLocalDpi xmlns:a14="http://schemas.microsoft.com/office/drawing/2010/main" val="0"/>
              </a:ext>
            </a:extLst>
          </a:blip>
          <a:srcRect r="11007"/>
          <a:stretch/>
        </p:blipFill>
        <p:spPr>
          <a:xfrm>
            <a:off x="-1" y="0"/>
            <a:ext cx="12208043" cy="6858000"/>
          </a:xfrm>
          <a:prstGeom prst="rect">
            <a:avLst/>
          </a:prstGeom>
        </p:spPr>
      </p:pic>
      <p:grpSp>
        <p:nvGrpSpPr>
          <p:cNvPr id="4" name="Group 3">
            <a:extLst>
              <a:ext uri="{FF2B5EF4-FFF2-40B4-BE49-F238E27FC236}">
                <a16:creationId xmlns:a16="http://schemas.microsoft.com/office/drawing/2014/main" id="{8F832A22-46F1-4124-84F6-1C9BD5E6F944}"/>
              </a:ext>
            </a:extLst>
          </p:cNvPr>
          <p:cNvGrpSpPr/>
          <p:nvPr/>
        </p:nvGrpSpPr>
        <p:grpSpPr>
          <a:xfrm>
            <a:off x="5901677" y="-745031"/>
            <a:ext cx="9558511" cy="8760634"/>
            <a:chOff x="5901677" y="-745031"/>
            <a:chExt cx="9558511" cy="8760634"/>
          </a:xfrm>
        </p:grpSpPr>
        <p:grpSp>
          <p:nvGrpSpPr>
            <p:cNvPr id="2" name="组合 1"/>
            <p:cNvGrpSpPr/>
            <p:nvPr/>
          </p:nvGrpSpPr>
          <p:grpSpPr>
            <a:xfrm>
              <a:off x="5901677" y="-745031"/>
              <a:ext cx="9558511" cy="8760634"/>
              <a:chOff x="5977877" y="-745031"/>
              <a:chExt cx="9558511" cy="8760634"/>
            </a:xfrm>
          </p:grpSpPr>
          <p:pic>
            <p:nvPicPr>
              <p:cNvPr id="30" name="图片 29"/>
              <p:cNvPicPr>
                <a:picLocks noChangeAspect="1"/>
              </p:cNvPicPr>
              <p:nvPr/>
            </p:nvPicPr>
            <p:blipFill rotWithShape="1">
              <a:blip r:embed="rId4"/>
              <a:srcRect l="14627" t="15673" r="18441" b="20000"/>
              <a:stretch/>
            </p:blipFill>
            <p:spPr>
              <a:xfrm rot="9219712">
                <a:off x="6425326" y="-745031"/>
                <a:ext cx="9111062" cy="8760634"/>
              </a:xfrm>
              <a:prstGeom prst="rect">
                <a:avLst/>
              </a:prstGeom>
            </p:spPr>
          </p:pic>
          <p:pic>
            <p:nvPicPr>
              <p:cNvPr id="32" name="图片 31"/>
              <p:cNvPicPr>
                <a:picLocks noChangeAspect="1"/>
              </p:cNvPicPr>
              <p:nvPr/>
            </p:nvPicPr>
            <p:blipFill rotWithShape="1">
              <a:blip r:embed="rId5" cstate="print">
                <a:extLst>
                  <a:ext uri="{28A0092B-C50C-407E-A947-70E740481C1C}">
                    <a14:useLocalDpi xmlns:a14="http://schemas.microsoft.com/office/drawing/2010/main" val="0"/>
                  </a:ext>
                </a:extLst>
              </a:blip>
              <a:srcRect l="14949" r="25290"/>
              <a:stretch/>
            </p:blipFill>
            <p:spPr>
              <a:xfrm>
                <a:off x="9448800" y="-532408"/>
                <a:ext cx="4539916" cy="7596694"/>
              </a:xfrm>
              <a:prstGeom prst="rect">
                <a:avLst/>
              </a:prstGeom>
            </p:spPr>
          </p:pic>
          <p:pic>
            <p:nvPicPr>
              <p:cNvPr id="31" name="图片 30"/>
              <p:cNvPicPr>
                <a:picLocks noChangeAspect="1"/>
              </p:cNvPicPr>
              <p:nvPr/>
            </p:nvPicPr>
            <p:blipFill rotWithShape="1">
              <a:blip r:embed="rId6" cstate="print">
                <a:extLst>
                  <a:ext uri="{28A0092B-C50C-407E-A947-70E740481C1C}">
                    <a14:useLocalDpi xmlns:a14="http://schemas.microsoft.com/office/drawing/2010/main" val="0"/>
                  </a:ext>
                </a:extLst>
              </a:blip>
              <a:srcRect l="5794" t="11277" r="17296" b="12423"/>
              <a:stretch/>
            </p:blipFill>
            <p:spPr>
              <a:xfrm>
                <a:off x="5977877" y="786063"/>
                <a:ext cx="6063915" cy="6015790"/>
              </a:xfrm>
              <a:prstGeom prst="rect">
                <a:avLst/>
              </a:prstGeom>
            </p:spPr>
          </p:pic>
        </p:grpSp>
        <p:sp>
          <p:nvSpPr>
            <p:cNvPr id="3" name="Rectangle 2">
              <a:extLst>
                <a:ext uri="{FF2B5EF4-FFF2-40B4-BE49-F238E27FC236}">
                  <a16:creationId xmlns:a16="http://schemas.microsoft.com/office/drawing/2014/main" id="{2295D927-38A2-4C48-AD4A-A1509EED8E03}"/>
                </a:ext>
              </a:extLst>
            </p:cNvPr>
            <p:cNvSpPr/>
            <p:nvPr/>
          </p:nvSpPr>
          <p:spPr>
            <a:xfrm>
              <a:off x="9867900" y="3257550"/>
              <a:ext cx="1613023" cy="647700"/>
            </a:xfrm>
            <a:prstGeom prst="rect">
              <a:avLst/>
            </a:prstGeom>
            <a:solidFill>
              <a:srgbClr val="FF9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11">
              <a:extLst>
                <a:ext uri="{FF2B5EF4-FFF2-40B4-BE49-F238E27FC236}">
                  <a16:creationId xmlns:a16="http://schemas.microsoft.com/office/drawing/2014/main" id="{B4C548B4-0380-4D3A-A3B8-C16522A7667E}"/>
                </a:ext>
              </a:extLst>
            </p:cNvPr>
            <p:cNvSpPr/>
            <p:nvPr/>
          </p:nvSpPr>
          <p:spPr>
            <a:xfrm rot="4421293">
              <a:off x="7038050" y="5293538"/>
              <a:ext cx="1766895" cy="647700"/>
            </a:xfrm>
            <a:prstGeom prst="rect">
              <a:avLst/>
            </a:prstGeom>
            <a:solidFill>
              <a:srgbClr val="37A6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5" name="Picture 4">
            <a:extLst>
              <a:ext uri="{FF2B5EF4-FFF2-40B4-BE49-F238E27FC236}">
                <a16:creationId xmlns:a16="http://schemas.microsoft.com/office/drawing/2014/main" id="{24718C28-29BE-4DE9-8D09-55BC44FC8B47}"/>
              </a:ext>
            </a:extLst>
          </p:cNvPr>
          <p:cNvPicPr>
            <a:picLocks noChangeAspect="1"/>
          </p:cNvPicPr>
          <p:nvPr/>
        </p:nvPicPr>
        <p:blipFill>
          <a:blip r:embed="rId7"/>
          <a:stretch>
            <a:fillRect/>
          </a:stretch>
        </p:blipFill>
        <p:spPr>
          <a:xfrm>
            <a:off x="-364256" y="276347"/>
            <a:ext cx="7297544" cy="5962405"/>
          </a:xfrm>
          <a:prstGeom prst="rect">
            <a:avLst/>
          </a:prstGeom>
        </p:spPr>
      </p:pic>
    </p:spTree>
    <p:extLst>
      <p:ext uri="{BB962C8B-B14F-4D97-AF65-F5344CB8AC3E}">
        <p14:creationId xmlns:p14="http://schemas.microsoft.com/office/powerpoint/2010/main" val="30078269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3"/>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2097024" y="0"/>
            <a:ext cx="9637776" cy="2197100"/>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liệu - Qùa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7" name="Group 6">
            <a:extLst>
              <a:ext uri="{FF2B5EF4-FFF2-40B4-BE49-F238E27FC236}">
                <a16:creationId xmlns:a16="http://schemas.microsoft.com/office/drawing/2014/main" id="{264EA70F-D1A9-480B-9980-F74847A0A1AF}"/>
              </a:ext>
            </a:extLst>
          </p:cNvPr>
          <p:cNvGrpSpPr/>
          <p:nvPr/>
        </p:nvGrpSpPr>
        <p:grpSpPr>
          <a:xfrm>
            <a:off x="-1057275" y="8032362"/>
            <a:ext cx="14839950" cy="4615353"/>
            <a:chOff x="4048125" y="7183141"/>
            <a:chExt cx="14839950" cy="4615353"/>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6309" y="7183141"/>
              <a:ext cx="2930015" cy="4615353"/>
            </a:xfrm>
            <a:prstGeom prst="rect">
              <a:avLst/>
            </a:prstGeom>
          </p:spPr>
        </p:pic>
        <p:sp>
          <p:nvSpPr>
            <p:cNvPr id="6" name="TextBox 5">
              <a:extLst>
                <a:ext uri="{FF2B5EF4-FFF2-40B4-BE49-F238E27FC236}">
                  <a16:creationId xmlns:a16="http://schemas.microsoft.com/office/drawing/2014/main" id="{E50B1714-A56C-4A97-9602-77F9E2112E39}"/>
                </a:ext>
              </a:extLst>
            </p:cNvPr>
            <p:cNvSpPr txBox="1"/>
            <p:nvPr/>
          </p:nvSpPr>
          <p:spPr>
            <a:xfrm>
              <a:off x="4048125" y="8701813"/>
              <a:ext cx="14839950" cy="267765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chia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sẻ</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Qùa</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grpSp>
      <p:pic>
        <p:nvPicPr>
          <p:cNvPr id="8" name="Picture 7">
            <a:extLst>
              <a:ext uri="{FF2B5EF4-FFF2-40B4-BE49-F238E27FC236}">
                <a16:creationId xmlns:a16="http://schemas.microsoft.com/office/drawing/2014/main" id="{63ACB244-3C05-4F98-816D-5451BE6FFC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223" y="-2087037"/>
            <a:ext cx="2930015" cy="4615353"/>
          </a:xfrm>
          <a:prstGeom prst="rect">
            <a:avLst/>
          </a:prstGeom>
        </p:spPr>
      </p:pic>
    </p:spTree>
    <p:extLst>
      <p:ext uri="{BB962C8B-B14F-4D97-AF65-F5344CB8AC3E}">
        <p14:creationId xmlns:p14="http://schemas.microsoft.com/office/powerpoint/2010/main" val="3077291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65BECA-ED61-47F5-978D-D98922E5E83F}"/>
              </a:ext>
            </a:extLst>
          </p:cNvPr>
          <p:cNvPicPr>
            <a:picLocks noChangeAspect="1"/>
          </p:cNvPicPr>
          <p:nvPr/>
        </p:nvPicPr>
        <p:blipFill rotWithShape="1">
          <a:blip r:embed="rId4">
            <a:extLst>
              <a:ext uri="{28A0092B-C50C-407E-A947-70E740481C1C}">
                <a14:useLocalDpi xmlns:a14="http://schemas.microsoft.com/office/drawing/2010/main" val="0"/>
              </a:ext>
            </a:extLst>
          </a:blip>
          <a:srcRect l="82141" t="50021" r="-831" b="23301"/>
          <a:stretch/>
        </p:blipFill>
        <p:spPr>
          <a:xfrm>
            <a:off x="47454" y="2533104"/>
            <a:ext cx="3263705" cy="4714246"/>
          </a:xfrm>
          <a:prstGeom prst="rect">
            <a:avLst/>
          </a:prstGeom>
        </p:spPr>
      </p:pic>
      <p:pic>
        <p:nvPicPr>
          <p:cNvPr id="6" name="-">
            <a:hlinkClick r:id="" action="ppaction://hlinkshowjump?jump=nextslide">
              <a:snd r:embed="rId5" name="CLICK_wav.wav"/>
            </a:hlinkClick>
            <a:extLst>
              <a:ext uri="{FF2B5EF4-FFF2-40B4-BE49-F238E27FC236}">
                <a16:creationId xmlns:a16="http://schemas.microsoft.com/office/drawing/2014/main" id="{71597962-7EBC-4462-BBBE-F8962F22E4F4}"/>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4533281" y="4890227"/>
            <a:ext cx="2675207" cy="1247946"/>
          </a:xfrm>
          <a:prstGeom prst="rect">
            <a:avLst/>
          </a:prstGeom>
        </p:spPr>
      </p:pic>
      <p:pic>
        <p:nvPicPr>
          <p:cNvPr id="8" name="Picture 7">
            <a:extLst>
              <a:ext uri="{FF2B5EF4-FFF2-40B4-BE49-F238E27FC236}">
                <a16:creationId xmlns:a16="http://schemas.microsoft.com/office/drawing/2014/main" id="{C90CD6B0-46DC-4559-9E15-C644145E9785}"/>
              </a:ext>
            </a:extLst>
          </p:cNvPr>
          <p:cNvPicPr>
            <a:picLocks noChangeAspect="1"/>
          </p:cNvPicPr>
          <p:nvPr/>
        </p:nvPicPr>
        <p:blipFill rotWithShape="1">
          <a:blip r:embed="rId4">
            <a:extLst>
              <a:ext uri="{28A0092B-C50C-407E-A947-70E740481C1C}">
                <a14:useLocalDpi xmlns:a14="http://schemas.microsoft.com/office/drawing/2010/main" val="0"/>
              </a:ext>
            </a:extLst>
          </a:blip>
          <a:srcRect l="60933" b="78077"/>
          <a:stretch/>
        </p:blipFill>
        <p:spPr>
          <a:xfrm rot="1592480">
            <a:off x="6955147" y="3409856"/>
            <a:ext cx="6588828" cy="3741601"/>
          </a:xfrm>
          <a:prstGeom prst="rect">
            <a:avLst/>
          </a:prstGeom>
        </p:spPr>
      </p:pic>
      <p:pic>
        <p:nvPicPr>
          <p:cNvPr id="2" name="Picture 1">
            <a:extLst>
              <a:ext uri="{FF2B5EF4-FFF2-40B4-BE49-F238E27FC236}">
                <a16:creationId xmlns:a16="http://schemas.microsoft.com/office/drawing/2014/main" id="{92E7FB0B-FAD9-4A95-B65C-8874AF11C026}"/>
              </a:ext>
            </a:extLst>
          </p:cNvPr>
          <p:cNvPicPr>
            <a:picLocks noChangeAspect="1"/>
          </p:cNvPicPr>
          <p:nvPr/>
        </p:nvPicPr>
        <p:blipFill>
          <a:blip r:embed="rId7"/>
          <a:stretch>
            <a:fillRect/>
          </a:stretch>
        </p:blipFill>
        <p:spPr>
          <a:xfrm>
            <a:off x="5863868" y="2999708"/>
            <a:ext cx="602515" cy="858584"/>
          </a:xfrm>
          <a:prstGeom prst="rect">
            <a:avLst/>
          </a:prstGeom>
        </p:spPr>
      </p:pic>
      <p:pic>
        <p:nvPicPr>
          <p:cNvPr id="16" name="Picture 15">
            <a:extLst>
              <a:ext uri="{FF2B5EF4-FFF2-40B4-BE49-F238E27FC236}">
                <a16:creationId xmlns:a16="http://schemas.microsoft.com/office/drawing/2014/main" id="{702D9B7D-D1E3-40E1-9052-509C870A0204}"/>
              </a:ext>
            </a:extLst>
          </p:cNvPr>
          <p:cNvPicPr>
            <a:picLocks noChangeAspect="1"/>
          </p:cNvPicPr>
          <p:nvPr/>
        </p:nvPicPr>
        <p:blipFill>
          <a:blip r:embed="rId8"/>
          <a:stretch>
            <a:fillRect/>
          </a:stretch>
        </p:blipFill>
        <p:spPr>
          <a:xfrm>
            <a:off x="2187394" y="653971"/>
            <a:ext cx="8797290" cy="2627604"/>
          </a:xfrm>
          <a:prstGeom prst="rect">
            <a:avLst/>
          </a:prstGeom>
        </p:spPr>
      </p:pic>
    </p:spTree>
    <p:extLst>
      <p:ext uri="{BB962C8B-B14F-4D97-AF65-F5344CB8AC3E}">
        <p14:creationId xmlns:p14="http://schemas.microsoft.com/office/powerpoint/2010/main" val="55391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037412-EE8B-4DE4-BE96-1F9F6844C10B}"/>
              </a:ext>
            </a:extLst>
          </p:cNvPr>
          <p:cNvPicPr>
            <a:picLocks noChangeAspect="1"/>
          </p:cNvPicPr>
          <p:nvPr/>
        </p:nvPicPr>
        <p:blipFill rotWithShape="1">
          <a:blip r:embed="rId4">
            <a:extLst>
              <a:ext uri="{28A0092B-C50C-407E-A947-70E740481C1C}">
                <a14:useLocalDpi xmlns:a14="http://schemas.microsoft.com/office/drawing/2010/main" val="0"/>
              </a:ext>
            </a:extLst>
          </a:blip>
          <a:srcRect l="19001" t="64205" r="44880" b="-231"/>
          <a:stretch/>
        </p:blipFill>
        <p:spPr>
          <a:xfrm>
            <a:off x="-97064" y="2204340"/>
            <a:ext cx="4684541" cy="4728290"/>
          </a:xfrm>
          <a:prstGeom prst="rect">
            <a:avLst/>
          </a:prstGeom>
        </p:spPr>
      </p:pic>
      <p:pic>
        <p:nvPicPr>
          <p:cNvPr id="21" name="Picture 20">
            <a:extLst>
              <a:ext uri="{FF2B5EF4-FFF2-40B4-BE49-F238E27FC236}">
                <a16:creationId xmlns:a16="http://schemas.microsoft.com/office/drawing/2014/main" id="{87F7A67E-26A4-4D1E-84E2-376CD4A1BA73}"/>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1002481">
            <a:off x="8533514" y="600822"/>
            <a:ext cx="4828588" cy="2742013"/>
          </a:xfrm>
          <a:prstGeom prst="rect">
            <a:avLst/>
          </a:prstGeom>
        </p:spPr>
      </p:pic>
      <p:pic>
        <p:nvPicPr>
          <p:cNvPr id="27" name="Picture 26">
            <a:hlinkClick r:id="" action="ppaction://hlinkshowjump?jump=nextslide"/>
            <a:extLst>
              <a:ext uri="{FF2B5EF4-FFF2-40B4-BE49-F238E27FC236}">
                <a16:creationId xmlns:a16="http://schemas.microsoft.com/office/drawing/2014/main" id="{CDC976EF-0C81-4D7B-8383-8DC4EB43AF2C}"/>
              </a:ext>
            </a:extLst>
          </p:cNvPr>
          <p:cNvPicPr>
            <a:picLocks noChangeAspect="1"/>
          </p:cNvPicPr>
          <p:nvPr/>
        </p:nvPicPr>
        <p:blipFill>
          <a:blip r:embed="rId6"/>
          <a:stretch>
            <a:fillRect/>
          </a:stretch>
        </p:blipFill>
        <p:spPr>
          <a:xfrm>
            <a:off x="3871984" y="1653937"/>
            <a:ext cx="963251" cy="1286367"/>
          </a:xfrm>
          <a:prstGeom prst="rect">
            <a:avLst/>
          </a:prstGeom>
        </p:spPr>
      </p:pic>
      <p:pic>
        <p:nvPicPr>
          <p:cNvPr id="28" name="Picture 27">
            <a:extLst>
              <a:ext uri="{FF2B5EF4-FFF2-40B4-BE49-F238E27FC236}">
                <a16:creationId xmlns:a16="http://schemas.microsoft.com/office/drawing/2014/main" id="{B45A4C64-4355-451A-BB30-1C09B39F57F5}"/>
              </a:ext>
            </a:extLst>
          </p:cNvPr>
          <p:cNvPicPr>
            <a:picLocks noChangeAspect="1"/>
          </p:cNvPicPr>
          <p:nvPr/>
        </p:nvPicPr>
        <p:blipFill>
          <a:blip r:embed="rId7"/>
          <a:stretch>
            <a:fillRect/>
          </a:stretch>
        </p:blipFill>
        <p:spPr>
          <a:xfrm>
            <a:off x="5669421" y="1664382"/>
            <a:ext cx="1018120" cy="1286367"/>
          </a:xfrm>
          <a:prstGeom prst="rect">
            <a:avLst/>
          </a:prstGeom>
        </p:spPr>
      </p:pic>
      <p:grpSp>
        <p:nvGrpSpPr>
          <p:cNvPr id="29" name="Group 28">
            <a:extLst>
              <a:ext uri="{FF2B5EF4-FFF2-40B4-BE49-F238E27FC236}">
                <a16:creationId xmlns:a16="http://schemas.microsoft.com/office/drawing/2014/main" id="{916316DF-EF49-4E26-9F15-936AAB83F8D2}"/>
              </a:ext>
            </a:extLst>
          </p:cNvPr>
          <p:cNvGrpSpPr/>
          <p:nvPr/>
        </p:nvGrpSpPr>
        <p:grpSpPr>
          <a:xfrm>
            <a:off x="7490772" y="1768265"/>
            <a:ext cx="844061" cy="843934"/>
            <a:chOff x="3782897" y="1746289"/>
            <a:chExt cx="844061" cy="843934"/>
          </a:xfrm>
        </p:grpSpPr>
        <p:pic>
          <p:nvPicPr>
            <p:cNvPr id="30" name="Picture 29">
              <a:extLst>
                <a:ext uri="{FF2B5EF4-FFF2-40B4-BE49-F238E27FC236}">
                  <a16:creationId xmlns:a16="http://schemas.microsoft.com/office/drawing/2014/main" id="{2F6DD2CB-18CC-41F5-97CF-28EDE10DEF2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7" t="1501" r="85579" b="-3366"/>
            <a:stretch/>
          </p:blipFill>
          <p:spPr>
            <a:xfrm>
              <a:off x="3782897" y="1765701"/>
              <a:ext cx="844061" cy="824522"/>
            </a:xfrm>
            <a:prstGeom prst="rect">
              <a:avLst/>
            </a:prstGeom>
          </p:spPr>
        </p:pic>
        <p:sp>
          <p:nvSpPr>
            <p:cNvPr id="31" name="TextBox 30">
              <a:extLst>
                <a:ext uri="{FF2B5EF4-FFF2-40B4-BE49-F238E27FC236}">
                  <a16:creationId xmlns:a16="http://schemas.microsoft.com/office/drawing/2014/main" id="{EFBE27E5-BF32-421C-BCFA-777EDDDB7640}"/>
                </a:ext>
              </a:extLst>
            </p:cNvPr>
            <p:cNvSpPr txBox="1"/>
            <p:nvPr/>
          </p:nvSpPr>
          <p:spPr>
            <a:xfrm>
              <a:off x="3813852" y="1746289"/>
              <a:ext cx="7663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UVN Bo Quen" panose="04040804060802020203" pitchFamily="82" charset="0"/>
                  <a:ea typeface="+mn-ea"/>
                  <a:cs typeface="Arial" panose="020B0604020202020204" pitchFamily="34" charset="0"/>
                </a:rPr>
                <a:t>3</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32" name="Picture 31">
            <a:extLst>
              <a:ext uri="{FF2B5EF4-FFF2-40B4-BE49-F238E27FC236}">
                <a16:creationId xmlns:a16="http://schemas.microsoft.com/office/drawing/2014/main" id="{C85E62EF-2727-49E2-AB22-AB59F9441C70}"/>
              </a:ext>
            </a:extLst>
          </p:cNvPr>
          <p:cNvPicPr>
            <a:picLocks noChangeAspect="1"/>
          </p:cNvPicPr>
          <p:nvPr/>
        </p:nvPicPr>
        <p:blipFill>
          <a:blip r:embed="rId9"/>
          <a:stretch>
            <a:fillRect/>
          </a:stretch>
        </p:blipFill>
        <p:spPr>
          <a:xfrm>
            <a:off x="4724060" y="3392379"/>
            <a:ext cx="1018120" cy="1286367"/>
          </a:xfrm>
          <a:prstGeom prst="rect">
            <a:avLst/>
          </a:prstGeom>
        </p:spPr>
      </p:pic>
      <p:pic>
        <p:nvPicPr>
          <p:cNvPr id="33" name="Picture 32">
            <a:extLst>
              <a:ext uri="{FF2B5EF4-FFF2-40B4-BE49-F238E27FC236}">
                <a16:creationId xmlns:a16="http://schemas.microsoft.com/office/drawing/2014/main" id="{E2ECD3A1-C197-43DF-A90E-F08DDB5F5F56}"/>
              </a:ext>
            </a:extLst>
          </p:cNvPr>
          <p:cNvPicPr>
            <a:picLocks noChangeAspect="1"/>
          </p:cNvPicPr>
          <p:nvPr/>
        </p:nvPicPr>
        <p:blipFill>
          <a:blip r:embed="rId10"/>
          <a:stretch>
            <a:fillRect/>
          </a:stretch>
        </p:blipFill>
        <p:spPr>
          <a:xfrm>
            <a:off x="6745895" y="3363929"/>
            <a:ext cx="999831" cy="1286367"/>
          </a:xfrm>
          <a:prstGeom prst="rect">
            <a:avLst/>
          </a:prstGeom>
        </p:spPr>
      </p:pic>
      <p:pic>
        <p:nvPicPr>
          <p:cNvPr id="7" name="Picture 6">
            <a:extLst>
              <a:ext uri="{FF2B5EF4-FFF2-40B4-BE49-F238E27FC236}">
                <a16:creationId xmlns:a16="http://schemas.microsoft.com/office/drawing/2014/main" id="{0514208C-5A7C-47B5-942D-3A393C7694AE}"/>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3340363" y="1463004"/>
            <a:ext cx="1846046" cy="1589649"/>
          </a:xfrm>
          <a:prstGeom prst="rect">
            <a:avLst/>
          </a:prstGeom>
        </p:spPr>
      </p:pic>
      <p:pic>
        <p:nvPicPr>
          <p:cNvPr id="13" name="Picture 12">
            <a:extLst>
              <a:ext uri="{FF2B5EF4-FFF2-40B4-BE49-F238E27FC236}">
                <a16:creationId xmlns:a16="http://schemas.microsoft.com/office/drawing/2014/main" id="{EEA7703E-1B81-43CF-BF4F-922AFB7B4633}"/>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5233120" y="1454314"/>
            <a:ext cx="1846046" cy="1589649"/>
          </a:xfrm>
          <a:prstGeom prst="rect">
            <a:avLst/>
          </a:prstGeom>
        </p:spPr>
      </p:pic>
      <p:pic>
        <p:nvPicPr>
          <p:cNvPr id="14" name="Picture 13">
            <a:extLst>
              <a:ext uri="{FF2B5EF4-FFF2-40B4-BE49-F238E27FC236}">
                <a16:creationId xmlns:a16="http://schemas.microsoft.com/office/drawing/2014/main" id="{94240EC7-5D5C-41BA-A4C0-6E3C604BD052}"/>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924630" y="1463004"/>
            <a:ext cx="1846046" cy="1589649"/>
          </a:xfrm>
          <a:prstGeom prst="rect">
            <a:avLst/>
          </a:prstGeom>
        </p:spPr>
      </p:pic>
      <p:pic>
        <p:nvPicPr>
          <p:cNvPr id="15" name="Picture 14">
            <a:extLst>
              <a:ext uri="{FF2B5EF4-FFF2-40B4-BE49-F238E27FC236}">
                <a16:creationId xmlns:a16="http://schemas.microsoft.com/office/drawing/2014/main" id="{4827E3E4-6613-4577-93A2-9296D8E8268E}"/>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4241523" y="3182290"/>
            <a:ext cx="1846046" cy="1589649"/>
          </a:xfrm>
          <a:prstGeom prst="rect">
            <a:avLst/>
          </a:prstGeom>
        </p:spPr>
      </p:pic>
      <p:pic>
        <p:nvPicPr>
          <p:cNvPr id="16" name="Picture 15">
            <a:extLst>
              <a:ext uri="{FF2B5EF4-FFF2-40B4-BE49-F238E27FC236}">
                <a16:creationId xmlns:a16="http://schemas.microsoft.com/office/drawing/2014/main" id="{6ACBEB48-DCA8-4CCC-A62F-E9369F97EAC4}"/>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246065" y="3279839"/>
            <a:ext cx="1846046" cy="1589649"/>
          </a:xfrm>
          <a:prstGeom prst="rect">
            <a:avLst/>
          </a:prstGeom>
        </p:spPr>
      </p:pic>
      <p:sp>
        <p:nvSpPr>
          <p:cNvPr id="35" name="Rectangle: Rounded Corners 34">
            <a:extLst>
              <a:ext uri="{FF2B5EF4-FFF2-40B4-BE49-F238E27FC236}">
                <a16:creationId xmlns:a16="http://schemas.microsoft.com/office/drawing/2014/main" id="{2849DE4F-EC62-4D17-A0B5-10B91BFAA6A0}"/>
              </a:ext>
            </a:extLst>
          </p:cNvPr>
          <p:cNvSpPr/>
          <p:nvPr/>
        </p:nvSpPr>
        <p:spPr>
          <a:xfrm>
            <a:off x="3448534" y="215030"/>
            <a:ext cx="5613010" cy="642722"/>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Rectangle: Rounded Corners 35">
            <a:extLst>
              <a:ext uri="{FF2B5EF4-FFF2-40B4-BE49-F238E27FC236}">
                <a16:creationId xmlns:a16="http://schemas.microsoft.com/office/drawing/2014/main" id="{75C6F47F-FC5D-47A7-A406-F1C3F7DA8DFE}"/>
              </a:ext>
            </a:extLst>
          </p:cNvPr>
          <p:cNvSpPr/>
          <p:nvPr/>
        </p:nvSpPr>
        <p:spPr>
          <a:xfrm>
            <a:off x="3448534" y="216731"/>
            <a:ext cx="5613010"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325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7"/>
                                        </p:tgtEl>
                                        <p:attrNameLst>
                                          <p:attrName>ppt_w</p:attrName>
                                        </p:attrNameLst>
                                      </p:cBhvr>
                                      <p:tavLst>
                                        <p:tav tm="0">
                                          <p:val>
                                            <p:strVal val="ppt_w"/>
                                          </p:val>
                                        </p:tav>
                                        <p:tav tm="100000">
                                          <p:val>
                                            <p:fltVal val="0"/>
                                          </p:val>
                                        </p:tav>
                                      </p:tavLst>
                                    </p:anim>
                                    <p:anim calcmode="lin" valueType="num">
                                      <p:cBhvr>
                                        <p:cTn id="7" dur="1000"/>
                                        <p:tgtEl>
                                          <p:spTgt spid="7"/>
                                        </p:tgtEl>
                                        <p:attrNameLst>
                                          <p:attrName>ppt_h</p:attrName>
                                        </p:attrNameLst>
                                      </p:cBhvr>
                                      <p:tavLst>
                                        <p:tav tm="0">
                                          <p:val>
                                            <p:strVal val="ppt_h"/>
                                          </p:val>
                                        </p:tav>
                                        <p:tav tm="100000">
                                          <p:val>
                                            <p:fltVal val="0"/>
                                          </p:val>
                                        </p:tav>
                                      </p:tavLst>
                                    </p:anim>
                                    <p:anim calcmode="lin" valueType="num">
                                      <p:cBhvr>
                                        <p:cTn id="8" dur="1000"/>
                                        <p:tgtEl>
                                          <p:spTgt spid="7"/>
                                        </p:tgtEl>
                                        <p:attrNameLst>
                                          <p:attrName>style.rotation</p:attrName>
                                        </p:attrNameLst>
                                      </p:cBhvr>
                                      <p:tavLst>
                                        <p:tav tm="0">
                                          <p:val>
                                            <p:fltVal val="0"/>
                                          </p:val>
                                        </p:tav>
                                        <p:tav tm="100000">
                                          <p:val>
                                            <p:fltVal val="90"/>
                                          </p:val>
                                        </p:tav>
                                      </p:tavLst>
                                    </p:anim>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FB2234-A239-45E1-B647-EAC3F2CD44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8881" b="28846"/>
          <a:stretch/>
        </p:blipFill>
        <p:spPr>
          <a:xfrm>
            <a:off x="523158" y="407568"/>
            <a:ext cx="5924851" cy="4600135"/>
          </a:xfrm>
          <a:prstGeom prst="rect">
            <a:avLst/>
          </a:prstGeom>
        </p:spPr>
      </p:pic>
      <p:pic>
        <p:nvPicPr>
          <p:cNvPr id="8" name="Picture 7">
            <a:extLst>
              <a:ext uri="{FF2B5EF4-FFF2-40B4-BE49-F238E27FC236}">
                <a16:creationId xmlns:a16="http://schemas.microsoft.com/office/drawing/2014/main" id="{D1A180AF-28AC-46F1-AA98-7B965CF37826}"/>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8847699" flipV="1">
            <a:off x="-1187175" y="4255124"/>
            <a:ext cx="5132809" cy="2912190"/>
          </a:xfrm>
          <a:prstGeom prst="rect">
            <a:avLst/>
          </a:prstGeom>
        </p:spPr>
      </p:pic>
      <p:sp>
        <p:nvSpPr>
          <p:cNvPr id="15" name="TextBox 14">
            <a:extLst>
              <a:ext uri="{FF2B5EF4-FFF2-40B4-BE49-F238E27FC236}">
                <a16:creationId xmlns:a16="http://schemas.microsoft.com/office/drawing/2014/main" id="{C0F5CF4C-CEE2-4E72-B6A5-EB273A2308F1}"/>
              </a:ext>
            </a:extLst>
          </p:cNvPr>
          <p:cNvSpPr txBox="1"/>
          <p:nvPr/>
        </p:nvSpPr>
        <p:spPr>
          <a:xfrm>
            <a:off x="1037845" y="1458206"/>
            <a:ext cx="4864323"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4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Hình</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chữ</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nhật</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2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cạnh</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đối</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diện</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song</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song</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với</a:t>
            </a:r>
            <a:r>
              <a:rPr kumimoji="0" lang="es-ES" sz="44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s-ES" sz="44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nhau</a:t>
            </a:r>
            <a:endParaRPr kumimoji="0" lang="vi-VN" sz="44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3" name="Group 2">
            <a:extLst>
              <a:ext uri="{FF2B5EF4-FFF2-40B4-BE49-F238E27FC236}">
                <a16:creationId xmlns:a16="http://schemas.microsoft.com/office/drawing/2014/main" id="{EA817B8F-F5C6-42B4-A1C0-E28B6370E269}"/>
              </a:ext>
            </a:extLst>
          </p:cNvPr>
          <p:cNvGrpSpPr/>
          <p:nvPr/>
        </p:nvGrpSpPr>
        <p:grpSpPr>
          <a:xfrm>
            <a:off x="6448009" y="2109393"/>
            <a:ext cx="5306934" cy="1013123"/>
            <a:chOff x="6448009" y="2109393"/>
            <a:chExt cx="5306934" cy="1013123"/>
          </a:xfrm>
        </p:grpSpPr>
        <p:pic>
          <p:nvPicPr>
            <p:cNvPr id="10" name="Picture 9">
              <a:extLst>
                <a:ext uri="{FF2B5EF4-FFF2-40B4-BE49-F238E27FC236}">
                  <a16:creationId xmlns:a16="http://schemas.microsoft.com/office/drawing/2014/main" id="{5D83008B-2F0C-4B0B-A33C-B5023C9CAE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38" t="74853" r="-926" b="-529"/>
            <a:stretch/>
          </p:blipFill>
          <p:spPr>
            <a:xfrm>
              <a:off x="6448009" y="2109393"/>
              <a:ext cx="5306934" cy="1013123"/>
            </a:xfrm>
            <a:prstGeom prst="rect">
              <a:avLst/>
            </a:prstGeom>
          </p:spPr>
        </p:pic>
        <p:sp>
          <p:nvSpPr>
            <p:cNvPr id="16" name="TextBox 15">
              <a:extLst>
                <a:ext uri="{FF2B5EF4-FFF2-40B4-BE49-F238E27FC236}">
                  <a16:creationId xmlns:a16="http://schemas.microsoft.com/office/drawing/2014/main" id="{B02CC37F-202B-4500-9B68-C0C27744E5F8}"/>
                </a:ext>
              </a:extLst>
            </p:cNvPr>
            <p:cNvSpPr txBox="1"/>
            <p:nvPr/>
          </p:nvSpPr>
          <p:spPr>
            <a:xfrm>
              <a:off x="6669314" y="2230677"/>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0F072E"/>
                  </a:solidFill>
                  <a:latin typeface="Cambria" panose="02040503050406030204" pitchFamily="18" charset="0"/>
                  <a:ea typeface="Cambria" panose="02040503050406030204" pitchFamily="18" charset="0"/>
                  <a:cs typeface="Arial" panose="020B0604020202020204" pitchFamily="34" charset="0"/>
                </a:rPr>
                <a:t>ĐÚNG</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5" name="Group 4">
            <a:extLst>
              <a:ext uri="{FF2B5EF4-FFF2-40B4-BE49-F238E27FC236}">
                <a16:creationId xmlns:a16="http://schemas.microsoft.com/office/drawing/2014/main" id="{6FC5A0A8-0416-4CF6-B03A-635AC91608AE}"/>
              </a:ext>
            </a:extLst>
          </p:cNvPr>
          <p:cNvGrpSpPr/>
          <p:nvPr/>
        </p:nvGrpSpPr>
        <p:grpSpPr>
          <a:xfrm>
            <a:off x="6432432" y="3551589"/>
            <a:ext cx="5306934" cy="1013123"/>
            <a:chOff x="6403865" y="3423328"/>
            <a:chExt cx="5306934" cy="1013123"/>
          </a:xfrm>
        </p:grpSpPr>
        <p:pic>
          <p:nvPicPr>
            <p:cNvPr id="11" name="Picture 10">
              <a:extLst>
                <a:ext uri="{FF2B5EF4-FFF2-40B4-BE49-F238E27FC236}">
                  <a16:creationId xmlns:a16="http://schemas.microsoft.com/office/drawing/2014/main" id="{3556E039-E4F8-4595-AACC-F7906121E8B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38" t="74853" r="-926" b="-529"/>
            <a:stretch/>
          </p:blipFill>
          <p:spPr>
            <a:xfrm>
              <a:off x="6403865" y="3423328"/>
              <a:ext cx="5306934" cy="1013123"/>
            </a:xfrm>
            <a:prstGeom prst="rect">
              <a:avLst/>
            </a:prstGeom>
          </p:spPr>
        </p:pic>
        <p:sp>
          <p:nvSpPr>
            <p:cNvPr id="18" name="TextBox 17">
              <a:extLst>
                <a:ext uri="{FF2B5EF4-FFF2-40B4-BE49-F238E27FC236}">
                  <a16:creationId xmlns:a16="http://schemas.microsoft.com/office/drawing/2014/main" id="{ADB001D3-1A19-483E-AA96-418C72FA4EA4}"/>
                </a:ext>
              </a:extLst>
            </p:cNvPr>
            <p:cNvSpPr txBox="1"/>
            <p:nvPr/>
          </p:nvSpPr>
          <p:spPr>
            <a:xfrm>
              <a:off x="6475416" y="3551315"/>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SAI</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
        <p:nvSpPr>
          <p:cNvPr id="21" name="TextBox 20">
            <a:extLst>
              <a:ext uri="{FF2B5EF4-FFF2-40B4-BE49-F238E27FC236}">
                <a16:creationId xmlns:a16="http://schemas.microsoft.com/office/drawing/2014/main" id="{ACB5F0C0-7270-401E-8394-41B4DC6CCFF6}"/>
              </a:ext>
            </a:extLst>
          </p:cNvPr>
          <p:cNvSpPr txBox="1"/>
          <p:nvPr/>
        </p:nvSpPr>
        <p:spPr>
          <a:xfrm>
            <a:off x="2209941" y="395870"/>
            <a:ext cx="233980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1</a:t>
            </a:r>
            <a:endParaRPr kumimoji="0" lang="vi-VN"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29" name="Group 28">
            <a:extLst>
              <a:ext uri="{FF2B5EF4-FFF2-40B4-BE49-F238E27FC236}">
                <a16:creationId xmlns:a16="http://schemas.microsoft.com/office/drawing/2014/main" id="{C0F770D1-9884-4050-95DC-57959C19F6CE}"/>
              </a:ext>
            </a:extLst>
          </p:cNvPr>
          <p:cNvGrpSpPr/>
          <p:nvPr/>
        </p:nvGrpSpPr>
        <p:grpSpPr>
          <a:xfrm>
            <a:off x="8879710" y="3213849"/>
            <a:ext cx="2866273" cy="533008"/>
            <a:chOff x="804761" y="670054"/>
            <a:chExt cx="4128960" cy="533008"/>
          </a:xfrm>
        </p:grpSpPr>
        <p:sp>
          <p:nvSpPr>
            <p:cNvPr id="30" name="TextBox 29">
              <a:extLst>
                <a:ext uri="{FF2B5EF4-FFF2-40B4-BE49-F238E27FC236}">
                  <a16:creationId xmlns:a16="http://schemas.microsoft.com/office/drawing/2014/main" id="{1CA7913C-FC11-4B58-AEA1-23EB2C1D7ED4}"/>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EE10BC9E-872B-457D-969D-4356EECD30D4}"/>
                </a:ext>
              </a:extLst>
            </p:cNvPr>
            <p:cNvSpPr txBox="1"/>
            <p:nvPr/>
          </p:nvSpPr>
          <p:spPr>
            <a:xfrm>
              <a:off x="822495" y="679842"/>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pic>
        <p:nvPicPr>
          <p:cNvPr id="13" name="Picture 12">
            <a:extLst>
              <a:ext uri="{FF2B5EF4-FFF2-40B4-BE49-F238E27FC236}">
                <a16:creationId xmlns:a16="http://schemas.microsoft.com/office/drawing/2014/main" id="{315769AE-D323-44D9-936F-1D98E91EFB98}"/>
              </a:ext>
            </a:extLst>
          </p:cNvPr>
          <p:cNvPicPr>
            <a:picLocks noChangeAspect="1"/>
          </p:cNvPicPr>
          <p:nvPr/>
        </p:nvPicPr>
        <p:blipFill>
          <a:blip r:embed="rId7"/>
          <a:stretch>
            <a:fillRect/>
          </a:stretch>
        </p:blipFill>
        <p:spPr>
          <a:xfrm flipH="1">
            <a:off x="11864374" y="992513"/>
            <a:ext cx="4154753" cy="3892100"/>
          </a:xfrm>
          <a:prstGeom prst="rect">
            <a:avLst/>
          </a:prstGeom>
        </p:spPr>
      </p:pic>
    </p:spTree>
    <p:extLst>
      <p:ext uri="{BB962C8B-B14F-4D97-AF65-F5344CB8AC3E}">
        <p14:creationId xmlns:p14="http://schemas.microsoft.com/office/powerpoint/2010/main" val="23692844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exit" presetSubtype="0" fill="hold" nodeType="withEffect">
                                  <p:stCondLst>
                                    <p:cond delay="0"/>
                                  </p:stCondLst>
                                  <p:childTnLst>
                                    <p:set>
                                      <p:cBhvr>
                                        <p:cTn id="12" dur="1" fill="hold">
                                          <p:stCondLst>
                                            <p:cond delay="0"/>
                                          </p:stCondLst>
                                        </p:cTn>
                                        <p:tgtEl>
                                          <p:spTgt spid="29"/>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par>
                          <p:cTn id="15" fill="hold">
                            <p:stCondLst>
                              <p:cond delay="0"/>
                            </p:stCondLst>
                            <p:childTnLst>
                              <p:par>
                                <p:cTn id="16" presetID="35" presetClass="path" presetSubtype="0" accel="50000" decel="50000" fill="hold" nodeType="afterEffect">
                                  <p:stCondLst>
                                    <p:cond delay="0"/>
                                  </p:stCondLst>
                                  <p:childTnLst>
                                    <p:animMotion origin="layout" path="M 4.16667E-7 -2.22222E-6 L -0.54466 0.26829 " pathEditMode="relative" rAng="0" ptsTypes="AA">
                                      <p:cBhvr>
                                        <p:cTn id="17" dur="3000" fill="hold"/>
                                        <p:tgtEl>
                                          <p:spTgt spid="13"/>
                                        </p:tgtEl>
                                        <p:attrNameLst>
                                          <p:attrName>ppt_x</p:attrName>
                                          <p:attrName>ppt_y</p:attrName>
                                        </p:attrNameLst>
                                      </p:cBhvr>
                                      <p:rCtr x="-27240" y="13403"/>
                                    </p:animMotion>
                                  </p:childTnLst>
                                  <p:subTnLst>
                                    <p:audio>
                                      <p:cMediaNode>
                                        <p:cTn display="0" masterRel="sameClick">
                                          <p:stCondLst>
                                            <p:cond evt="begin" delay="0">
                                              <p:tn val="16"/>
                                            </p:cond>
                                          </p:stCondLst>
                                          <p:endCondLst>
                                            <p:cond evt="onStopAudio" delay="0">
                                              <p:tgtEl>
                                                <p:sldTgt/>
                                              </p:tgtEl>
                                            </p:cond>
                                          </p:endCondLst>
                                        </p:cTn>
                                        <p:tgtEl>
                                          <p:sndTgt r:embed="rId3" name="drumroll.wav"/>
                                        </p:tgtEl>
                                      </p:cMediaNode>
                                    </p:audio>
                                  </p:sub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037412-EE8B-4DE4-BE96-1F9F6844C10B}"/>
              </a:ext>
            </a:extLst>
          </p:cNvPr>
          <p:cNvPicPr>
            <a:picLocks noChangeAspect="1"/>
          </p:cNvPicPr>
          <p:nvPr/>
        </p:nvPicPr>
        <p:blipFill rotWithShape="1">
          <a:blip r:embed="rId4">
            <a:extLst>
              <a:ext uri="{28A0092B-C50C-407E-A947-70E740481C1C}">
                <a14:useLocalDpi xmlns:a14="http://schemas.microsoft.com/office/drawing/2010/main" val="0"/>
              </a:ext>
            </a:extLst>
          </a:blip>
          <a:srcRect l="19001" t="64205" r="44880" b="-231"/>
          <a:stretch/>
        </p:blipFill>
        <p:spPr>
          <a:xfrm>
            <a:off x="-97064" y="2204340"/>
            <a:ext cx="4684541" cy="4728290"/>
          </a:xfrm>
          <a:prstGeom prst="rect">
            <a:avLst/>
          </a:prstGeom>
        </p:spPr>
      </p:pic>
      <p:pic>
        <p:nvPicPr>
          <p:cNvPr id="21" name="Picture 20">
            <a:extLst>
              <a:ext uri="{FF2B5EF4-FFF2-40B4-BE49-F238E27FC236}">
                <a16:creationId xmlns:a16="http://schemas.microsoft.com/office/drawing/2014/main" id="{87F7A67E-26A4-4D1E-84E2-376CD4A1BA73}"/>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1002481">
            <a:off x="8533514" y="600822"/>
            <a:ext cx="4828588" cy="2742013"/>
          </a:xfrm>
          <a:prstGeom prst="rect">
            <a:avLst/>
          </a:prstGeom>
        </p:spPr>
      </p:pic>
      <p:pic>
        <p:nvPicPr>
          <p:cNvPr id="27" name="Picture 26">
            <a:extLst>
              <a:ext uri="{FF2B5EF4-FFF2-40B4-BE49-F238E27FC236}">
                <a16:creationId xmlns:a16="http://schemas.microsoft.com/office/drawing/2014/main" id="{CDC976EF-0C81-4D7B-8383-8DC4EB43AF2C}"/>
              </a:ext>
            </a:extLst>
          </p:cNvPr>
          <p:cNvPicPr>
            <a:picLocks noChangeAspect="1"/>
          </p:cNvPicPr>
          <p:nvPr/>
        </p:nvPicPr>
        <p:blipFill>
          <a:blip r:embed="rId6"/>
          <a:stretch>
            <a:fillRect/>
          </a:stretch>
        </p:blipFill>
        <p:spPr>
          <a:xfrm>
            <a:off x="3871984" y="1653937"/>
            <a:ext cx="963251" cy="1286367"/>
          </a:xfrm>
          <a:prstGeom prst="rect">
            <a:avLst/>
          </a:prstGeom>
        </p:spPr>
      </p:pic>
      <p:pic>
        <p:nvPicPr>
          <p:cNvPr id="28" name="Picture 27">
            <a:hlinkClick r:id="" action="ppaction://hlinkshowjump?jump=nextslide"/>
            <a:extLst>
              <a:ext uri="{FF2B5EF4-FFF2-40B4-BE49-F238E27FC236}">
                <a16:creationId xmlns:a16="http://schemas.microsoft.com/office/drawing/2014/main" id="{B45A4C64-4355-451A-BB30-1C09B39F57F5}"/>
              </a:ext>
            </a:extLst>
          </p:cNvPr>
          <p:cNvPicPr>
            <a:picLocks noChangeAspect="1"/>
          </p:cNvPicPr>
          <p:nvPr/>
        </p:nvPicPr>
        <p:blipFill>
          <a:blip r:embed="rId7"/>
          <a:stretch>
            <a:fillRect/>
          </a:stretch>
        </p:blipFill>
        <p:spPr>
          <a:xfrm>
            <a:off x="5669421" y="1664382"/>
            <a:ext cx="1018120" cy="1286367"/>
          </a:xfrm>
          <a:prstGeom prst="rect">
            <a:avLst/>
          </a:prstGeom>
        </p:spPr>
      </p:pic>
      <p:grpSp>
        <p:nvGrpSpPr>
          <p:cNvPr id="29" name="Group 28">
            <a:extLst>
              <a:ext uri="{FF2B5EF4-FFF2-40B4-BE49-F238E27FC236}">
                <a16:creationId xmlns:a16="http://schemas.microsoft.com/office/drawing/2014/main" id="{916316DF-EF49-4E26-9F15-936AAB83F8D2}"/>
              </a:ext>
            </a:extLst>
          </p:cNvPr>
          <p:cNvGrpSpPr/>
          <p:nvPr/>
        </p:nvGrpSpPr>
        <p:grpSpPr>
          <a:xfrm>
            <a:off x="7490772" y="1768265"/>
            <a:ext cx="844061" cy="843934"/>
            <a:chOff x="3782897" y="1746289"/>
            <a:chExt cx="844061" cy="843934"/>
          </a:xfrm>
        </p:grpSpPr>
        <p:pic>
          <p:nvPicPr>
            <p:cNvPr id="30" name="Picture 29">
              <a:extLst>
                <a:ext uri="{FF2B5EF4-FFF2-40B4-BE49-F238E27FC236}">
                  <a16:creationId xmlns:a16="http://schemas.microsoft.com/office/drawing/2014/main" id="{2F6DD2CB-18CC-41F5-97CF-28EDE10DEF2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7" t="1501" r="85579" b="-3366"/>
            <a:stretch/>
          </p:blipFill>
          <p:spPr>
            <a:xfrm>
              <a:off x="3782897" y="1765701"/>
              <a:ext cx="844061" cy="824522"/>
            </a:xfrm>
            <a:prstGeom prst="rect">
              <a:avLst/>
            </a:prstGeom>
          </p:spPr>
        </p:pic>
        <p:sp>
          <p:nvSpPr>
            <p:cNvPr id="31" name="TextBox 30">
              <a:extLst>
                <a:ext uri="{FF2B5EF4-FFF2-40B4-BE49-F238E27FC236}">
                  <a16:creationId xmlns:a16="http://schemas.microsoft.com/office/drawing/2014/main" id="{EFBE27E5-BF32-421C-BCFA-777EDDDB7640}"/>
                </a:ext>
              </a:extLst>
            </p:cNvPr>
            <p:cNvSpPr txBox="1"/>
            <p:nvPr/>
          </p:nvSpPr>
          <p:spPr>
            <a:xfrm>
              <a:off x="3813852" y="1746289"/>
              <a:ext cx="7663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UVN Bo Quen" panose="04040804060802020203" pitchFamily="82" charset="0"/>
                  <a:ea typeface="+mn-ea"/>
                  <a:cs typeface="Arial" panose="020B0604020202020204" pitchFamily="34" charset="0"/>
                </a:rPr>
                <a:t>3</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32" name="Picture 31">
            <a:extLst>
              <a:ext uri="{FF2B5EF4-FFF2-40B4-BE49-F238E27FC236}">
                <a16:creationId xmlns:a16="http://schemas.microsoft.com/office/drawing/2014/main" id="{C85E62EF-2727-49E2-AB22-AB59F9441C70}"/>
              </a:ext>
            </a:extLst>
          </p:cNvPr>
          <p:cNvPicPr>
            <a:picLocks noChangeAspect="1"/>
          </p:cNvPicPr>
          <p:nvPr/>
        </p:nvPicPr>
        <p:blipFill>
          <a:blip r:embed="rId9"/>
          <a:stretch>
            <a:fillRect/>
          </a:stretch>
        </p:blipFill>
        <p:spPr>
          <a:xfrm>
            <a:off x="4724060" y="3392379"/>
            <a:ext cx="1018120" cy="1286367"/>
          </a:xfrm>
          <a:prstGeom prst="rect">
            <a:avLst/>
          </a:prstGeom>
        </p:spPr>
      </p:pic>
      <p:pic>
        <p:nvPicPr>
          <p:cNvPr id="33" name="Picture 32">
            <a:extLst>
              <a:ext uri="{FF2B5EF4-FFF2-40B4-BE49-F238E27FC236}">
                <a16:creationId xmlns:a16="http://schemas.microsoft.com/office/drawing/2014/main" id="{E2ECD3A1-C197-43DF-A90E-F08DDB5F5F56}"/>
              </a:ext>
            </a:extLst>
          </p:cNvPr>
          <p:cNvPicPr>
            <a:picLocks noChangeAspect="1"/>
          </p:cNvPicPr>
          <p:nvPr/>
        </p:nvPicPr>
        <p:blipFill>
          <a:blip r:embed="rId10"/>
          <a:stretch>
            <a:fillRect/>
          </a:stretch>
        </p:blipFill>
        <p:spPr>
          <a:xfrm>
            <a:off x="6745895" y="3363929"/>
            <a:ext cx="999831" cy="1286367"/>
          </a:xfrm>
          <a:prstGeom prst="rect">
            <a:avLst/>
          </a:prstGeom>
        </p:spPr>
      </p:pic>
      <p:pic>
        <p:nvPicPr>
          <p:cNvPr id="13" name="Picture 12">
            <a:extLst>
              <a:ext uri="{FF2B5EF4-FFF2-40B4-BE49-F238E27FC236}">
                <a16:creationId xmlns:a16="http://schemas.microsoft.com/office/drawing/2014/main" id="{EEA7703E-1B81-43CF-BF4F-922AFB7B4633}"/>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5184574" y="1525645"/>
            <a:ext cx="1846046" cy="1589649"/>
          </a:xfrm>
          <a:prstGeom prst="rect">
            <a:avLst/>
          </a:prstGeom>
        </p:spPr>
      </p:pic>
      <p:pic>
        <p:nvPicPr>
          <p:cNvPr id="14" name="Picture 13">
            <a:extLst>
              <a:ext uri="{FF2B5EF4-FFF2-40B4-BE49-F238E27FC236}">
                <a16:creationId xmlns:a16="http://schemas.microsoft.com/office/drawing/2014/main" id="{94240EC7-5D5C-41BA-A4C0-6E3C604BD052}"/>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924630" y="1463004"/>
            <a:ext cx="1846046" cy="1589649"/>
          </a:xfrm>
          <a:prstGeom prst="rect">
            <a:avLst/>
          </a:prstGeom>
        </p:spPr>
      </p:pic>
      <p:pic>
        <p:nvPicPr>
          <p:cNvPr id="15" name="Picture 14">
            <a:extLst>
              <a:ext uri="{FF2B5EF4-FFF2-40B4-BE49-F238E27FC236}">
                <a16:creationId xmlns:a16="http://schemas.microsoft.com/office/drawing/2014/main" id="{4827E3E4-6613-4577-93A2-9296D8E8268E}"/>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4241523" y="3182290"/>
            <a:ext cx="1846046" cy="1589649"/>
          </a:xfrm>
          <a:prstGeom prst="rect">
            <a:avLst/>
          </a:prstGeom>
        </p:spPr>
      </p:pic>
      <p:pic>
        <p:nvPicPr>
          <p:cNvPr id="16" name="Picture 15">
            <a:extLst>
              <a:ext uri="{FF2B5EF4-FFF2-40B4-BE49-F238E27FC236}">
                <a16:creationId xmlns:a16="http://schemas.microsoft.com/office/drawing/2014/main" id="{6ACBEB48-DCA8-4CCC-A62F-E9369F97EAC4}"/>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246065" y="3279839"/>
            <a:ext cx="1846046" cy="1589649"/>
          </a:xfrm>
          <a:prstGeom prst="rect">
            <a:avLst/>
          </a:prstGeom>
        </p:spPr>
      </p:pic>
      <p:sp>
        <p:nvSpPr>
          <p:cNvPr id="35" name="Rectangle: Rounded Corners 34">
            <a:extLst>
              <a:ext uri="{FF2B5EF4-FFF2-40B4-BE49-F238E27FC236}">
                <a16:creationId xmlns:a16="http://schemas.microsoft.com/office/drawing/2014/main" id="{2849DE4F-EC62-4D17-A0B5-10B91BFAA6A0}"/>
              </a:ext>
            </a:extLst>
          </p:cNvPr>
          <p:cNvSpPr/>
          <p:nvPr/>
        </p:nvSpPr>
        <p:spPr>
          <a:xfrm>
            <a:off x="3448534" y="215030"/>
            <a:ext cx="5613010" cy="642722"/>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Rounded Corners 36">
            <a:extLst>
              <a:ext uri="{FF2B5EF4-FFF2-40B4-BE49-F238E27FC236}">
                <a16:creationId xmlns:a16="http://schemas.microsoft.com/office/drawing/2014/main" id="{0D72A70D-8EFE-4ADA-9007-D57FC95E9F0E}"/>
              </a:ext>
            </a:extLst>
          </p:cNvPr>
          <p:cNvSpPr/>
          <p:nvPr/>
        </p:nvSpPr>
        <p:spPr>
          <a:xfrm>
            <a:off x="4545901" y="208459"/>
            <a:ext cx="4518112"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Rectangle: Rounded Corners 35">
            <a:extLst>
              <a:ext uri="{FF2B5EF4-FFF2-40B4-BE49-F238E27FC236}">
                <a16:creationId xmlns:a16="http://schemas.microsoft.com/office/drawing/2014/main" id="{75C6F47F-FC5D-47A7-A406-F1C3F7DA8DFE}"/>
              </a:ext>
            </a:extLst>
          </p:cNvPr>
          <p:cNvSpPr/>
          <p:nvPr/>
        </p:nvSpPr>
        <p:spPr>
          <a:xfrm>
            <a:off x="3439560" y="208459"/>
            <a:ext cx="5613010"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a:extLst>
              <a:ext uri="{FF2B5EF4-FFF2-40B4-BE49-F238E27FC236}">
                <a16:creationId xmlns:a16="http://schemas.microsoft.com/office/drawing/2014/main" id="{96B6FA6D-F804-4860-9EB1-484B6A1E6EF5}"/>
              </a:ext>
            </a:extLst>
          </p:cNvPr>
          <p:cNvPicPr>
            <a:picLocks noChangeAspect="1"/>
          </p:cNvPicPr>
          <p:nvPr/>
        </p:nvPicPr>
        <p:blipFill rotWithShape="1">
          <a:blip r:embed="rId11">
            <a:extLst>
              <a:ext uri="{28A0092B-C50C-407E-A947-70E740481C1C}">
                <a14:useLocalDpi xmlns:a14="http://schemas.microsoft.com/office/drawing/2010/main" val="0"/>
              </a:ext>
            </a:extLst>
          </a:blip>
          <a:srcRect l="41540" t="41754" r="45468" b="46925"/>
          <a:stretch/>
        </p:blipFill>
        <p:spPr>
          <a:xfrm rot="9051558">
            <a:off x="3733686" y="1540673"/>
            <a:ext cx="1578207" cy="1391759"/>
          </a:xfrm>
          <a:prstGeom prst="rect">
            <a:avLst/>
          </a:prstGeom>
        </p:spPr>
      </p:pic>
    </p:spTree>
    <p:extLst>
      <p:ext uri="{BB962C8B-B14F-4D97-AF65-F5344CB8AC3E}">
        <p14:creationId xmlns:p14="http://schemas.microsoft.com/office/powerpoint/2010/main" val="346088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fltVal val="0"/>
                                          </p:val>
                                        </p:tav>
                                        <p:tav tm="100000">
                                          <p:val>
                                            <p:strVal val="#ppt_w"/>
                                          </p:val>
                                        </p:tav>
                                      </p:tavLst>
                                    </p:anim>
                                    <p:anim calcmode="lin" valueType="num">
                                      <p:cBhvr>
                                        <p:cTn id="12" dur="500" fill="hold"/>
                                        <p:tgtEl>
                                          <p:spTgt spid="24"/>
                                        </p:tgtEl>
                                        <p:attrNameLst>
                                          <p:attrName>ppt_h</p:attrName>
                                        </p:attrNameLst>
                                      </p:cBhvr>
                                      <p:tavLst>
                                        <p:tav tm="0">
                                          <p:val>
                                            <p:fltVal val="0"/>
                                          </p:val>
                                        </p:tav>
                                        <p:tav tm="100000">
                                          <p:val>
                                            <p:strVal val="#ppt_h"/>
                                          </p:val>
                                        </p:tav>
                                      </p:tavLst>
                                    </p:anim>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13"/>
                                        </p:tgtEl>
                                        <p:attrNameLst>
                                          <p:attrName>ppt_w</p:attrName>
                                        </p:attrNameLst>
                                      </p:cBhvr>
                                      <p:tavLst>
                                        <p:tav tm="0">
                                          <p:val>
                                            <p:strVal val="ppt_w"/>
                                          </p:val>
                                        </p:tav>
                                        <p:tav tm="100000">
                                          <p:val>
                                            <p:fltVal val="0"/>
                                          </p:val>
                                        </p:tav>
                                      </p:tavLst>
                                    </p:anim>
                                    <p:anim calcmode="lin" valueType="num">
                                      <p:cBhvr>
                                        <p:cTn id="18" dur="1000"/>
                                        <p:tgtEl>
                                          <p:spTgt spid="13"/>
                                        </p:tgtEl>
                                        <p:attrNameLst>
                                          <p:attrName>ppt_h</p:attrName>
                                        </p:attrNameLst>
                                      </p:cBhvr>
                                      <p:tavLst>
                                        <p:tav tm="0">
                                          <p:val>
                                            <p:strVal val="ppt_h"/>
                                          </p:val>
                                        </p:tav>
                                        <p:tav tm="100000">
                                          <p:val>
                                            <p:fltVal val="0"/>
                                          </p:val>
                                        </p:tav>
                                      </p:tavLst>
                                    </p:anim>
                                    <p:anim calcmode="lin" valueType="num">
                                      <p:cBhvr>
                                        <p:cTn id="19" dur="1000"/>
                                        <p:tgtEl>
                                          <p:spTgt spid="13"/>
                                        </p:tgtEl>
                                        <p:attrNameLst>
                                          <p:attrName>style.rotation</p:attrName>
                                        </p:attrNameLst>
                                      </p:cBhvr>
                                      <p:tavLst>
                                        <p:tav tm="0">
                                          <p:val>
                                            <p:fltVal val="0"/>
                                          </p:val>
                                        </p:tav>
                                        <p:tav tm="100000">
                                          <p:val>
                                            <p:fltVal val="90"/>
                                          </p:val>
                                        </p:tav>
                                      </p:tavLst>
                                    </p:anim>
                                    <p:animEffect transition="out" filter="fade">
                                      <p:cBhvr>
                                        <p:cTn id="20" dur="1000"/>
                                        <p:tgtEl>
                                          <p:spTgt spid="13"/>
                                        </p:tgtEl>
                                      </p:cBhvr>
                                    </p:animEffect>
                                    <p:set>
                                      <p:cBhvr>
                                        <p:cTn id="21"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FB2234-A239-45E1-B647-EAC3F2CD44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8881" b="28846"/>
          <a:stretch/>
        </p:blipFill>
        <p:spPr>
          <a:xfrm>
            <a:off x="523158" y="407568"/>
            <a:ext cx="5924851" cy="4600135"/>
          </a:xfrm>
          <a:prstGeom prst="rect">
            <a:avLst/>
          </a:prstGeom>
        </p:spPr>
      </p:pic>
      <p:pic>
        <p:nvPicPr>
          <p:cNvPr id="8" name="Picture 7">
            <a:extLst>
              <a:ext uri="{FF2B5EF4-FFF2-40B4-BE49-F238E27FC236}">
                <a16:creationId xmlns:a16="http://schemas.microsoft.com/office/drawing/2014/main" id="{D1A180AF-28AC-46F1-AA98-7B965CF37826}"/>
              </a:ext>
            </a:extLst>
          </p:cNvPr>
          <p:cNvPicPr>
            <a:picLocks noChangeAspect="1"/>
          </p:cNvPicPr>
          <p:nvPr/>
        </p:nvPicPr>
        <p:blipFill rotWithShape="1">
          <a:blip r:embed="rId6">
            <a:extLst>
              <a:ext uri="{28A0092B-C50C-407E-A947-70E740481C1C}">
                <a14:useLocalDpi xmlns:a14="http://schemas.microsoft.com/office/drawing/2010/main" val="0"/>
              </a:ext>
            </a:extLst>
          </a:blip>
          <a:srcRect l="60933" b="78077"/>
          <a:stretch/>
        </p:blipFill>
        <p:spPr>
          <a:xfrm rot="8847699" flipV="1">
            <a:off x="-1187175" y="4255124"/>
            <a:ext cx="5132809" cy="2912190"/>
          </a:xfrm>
          <a:prstGeom prst="rect">
            <a:avLst/>
          </a:prstGeom>
        </p:spPr>
      </p:pic>
      <p:sp>
        <p:nvSpPr>
          <p:cNvPr id="15" name="TextBox 14">
            <a:extLst>
              <a:ext uri="{FF2B5EF4-FFF2-40B4-BE49-F238E27FC236}">
                <a16:creationId xmlns:a16="http://schemas.microsoft.com/office/drawing/2014/main" id="{C0F5CF4C-CEE2-4E72-B6A5-EB273A2308F1}"/>
              </a:ext>
            </a:extLst>
          </p:cNvPr>
          <p:cNvSpPr txBox="1"/>
          <p:nvPr/>
        </p:nvSpPr>
        <p:spPr>
          <a:xfrm>
            <a:off x="474829" y="1560663"/>
            <a:ext cx="56359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Cho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hình</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chữ</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t>
            </a:r>
            <a:r>
              <a:rPr lang="en-US" sz="3200" dirty="0" err="1" smtClean="0">
                <a:solidFill>
                  <a:srgbClr val="0F072E"/>
                </a:solidFill>
                <a:latin typeface="Cambria" panose="02040503050406030204" pitchFamily="18" charset="0"/>
                <a:ea typeface="Cambria" panose="02040503050406030204" pitchFamily="18" charset="0"/>
                <a:cs typeface="Arial" panose="020B0604020202020204" pitchFamily="34" charset="0"/>
              </a:rPr>
              <a:t>nhật</a:t>
            </a:r>
            <a:r>
              <a:rPr lang="en-US" sz="3200" dirty="0" smtClean="0">
                <a:solidFill>
                  <a:srgbClr val="0F072E"/>
                </a:solidFill>
                <a:latin typeface="Cambria" panose="02040503050406030204" pitchFamily="18" charset="0"/>
                <a:ea typeface="Cambria" panose="02040503050406030204" pitchFamily="18" charset="0"/>
                <a:cs typeface="Arial" panose="020B0604020202020204" pitchFamily="34" charset="0"/>
              </a:rPr>
              <a:t> ABCD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Cạnh</a:t>
            </a:r>
            <a:r>
              <a:rPr kumimoji="0" lang="en-US" sz="32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song </a:t>
            </a:r>
            <a:r>
              <a:rPr kumimoji="0" lang="en-US" sz="32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song</a:t>
            </a:r>
            <a:r>
              <a:rPr kumimoji="0" lang="en-US" sz="32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với</a:t>
            </a:r>
            <a:r>
              <a:rPr kumimoji="0" lang="en-US" sz="32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 AB </a:t>
            </a:r>
            <a:r>
              <a:rPr kumimoji="0" lang="en-US" sz="3200" b="0" i="0" u="none" strike="noStrike" kern="1200" cap="none" spc="0" normalizeH="0" noProof="0" dirty="0" err="1"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3200" b="0" i="0" u="none" strike="noStrike" kern="1200" cap="none" spc="0" normalizeH="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3" name="Group 2">
            <a:extLst>
              <a:ext uri="{FF2B5EF4-FFF2-40B4-BE49-F238E27FC236}">
                <a16:creationId xmlns:a16="http://schemas.microsoft.com/office/drawing/2014/main" id="{EA817B8F-F5C6-42B4-A1C0-E28B6370E269}"/>
              </a:ext>
            </a:extLst>
          </p:cNvPr>
          <p:cNvGrpSpPr/>
          <p:nvPr/>
        </p:nvGrpSpPr>
        <p:grpSpPr>
          <a:xfrm>
            <a:off x="6374508" y="3661034"/>
            <a:ext cx="5306934" cy="1013123"/>
            <a:chOff x="6448009" y="2109393"/>
            <a:chExt cx="5306934" cy="1013123"/>
          </a:xfrm>
        </p:grpSpPr>
        <p:pic>
          <p:nvPicPr>
            <p:cNvPr id="10" name="Picture 9">
              <a:extLst>
                <a:ext uri="{FF2B5EF4-FFF2-40B4-BE49-F238E27FC236}">
                  <a16:creationId xmlns:a16="http://schemas.microsoft.com/office/drawing/2014/main" id="{5D83008B-2F0C-4B0B-A33C-B5023C9CAE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48009" y="2109393"/>
              <a:ext cx="5306934" cy="1013123"/>
            </a:xfrm>
            <a:prstGeom prst="rect">
              <a:avLst/>
            </a:prstGeom>
          </p:spPr>
        </p:pic>
        <p:sp>
          <p:nvSpPr>
            <p:cNvPr id="16" name="TextBox 15">
              <a:extLst>
                <a:ext uri="{FF2B5EF4-FFF2-40B4-BE49-F238E27FC236}">
                  <a16:creationId xmlns:a16="http://schemas.microsoft.com/office/drawing/2014/main" id="{B02CC37F-202B-4500-9B68-C0C27744E5F8}"/>
                </a:ext>
              </a:extLst>
            </p:cNvPr>
            <p:cNvSpPr txBox="1"/>
            <p:nvPr/>
          </p:nvSpPr>
          <p:spPr>
            <a:xfrm>
              <a:off x="6669314" y="2230677"/>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CD</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2" name="Group 1">
            <a:extLst>
              <a:ext uri="{FF2B5EF4-FFF2-40B4-BE49-F238E27FC236}">
                <a16:creationId xmlns:a16="http://schemas.microsoft.com/office/drawing/2014/main" id="{DF03065D-90EE-44D1-BB44-2095C1BF29AA}"/>
              </a:ext>
            </a:extLst>
          </p:cNvPr>
          <p:cNvGrpSpPr/>
          <p:nvPr/>
        </p:nvGrpSpPr>
        <p:grpSpPr>
          <a:xfrm>
            <a:off x="6448009" y="754809"/>
            <a:ext cx="5306934" cy="1013123"/>
            <a:chOff x="6448009" y="754809"/>
            <a:chExt cx="5306934" cy="1013123"/>
          </a:xfrm>
        </p:grpSpPr>
        <p:pic>
          <p:nvPicPr>
            <p:cNvPr id="9" name="Picture 8">
              <a:extLst>
                <a:ext uri="{FF2B5EF4-FFF2-40B4-BE49-F238E27FC236}">
                  <a16:creationId xmlns:a16="http://schemas.microsoft.com/office/drawing/2014/main" id="{E18A9C03-5C2A-4674-A285-EA5447F7C6C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48009" y="754809"/>
              <a:ext cx="5306934" cy="1013123"/>
            </a:xfrm>
            <a:prstGeom prst="rect">
              <a:avLst/>
            </a:prstGeom>
          </p:spPr>
        </p:pic>
        <p:sp>
          <p:nvSpPr>
            <p:cNvPr id="17" name="TextBox 16">
              <a:extLst>
                <a:ext uri="{FF2B5EF4-FFF2-40B4-BE49-F238E27FC236}">
                  <a16:creationId xmlns:a16="http://schemas.microsoft.com/office/drawing/2014/main" id="{1F3C723B-20CD-4A21-AFF6-2D0E950067F9}"/>
                </a:ext>
              </a:extLst>
            </p:cNvPr>
            <p:cNvSpPr txBox="1"/>
            <p:nvPr/>
          </p:nvSpPr>
          <p:spPr>
            <a:xfrm>
              <a:off x="6534149" y="916742"/>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BC</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5" name="Group 4">
            <a:extLst>
              <a:ext uri="{FF2B5EF4-FFF2-40B4-BE49-F238E27FC236}">
                <a16:creationId xmlns:a16="http://schemas.microsoft.com/office/drawing/2014/main" id="{6FC5A0A8-0416-4CF6-B03A-635AC91608AE}"/>
              </a:ext>
            </a:extLst>
          </p:cNvPr>
          <p:cNvGrpSpPr/>
          <p:nvPr/>
        </p:nvGrpSpPr>
        <p:grpSpPr>
          <a:xfrm>
            <a:off x="6410238" y="2319734"/>
            <a:ext cx="5306934" cy="1013123"/>
            <a:chOff x="6403865" y="3423328"/>
            <a:chExt cx="5306934" cy="1013123"/>
          </a:xfrm>
        </p:grpSpPr>
        <p:pic>
          <p:nvPicPr>
            <p:cNvPr id="11" name="Picture 10">
              <a:extLst>
                <a:ext uri="{FF2B5EF4-FFF2-40B4-BE49-F238E27FC236}">
                  <a16:creationId xmlns:a16="http://schemas.microsoft.com/office/drawing/2014/main" id="{3556E039-E4F8-4595-AACC-F7906121E8B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03865" y="3423328"/>
              <a:ext cx="5306934" cy="1013123"/>
            </a:xfrm>
            <a:prstGeom prst="rect">
              <a:avLst/>
            </a:prstGeom>
          </p:spPr>
        </p:pic>
        <p:sp>
          <p:nvSpPr>
            <p:cNvPr id="18" name="TextBox 17">
              <a:extLst>
                <a:ext uri="{FF2B5EF4-FFF2-40B4-BE49-F238E27FC236}">
                  <a16:creationId xmlns:a16="http://schemas.microsoft.com/office/drawing/2014/main" id="{ADB001D3-1A19-483E-AA96-418C72FA4EA4}"/>
                </a:ext>
              </a:extLst>
            </p:cNvPr>
            <p:cNvSpPr txBox="1"/>
            <p:nvPr/>
          </p:nvSpPr>
          <p:spPr>
            <a:xfrm>
              <a:off x="6475416" y="3551315"/>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AB</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grpSp>
        <p:nvGrpSpPr>
          <p:cNvPr id="6" name="Group 5">
            <a:extLst>
              <a:ext uri="{FF2B5EF4-FFF2-40B4-BE49-F238E27FC236}">
                <a16:creationId xmlns:a16="http://schemas.microsoft.com/office/drawing/2014/main" id="{1E8D247B-3A83-43F7-B8F7-3DAD234C365E}"/>
              </a:ext>
            </a:extLst>
          </p:cNvPr>
          <p:cNvGrpSpPr/>
          <p:nvPr/>
        </p:nvGrpSpPr>
        <p:grpSpPr>
          <a:xfrm>
            <a:off x="6374508" y="5135690"/>
            <a:ext cx="5306934" cy="1013123"/>
            <a:chOff x="6403153" y="4698096"/>
            <a:chExt cx="5306934" cy="1013123"/>
          </a:xfrm>
        </p:grpSpPr>
        <p:pic>
          <p:nvPicPr>
            <p:cNvPr id="12" name="Picture 11">
              <a:extLst>
                <a:ext uri="{FF2B5EF4-FFF2-40B4-BE49-F238E27FC236}">
                  <a16:creationId xmlns:a16="http://schemas.microsoft.com/office/drawing/2014/main" id="{9E3BBB71-B821-4356-8D99-AF4F19D6296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938" t="74853" r="-926" b="-529"/>
            <a:stretch/>
          </p:blipFill>
          <p:spPr>
            <a:xfrm>
              <a:off x="6403153" y="4698096"/>
              <a:ext cx="5306934" cy="1013123"/>
            </a:xfrm>
            <a:prstGeom prst="rect">
              <a:avLst/>
            </a:prstGeom>
          </p:spPr>
        </p:pic>
        <p:sp>
          <p:nvSpPr>
            <p:cNvPr id="19" name="TextBox 18">
              <a:extLst>
                <a:ext uri="{FF2B5EF4-FFF2-40B4-BE49-F238E27FC236}">
                  <a16:creationId xmlns:a16="http://schemas.microsoft.com/office/drawing/2014/main" id="{F56D326F-6595-438E-A2E0-BD54D30D72EB}"/>
                </a:ext>
              </a:extLst>
            </p:cNvPr>
            <p:cNvSpPr txBox="1"/>
            <p:nvPr/>
          </p:nvSpPr>
          <p:spPr>
            <a:xfrm>
              <a:off x="6476193" y="4802020"/>
              <a:ext cx="48643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rPr>
                <a:t>AD</a:t>
              </a:r>
              <a:endParaRPr kumimoji="0" lang="vi-VN" sz="4000" b="0" i="0" u="none" strike="noStrike" kern="1200" cap="none" spc="0" normalizeH="0" baseline="0" noProof="0" dirty="0">
                <a:ln>
                  <a:noFill/>
                </a:ln>
                <a:solidFill>
                  <a:srgbClr val="0F072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
        <p:nvSpPr>
          <p:cNvPr id="21" name="TextBox 20">
            <a:extLst>
              <a:ext uri="{FF2B5EF4-FFF2-40B4-BE49-F238E27FC236}">
                <a16:creationId xmlns:a16="http://schemas.microsoft.com/office/drawing/2014/main" id="{ACB5F0C0-7270-401E-8394-41B4DC6CCFF6}"/>
              </a:ext>
            </a:extLst>
          </p:cNvPr>
          <p:cNvSpPr txBox="1"/>
          <p:nvPr/>
        </p:nvSpPr>
        <p:spPr>
          <a:xfrm>
            <a:off x="2209941" y="395870"/>
            <a:ext cx="233980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2</a:t>
            </a:r>
            <a:endParaRPr kumimoji="0" lang="vi-VN"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23" name="Group 22">
            <a:extLst>
              <a:ext uri="{FF2B5EF4-FFF2-40B4-BE49-F238E27FC236}">
                <a16:creationId xmlns:a16="http://schemas.microsoft.com/office/drawing/2014/main" id="{C9393007-95C3-4708-ADDE-4FDB0B5B2C49}"/>
              </a:ext>
            </a:extLst>
          </p:cNvPr>
          <p:cNvGrpSpPr/>
          <p:nvPr/>
        </p:nvGrpSpPr>
        <p:grpSpPr>
          <a:xfrm>
            <a:off x="8900981" y="363958"/>
            <a:ext cx="2865137" cy="533008"/>
            <a:chOff x="804761" y="660266"/>
            <a:chExt cx="4127323" cy="533008"/>
          </a:xfrm>
        </p:grpSpPr>
        <p:sp>
          <p:nvSpPr>
            <p:cNvPr id="24" name="TextBox 23">
              <a:extLst>
                <a:ext uri="{FF2B5EF4-FFF2-40B4-BE49-F238E27FC236}">
                  <a16:creationId xmlns:a16="http://schemas.microsoft.com/office/drawing/2014/main" id="{F2253E01-A088-4D3C-9AE6-8A8E18CA5B1D}"/>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25" name="TextBox 24">
              <a:extLst>
                <a:ext uri="{FF2B5EF4-FFF2-40B4-BE49-F238E27FC236}">
                  <a16:creationId xmlns:a16="http://schemas.microsoft.com/office/drawing/2014/main" id="{C8317A87-F20F-46D3-B10C-B1EC5E5DE958}"/>
                </a:ext>
              </a:extLst>
            </p:cNvPr>
            <p:cNvSpPr txBox="1"/>
            <p:nvPr/>
          </p:nvSpPr>
          <p:spPr>
            <a:xfrm>
              <a:off x="820858" y="660266"/>
              <a:ext cx="4111226" cy="52322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grpSp>
        <p:nvGrpSpPr>
          <p:cNvPr id="29" name="Group 28">
            <a:extLst>
              <a:ext uri="{FF2B5EF4-FFF2-40B4-BE49-F238E27FC236}">
                <a16:creationId xmlns:a16="http://schemas.microsoft.com/office/drawing/2014/main" id="{C0F770D1-9884-4050-95DC-57959C19F6CE}"/>
              </a:ext>
            </a:extLst>
          </p:cNvPr>
          <p:cNvGrpSpPr/>
          <p:nvPr/>
        </p:nvGrpSpPr>
        <p:grpSpPr>
          <a:xfrm>
            <a:off x="8857516" y="1981994"/>
            <a:ext cx="2866273" cy="533008"/>
            <a:chOff x="804761" y="670054"/>
            <a:chExt cx="4128960" cy="533008"/>
          </a:xfrm>
        </p:grpSpPr>
        <p:sp>
          <p:nvSpPr>
            <p:cNvPr id="30" name="TextBox 29">
              <a:extLst>
                <a:ext uri="{FF2B5EF4-FFF2-40B4-BE49-F238E27FC236}">
                  <a16:creationId xmlns:a16="http://schemas.microsoft.com/office/drawing/2014/main" id="{1CA7913C-FC11-4B58-AEA1-23EB2C1D7ED4}"/>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EE10BC9E-872B-457D-969D-4356EECD30D4}"/>
                </a:ext>
              </a:extLst>
            </p:cNvPr>
            <p:cNvSpPr txBox="1"/>
            <p:nvPr/>
          </p:nvSpPr>
          <p:spPr>
            <a:xfrm>
              <a:off x="822495" y="679842"/>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grpSp>
        <p:nvGrpSpPr>
          <p:cNvPr id="32" name="Group 31">
            <a:extLst>
              <a:ext uri="{FF2B5EF4-FFF2-40B4-BE49-F238E27FC236}">
                <a16:creationId xmlns:a16="http://schemas.microsoft.com/office/drawing/2014/main" id="{2DB7796D-A502-4DC5-9C70-B81D8E42F6E2}"/>
              </a:ext>
            </a:extLst>
          </p:cNvPr>
          <p:cNvGrpSpPr/>
          <p:nvPr/>
        </p:nvGrpSpPr>
        <p:grpSpPr>
          <a:xfrm>
            <a:off x="8869827" y="4760607"/>
            <a:ext cx="2853962" cy="540937"/>
            <a:chOff x="804761" y="652337"/>
            <a:chExt cx="4111226" cy="540937"/>
          </a:xfrm>
        </p:grpSpPr>
        <p:sp>
          <p:nvSpPr>
            <p:cNvPr id="33" name="TextBox 32">
              <a:extLst>
                <a:ext uri="{FF2B5EF4-FFF2-40B4-BE49-F238E27FC236}">
                  <a16:creationId xmlns:a16="http://schemas.microsoft.com/office/drawing/2014/main" id="{9DCA35C7-A53E-41C1-A75D-64D0FF015003}"/>
                </a:ext>
              </a:extLst>
            </p:cNvPr>
            <p:cNvSpPr txBox="1"/>
            <p:nvPr/>
          </p:nvSpPr>
          <p:spPr>
            <a:xfrm>
              <a:off x="804761" y="670054"/>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w="152400">
                  <a:solidFill>
                    <a:prstClr val="white"/>
                  </a:solidFill>
                </a:ln>
                <a:solidFill>
                  <a:prstClr val="white"/>
                </a:solidFill>
                <a:effectLst>
                  <a:outerShdw blurRad="50800" dist="38100" dir="8100000" algn="tr"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34" name="TextBox 33">
              <a:extLst>
                <a:ext uri="{FF2B5EF4-FFF2-40B4-BE49-F238E27FC236}">
                  <a16:creationId xmlns:a16="http://schemas.microsoft.com/office/drawing/2014/main" id="{3BD31AE3-F8AD-4F4B-BC7C-4F4C97E6A9EE}"/>
                </a:ext>
              </a:extLst>
            </p:cNvPr>
            <p:cNvSpPr txBox="1"/>
            <p:nvPr/>
          </p:nvSpPr>
          <p:spPr>
            <a:xfrm>
              <a:off x="804761" y="652337"/>
              <a:ext cx="41112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Chưa</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chính</a:t>
              </a:r>
              <a:r>
                <a:rPr kumimoji="0" lang="en-US"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 </a:t>
              </a:r>
              <a:r>
                <a:rPr kumimoji="0" lang="en-US" sz="2800" b="0" i="0" u="none" strike="noStrike" kern="1200" cap="none" spc="0" normalizeH="0" baseline="0" noProof="0" dirty="0" err="1">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rPr>
                <a:t>xác</a:t>
              </a:r>
              <a:endParaRPr kumimoji="0" lang="vi-VN" sz="2800" b="0" i="0" u="none" strike="noStrike" kern="1200" cap="none" spc="0" normalizeH="0" baseline="0" noProof="0" dirty="0">
                <a:ln>
                  <a:noFill/>
                </a:ln>
                <a:gradFill>
                  <a:gsLst>
                    <a:gs pos="0">
                      <a:srgbClr val="981B5B"/>
                    </a:gs>
                    <a:gs pos="70000">
                      <a:srgbClr val="33676B"/>
                    </a:gs>
                  </a:gsLst>
                  <a:lin ang="5400000" scaled="1"/>
                </a:gradFill>
                <a:effectLst/>
                <a:uLnTx/>
                <a:uFillTx/>
                <a:latin typeface="Cambria" panose="02040503050406030204" pitchFamily="18" charset="0"/>
                <a:ea typeface="Cambria" panose="02040503050406030204" pitchFamily="18" charset="0"/>
              </a:endParaRPr>
            </a:p>
          </p:txBody>
        </p:sp>
      </p:grpSp>
      <p:pic>
        <p:nvPicPr>
          <p:cNvPr id="13" name="Picture 12">
            <a:extLst>
              <a:ext uri="{FF2B5EF4-FFF2-40B4-BE49-F238E27FC236}">
                <a16:creationId xmlns:a16="http://schemas.microsoft.com/office/drawing/2014/main" id="{315769AE-D323-44D9-936F-1D98E91EFB98}"/>
              </a:ext>
            </a:extLst>
          </p:cNvPr>
          <p:cNvPicPr>
            <a:picLocks noChangeAspect="1"/>
          </p:cNvPicPr>
          <p:nvPr/>
        </p:nvPicPr>
        <p:blipFill>
          <a:blip r:embed="rId8"/>
          <a:stretch>
            <a:fillRect/>
          </a:stretch>
        </p:blipFill>
        <p:spPr>
          <a:xfrm flipH="1">
            <a:off x="11864374" y="992513"/>
            <a:ext cx="4154753" cy="3892100"/>
          </a:xfrm>
          <a:prstGeom prst="rect">
            <a:avLst/>
          </a:prstGeom>
        </p:spPr>
      </p:pic>
      <p:grpSp>
        <p:nvGrpSpPr>
          <p:cNvPr id="28" name="Group 27"/>
          <p:cNvGrpSpPr/>
          <p:nvPr/>
        </p:nvGrpSpPr>
        <p:grpSpPr>
          <a:xfrm>
            <a:off x="2607710" y="2714812"/>
            <a:ext cx="2103999" cy="985400"/>
            <a:chOff x="1499998" y="1503641"/>
            <a:chExt cx="3253257" cy="1878034"/>
          </a:xfrm>
        </p:grpSpPr>
        <p:grpSp>
          <p:nvGrpSpPr>
            <p:cNvPr id="35" name="Group 34"/>
            <p:cNvGrpSpPr/>
            <p:nvPr/>
          </p:nvGrpSpPr>
          <p:grpSpPr>
            <a:xfrm>
              <a:off x="2052320" y="1869440"/>
              <a:ext cx="2235200" cy="1463040"/>
              <a:chOff x="2052320" y="1869440"/>
              <a:chExt cx="2235200" cy="1463040"/>
            </a:xfrm>
          </p:grpSpPr>
          <p:cxnSp>
            <p:nvCxnSpPr>
              <p:cNvPr id="40" name="Straight Connector 39"/>
              <p:cNvCxnSpPr/>
              <p:nvPr/>
            </p:nvCxnSpPr>
            <p:spPr>
              <a:xfrm flipV="1">
                <a:off x="2052320" y="1869440"/>
                <a:ext cx="2235200" cy="1016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2052320" y="3322320"/>
                <a:ext cx="2235200" cy="1016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2087203" y="1869440"/>
                <a:ext cx="0" cy="144272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4287520" y="1869440"/>
                <a:ext cx="0" cy="146304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1527000" y="1503641"/>
              <a:ext cx="365760" cy="461666"/>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A</a:t>
              </a:r>
              <a:endParaRPr lang="en-US" sz="2400" b="1" dirty="0">
                <a:solidFill>
                  <a:srgbClr val="00B050"/>
                </a:solidFill>
                <a:latin typeface="Cambria" panose="02040503050406030204" pitchFamily="18" charset="0"/>
                <a:ea typeface="Cambria" panose="02040503050406030204" pitchFamily="18" charset="0"/>
              </a:endParaRPr>
            </a:p>
          </p:txBody>
        </p:sp>
        <p:sp>
          <p:nvSpPr>
            <p:cNvPr id="37" name="TextBox 36"/>
            <p:cNvSpPr txBox="1"/>
            <p:nvPr/>
          </p:nvSpPr>
          <p:spPr>
            <a:xfrm>
              <a:off x="4331886" y="1510268"/>
              <a:ext cx="365760" cy="461665"/>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B</a:t>
              </a:r>
              <a:endParaRPr lang="en-US" sz="2400" b="1" dirty="0">
                <a:solidFill>
                  <a:srgbClr val="00B050"/>
                </a:solidFill>
                <a:latin typeface="Cambria" panose="02040503050406030204" pitchFamily="18" charset="0"/>
                <a:ea typeface="Cambria" panose="02040503050406030204" pitchFamily="18" charset="0"/>
              </a:endParaRPr>
            </a:p>
          </p:txBody>
        </p:sp>
        <p:sp>
          <p:nvSpPr>
            <p:cNvPr id="38" name="TextBox 37"/>
            <p:cNvSpPr txBox="1"/>
            <p:nvPr/>
          </p:nvSpPr>
          <p:spPr>
            <a:xfrm>
              <a:off x="1499998" y="2877569"/>
              <a:ext cx="365760" cy="461666"/>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D</a:t>
              </a:r>
              <a:endParaRPr lang="en-US" sz="2400" b="1" dirty="0">
                <a:solidFill>
                  <a:srgbClr val="00B050"/>
                </a:solidFill>
                <a:latin typeface="Cambria" panose="02040503050406030204" pitchFamily="18" charset="0"/>
                <a:ea typeface="Cambria" panose="02040503050406030204" pitchFamily="18" charset="0"/>
              </a:endParaRPr>
            </a:p>
          </p:txBody>
        </p:sp>
        <p:sp>
          <p:nvSpPr>
            <p:cNvPr id="39" name="TextBox 38"/>
            <p:cNvSpPr txBox="1"/>
            <p:nvPr/>
          </p:nvSpPr>
          <p:spPr>
            <a:xfrm>
              <a:off x="4387495" y="2920009"/>
              <a:ext cx="365760" cy="461666"/>
            </a:xfrm>
            <a:prstGeom prst="rect">
              <a:avLst/>
            </a:prstGeom>
            <a:noFill/>
          </p:spPr>
          <p:txBody>
            <a:bodyPr wrap="square" rtlCol="0">
              <a:spAutoFit/>
            </a:bodyPr>
            <a:lstStyle/>
            <a:p>
              <a:r>
                <a:rPr lang="en-US" sz="2400" b="1" dirty="0" smtClean="0">
                  <a:solidFill>
                    <a:srgbClr val="00B050"/>
                  </a:solidFill>
                  <a:latin typeface="Cambria" panose="02040503050406030204" pitchFamily="18" charset="0"/>
                  <a:ea typeface="Cambria" panose="02040503050406030204" pitchFamily="18" charset="0"/>
                </a:rPr>
                <a:t>C</a:t>
              </a:r>
              <a:endParaRPr lang="en-US" sz="2400" b="1" dirty="0">
                <a:solidFill>
                  <a:srgbClr val="00B050"/>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47681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2"/>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3"/>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par>
                                <p:cTn id="31" presetID="1" presetClass="exit" presetSubtype="0" fill="hold" nodeType="withEffect">
                                  <p:stCondLst>
                                    <p:cond delay="0"/>
                                  </p:stCondLst>
                                  <p:childTnLst>
                                    <p:set>
                                      <p:cBhvr>
                                        <p:cTn id="32" dur="1" fill="hold">
                                          <p:stCondLst>
                                            <p:cond delay="0"/>
                                          </p:stCondLst>
                                        </p:cTn>
                                        <p:tgtEl>
                                          <p:spTgt spid="2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5"/>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childTnLst>
                          </p:cTn>
                        </p:par>
                        <p:par>
                          <p:cTn id="41" fill="hold">
                            <p:stCondLst>
                              <p:cond delay="0"/>
                            </p:stCondLst>
                            <p:childTnLst>
                              <p:par>
                                <p:cTn id="42" presetID="35" presetClass="path" presetSubtype="0" accel="50000" decel="50000" fill="hold" nodeType="afterEffect">
                                  <p:stCondLst>
                                    <p:cond delay="0"/>
                                  </p:stCondLst>
                                  <p:childTnLst>
                                    <p:animMotion origin="layout" path="M 4.16667E-7 -2.22222E-6 L -0.54466 0.26829 " pathEditMode="relative" rAng="0" ptsTypes="AA">
                                      <p:cBhvr>
                                        <p:cTn id="43" dur="3000" fill="hold"/>
                                        <p:tgtEl>
                                          <p:spTgt spid="13"/>
                                        </p:tgtEl>
                                        <p:attrNameLst>
                                          <p:attrName>ppt_x</p:attrName>
                                          <p:attrName>ppt_y</p:attrName>
                                        </p:attrNameLst>
                                      </p:cBhvr>
                                      <p:rCtr x="-27240" y="13403"/>
                                    </p:animMotion>
                                  </p:childTnLst>
                                  <p:subTnLst>
                                    <p:audio>
                                      <p:cMediaNode>
                                        <p:cTn display="0" masterRel="sameClick">
                                          <p:stCondLst>
                                            <p:cond evt="begin" delay="0">
                                              <p:tn val="42"/>
                                            </p:cond>
                                          </p:stCondLst>
                                          <p:endCondLst>
                                            <p:cond evt="onStopAudio" delay="0">
                                              <p:tgtEl>
                                                <p:sldTgt/>
                                              </p:tgtEl>
                                            </p:cond>
                                          </p:endCondLst>
                                        </p:cTn>
                                        <p:tgtEl>
                                          <p:sndTgt r:embed="rId4" name="drumroll.wav"/>
                                        </p:tgtEl>
                                      </p:cMediaNode>
                                    </p:audio>
                                  </p:sub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037412-EE8B-4DE4-BE96-1F9F6844C10B}"/>
              </a:ext>
            </a:extLst>
          </p:cNvPr>
          <p:cNvPicPr>
            <a:picLocks noChangeAspect="1"/>
          </p:cNvPicPr>
          <p:nvPr/>
        </p:nvPicPr>
        <p:blipFill rotWithShape="1">
          <a:blip r:embed="rId4">
            <a:extLst>
              <a:ext uri="{28A0092B-C50C-407E-A947-70E740481C1C}">
                <a14:useLocalDpi xmlns:a14="http://schemas.microsoft.com/office/drawing/2010/main" val="0"/>
              </a:ext>
            </a:extLst>
          </a:blip>
          <a:srcRect l="19001" t="64205" r="44880" b="-231"/>
          <a:stretch/>
        </p:blipFill>
        <p:spPr>
          <a:xfrm>
            <a:off x="-97064" y="2204340"/>
            <a:ext cx="4684541" cy="4728290"/>
          </a:xfrm>
          <a:prstGeom prst="rect">
            <a:avLst/>
          </a:prstGeom>
        </p:spPr>
      </p:pic>
      <p:pic>
        <p:nvPicPr>
          <p:cNvPr id="21" name="Picture 20">
            <a:extLst>
              <a:ext uri="{FF2B5EF4-FFF2-40B4-BE49-F238E27FC236}">
                <a16:creationId xmlns:a16="http://schemas.microsoft.com/office/drawing/2014/main" id="{87F7A67E-26A4-4D1E-84E2-376CD4A1BA73}"/>
              </a:ext>
            </a:extLst>
          </p:cNvPr>
          <p:cNvPicPr>
            <a:picLocks noChangeAspect="1"/>
          </p:cNvPicPr>
          <p:nvPr/>
        </p:nvPicPr>
        <p:blipFill rotWithShape="1">
          <a:blip r:embed="rId5">
            <a:extLst>
              <a:ext uri="{28A0092B-C50C-407E-A947-70E740481C1C}">
                <a14:useLocalDpi xmlns:a14="http://schemas.microsoft.com/office/drawing/2010/main" val="0"/>
              </a:ext>
            </a:extLst>
          </a:blip>
          <a:srcRect l="60933" b="78077"/>
          <a:stretch/>
        </p:blipFill>
        <p:spPr>
          <a:xfrm rot="1002481">
            <a:off x="8533514" y="600822"/>
            <a:ext cx="4828588" cy="2742013"/>
          </a:xfrm>
          <a:prstGeom prst="rect">
            <a:avLst/>
          </a:prstGeom>
        </p:spPr>
      </p:pic>
      <p:pic>
        <p:nvPicPr>
          <p:cNvPr id="27" name="Picture 26">
            <a:extLst>
              <a:ext uri="{FF2B5EF4-FFF2-40B4-BE49-F238E27FC236}">
                <a16:creationId xmlns:a16="http://schemas.microsoft.com/office/drawing/2014/main" id="{CDC976EF-0C81-4D7B-8383-8DC4EB43AF2C}"/>
              </a:ext>
            </a:extLst>
          </p:cNvPr>
          <p:cNvPicPr>
            <a:picLocks noChangeAspect="1"/>
          </p:cNvPicPr>
          <p:nvPr/>
        </p:nvPicPr>
        <p:blipFill>
          <a:blip r:embed="rId6"/>
          <a:stretch>
            <a:fillRect/>
          </a:stretch>
        </p:blipFill>
        <p:spPr>
          <a:xfrm>
            <a:off x="3871984" y="1653937"/>
            <a:ext cx="963251" cy="1286367"/>
          </a:xfrm>
          <a:prstGeom prst="rect">
            <a:avLst/>
          </a:prstGeom>
        </p:spPr>
      </p:pic>
      <p:pic>
        <p:nvPicPr>
          <p:cNvPr id="28" name="Picture 27">
            <a:extLst>
              <a:ext uri="{FF2B5EF4-FFF2-40B4-BE49-F238E27FC236}">
                <a16:creationId xmlns:a16="http://schemas.microsoft.com/office/drawing/2014/main" id="{B45A4C64-4355-451A-BB30-1C09B39F57F5}"/>
              </a:ext>
            </a:extLst>
          </p:cNvPr>
          <p:cNvPicPr>
            <a:picLocks noChangeAspect="1"/>
          </p:cNvPicPr>
          <p:nvPr/>
        </p:nvPicPr>
        <p:blipFill>
          <a:blip r:embed="rId7"/>
          <a:stretch>
            <a:fillRect/>
          </a:stretch>
        </p:blipFill>
        <p:spPr>
          <a:xfrm>
            <a:off x="5669421" y="1664382"/>
            <a:ext cx="1018120" cy="1286367"/>
          </a:xfrm>
          <a:prstGeom prst="rect">
            <a:avLst/>
          </a:prstGeom>
        </p:spPr>
      </p:pic>
      <p:pic>
        <p:nvPicPr>
          <p:cNvPr id="32" name="Picture 31">
            <a:extLst>
              <a:ext uri="{FF2B5EF4-FFF2-40B4-BE49-F238E27FC236}">
                <a16:creationId xmlns:a16="http://schemas.microsoft.com/office/drawing/2014/main" id="{C85E62EF-2727-49E2-AB22-AB59F9441C70}"/>
              </a:ext>
            </a:extLst>
          </p:cNvPr>
          <p:cNvPicPr>
            <a:picLocks noChangeAspect="1"/>
          </p:cNvPicPr>
          <p:nvPr/>
        </p:nvPicPr>
        <p:blipFill>
          <a:blip r:embed="rId8"/>
          <a:stretch>
            <a:fillRect/>
          </a:stretch>
        </p:blipFill>
        <p:spPr>
          <a:xfrm>
            <a:off x="4724060" y="3392379"/>
            <a:ext cx="1018120" cy="1286367"/>
          </a:xfrm>
          <a:prstGeom prst="rect">
            <a:avLst/>
          </a:prstGeom>
        </p:spPr>
      </p:pic>
      <p:pic>
        <p:nvPicPr>
          <p:cNvPr id="33" name="Picture 32">
            <a:extLst>
              <a:ext uri="{FF2B5EF4-FFF2-40B4-BE49-F238E27FC236}">
                <a16:creationId xmlns:a16="http://schemas.microsoft.com/office/drawing/2014/main" id="{E2ECD3A1-C197-43DF-A90E-F08DDB5F5F56}"/>
              </a:ext>
            </a:extLst>
          </p:cNvPr>
          <p:cNvPicPr>
            <a:picLocks noChangeAspect="1"/>
          </p:cNvPicPr>
          <p:nvPr/>
        </p:nvPicPr>
        <p:blipFill>
          <a:blip r:embed="rId9"/>
          <a:stretch>
            <a:fillRect/>
          </a:stretch>
        </p:blipFill>
        <p:spPr>
          <a:xfrm>
            <a:off x="6745895" y="3363929"/>
            <a:ext cx="999831" cy="1286367"/>
          </a:xfrm>
          <a:prstGeom prst="rect">
            <a:avLst/>
          </a:prstGeom>
        </p:spPr>
      </p:pic>
      <p:pic>
        <p:nvPicPr>
          <p:cNvPr id="15" name="Picture 14">
            <a:extLst>
              <a:ext uri="{FF2B5EF4-FFF2-40B4-BE49-F238E27FC236}">
                <a16:creationId xmlns:a16="http://schemas.microsoft.com/office/drawing/2014/main" id="{4827E3E4-6613-4577-93A2-9296D8E8268E}"/>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4241523" y="3182290"/>
            <a:ext cx="1846046" cy="1589649"/>
          </a:xfrm>
          <a:prstGeom prst="rect">
            <a:avLst/>
          </a:prstGeom>
        </p:spPr>
      </p:pic>
      <p:pic>
        <p:nvPicPr>
          <p:cNvPr id="16" name="Picture 15">
            <a:extLst>
              <a:ext uri="{FF2B5EF4-FFF2-40B4-BE49-F238E27FC236}">
                <a16:creationId xmlns:a16="http://schemas.microsoft.com/office/drawing/2014/main" id="{6ACBEB48-DCA8-4CCC-A62F-E9369F97EAC4}"/>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147459" y="3146903"/>
            <a:ext cx="1846046" cy="1589649"/>
          </a:xfrm>
          <a:prstGeom prst="rect">
            <a:avLst/>
          </a:prstGeom>
        </p:spPr>
      </p:pic>
      <p:sp>
        <p:nvSpPr>
          <p:cNvPr id="35" name="Rectangle: Rounded Corners 34">
            <a:extLst>
              <a:ext uri="{FF2B5EF4-FFF2-40B4-BE49-F238E27FC236}">
                <a16:creationId xmlns:a16="http://schemas.microsoft.com/office/drawing/2014/main" id="{2849DE4F-EC62-4D17-A0B5-10B91BFAA6A0}"/>
              </a:ext>
            </a:extLst>
          </p:cNvPr>
          <p:cNvSpPr/>
          <p:nvPr/>
        </p:nvSpPr>
        <p:spPr>
          <a:xfrm>
            <a:off x="3448534" y="215030"/>
            <a:ext cx="5613010" cy="642722"/>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8" name="Rectangle: Rounded Corners 37">
            <a:extLst>
              <a:ext uri="{FF2B5EF4-FFF2-40B4-BE49-F238E27FC236}">
                <a16:creationId xmlns:a16="http://schemas.microsoft.com/office/drawing/2014/main" id="{47FF08BB-A5CC-4553-8D7B-416CFBE8A6B8}"/>
              </a:ext>
            </a:extLst>
          </p:cNvPr>
          <p:cNvSpPr/>
          <p:nvPr/>
        </p:nvSpPr>
        <p:spPr>
          <a:xfrm>
            <a:off x="5830206" y="221582"/>
            <a:ext cx="3231338"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Rounded Corners 36">
            <a:extLst>
              <a:ext uri="{FF2B5EF4-FFF2-40B4-BE49-F238E27FC236}">
                <a16:creationId xmlns:a16="http://schemas.microsoft.com/office/drawing/2014/main" id="{0D72A70D-8EFE-4ADA-9007-D57FC95E9F0E}"/>
              </a:ext>
            </a:extLst>
          </p:cNvPr>
          <p:cNvSpPr/>
          <p:nvPr/>
        </p:nvSpPr>
        <p:spPr>
          <a:xfrm>
            <a:off x="4553882" y="216607"/>
            <a:ext cx="4518112" cy="642722"/>
          </a:xfrm>
          <a:prstGeom prst="roundRect">
            <a:avLst>
              <a:gd name="adj" fmla="val 50000"/>
            </a:avLst>
          </a:prstGeom>
          <a:solidFill>
            <a:srgbClr val="DBDE8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a:extLst>
              <a:ext uri="{FF2B5EF4-FFF2-40B4-BE49-F238E27FC236}">
                <a16:creationId xmlns:a16="http://schemas.microsoft.com/office/drawing/2014/main" id="{A32DA78E-43B2-4ED9-B61E-F44F4D795AE6}"/>
              </a:ext>
            </a:extLst>
          </p:cNvPr>
          <p:cNvPicPr>
            <a:picLocks noChangeAspect="1"/>
          </p:cNvPicPr>
          <p:nvPr/>
        </p:nvPicPr>
        <p:blipFill rotWithShape="1">
          <a:blip r:embed="rId10">
            <a:extLst>
              <a:ext uri="{28A0092B-C50C-407E-A947-70E740481C1C}">
                <a14:useLocalDpi xmlns:a14="http://schemas.microsoft.com/office/drawing/2010/main" val="0"/>
              </a:ext>
            </a:extLst>
          </a:blip>
          <a:srcRect l="41540" t="41754" r="45468" b="46925"/>
          <a:stretch/>
        </p:blipFill>
        <p:spPr>
          <a:xfrm rot="9051558">
            <a:off x="3733686" y="1540673"/>
            <a:ext cx="1578207" cy="1391759"/>
          </a:xfrm>
          <a:prstGeom prst="rect">
            <a:avLst/>
          </a:prstGeom>
        </p:spPr>
      </p:pic>
      <p:pic>
        <p:nvPicPr>
          <p:cNvPr id="25" name="Picture 24">
            <a:extLst>
              <a:ext uri="{FF2B5EF4-FFF2-40B4-BE49-F238E27FC236}">
                <a16:creationId xmlns:a16="http://schemas.microsoft.com/office/drawing/2014/main" id="{11D59B24-650F-4ABD-8961-2A3EB4232845}"/>
              </a:ext>
            </a:extLst>
          </p:cNvPr>
          <p:cNvPicPr>
            <a:picLocks noChangeAspect="1"/>
          </p:cNvPicPr>
          <p:nvPr/>
        </p:nvPicPr>
        <p:blipFill rotWithShape="1">
          <a:blip r:embed="rId10">
            <a:extLst>
              <a:ext uri="{28A0092B-C50C-407E-A947-70E740481C1C}">
                <a14:useLocalDpi xmlns:a14="http://schemas.microsoft.com/office/drawing/2010/main" val="0"/>
              </a:ext>
            </a:extLst>
          </a:blip>
          <a:srcRect l="41540" t="41754" r="45468" b="46925"/>
          <a:stretch/>
        </p:blipFill>
        <p:spPr>
          <a:xfrm rot="9051558">
            <a:off x="5516387" y="1537397"/>
            <a:ext cx="1578207" cy="1391759"/>
          </a:xfrm>
          <a:prstGeom prst="rect">
            <a:avLst/>
          </a:prstGeom>
        </p:spPr>
      </p:pic>
      <p:pic>
        <p:nvPicPr>
          <p:cNvPr id="2" name="Picture 1">
            <a:hlinkClick r:id="" action="ppaction://hlinkshowjump?jump=nextslide"/>
            <a:extLst>
              <a:ext uri="{FF2B5EF4-FFF2-40B4-BE49-F238E27FC236}">
                <a16:creationId xmlns:a16="http://schemas.microsoft.com/office/drawing/2014/main" id="{BFBB0C9C-43CF-4000-A07E-B5719FC753BB}"/>
              </a:ext>
            </a:extLst>
          </p:cNvPr>
          <p:cNvPicPr>
            <a:picLocks noChangeAspect="1"/>
          </p:cNvPicPr>
          <p:nvPr/>
        </p:nvPicPr>
        <p:blipFill>
          <a:blip r:embed="rId11"/>
          <a:stretch>
            <a:fillRect/>
          </a:stretch>
        </p:blipFill>
        <p:spPr>
          <a:xfrm>
            <a:off x="7333578" y="1689861"/>
            <a:ext cx="1012024" cy="1286367"/>
          </a:xfrm>
          <a:prstGeom prst="rect">
            <a:avLst/>
          </a:prstGeom>
        </p:spPr>
      </p:pic>
      <p:pic>
        <p:nvPicPr>
          <p:cNvPr id="14" name="Picture 13">
            <a:extLst>
              <a:ext uri="{FF2B5EF4-FFF2-40B4-BE49-F238E27FC236}">
                <a16:creationId xmlns:a16="http://schemas.microsoft.com/office/drawing/2014/main" id="{94240EC7-5D5C-41BA-A4C0-6E3C604BD052}"/>
              </a:ext>
            </a:extLst>
          </p:cNvPr>
          <p:cNvPicPr>
            <a:picLocks noChangeAspect="1"/>
          </p:cNvPicPr>
          <p:nvPr/>
        </p:nvPicPr>
        <p:blipFill rotWithShape="1">
          <a:blip r:embed="rId5">
            <a:extLst>
              <a:ext uri="{28A0092B-C50C-407E-A947-70E740481C1C}">
                <a14:useLocalDpi xmlns:a14="http://schemas.microsoft.com/office/drawing/2010/main" val="0"/>
              </a:ext>
            </a:extLst>
          </a:blip>
          <a:srcRect l="72557" t="39590" r="19970" b="54051"/>
          <a:stretch/>
        </p:blipFill>
        <p:spPr>
          <a:xfrm>
            <a:off x="6852723" y="1592641"/>
            <a:ext cx="1846046" cy="1589649"/>
          </a:xfrm>
          <a:prstGeom prst="rect">
            <a:avLst/>
          </a:prstGeom>
        </p:spPr>
      </p:pic>
    </p:spTree>
    <p:extLst>
      <p:ext uri="{BB962C8B-B14F-4D97-AF65-F5344CB8AC3E}">
        <p14:creationId xmlns:p14="http://schemas.microsoft.com/office/powerpoint/2010/main" val="239428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1000"/>
                                        <p:tgtEl>
                                          <p:spTgt spid="37"/>
                                        </p:tgtEl>
                                      </p:cBhvr>
                                    </p:animEffect>
                                    <p:set>
                                      <p:cBhvr>
                                        <p:cTn id="7"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14"/>
                                        </p:tgtEl>
                                        <p:attrNameLst>
                                          <p:attrName>ppt_w</p:attrName>
                                        </p:attrNameLst>
                                      </p:cBhvr>
                                      <p:tavLst>
                                        <p:tav tm="0">
                                          <p:val>
                                            <p:strVal val="ppt_w"/>
                                          </p:val>
                                        </p:tav>
                                        <p:tav tm="100000">
                                          <p:val>
                                            <p:fltVal val="0"/>
                                          </p:val>
                                        </p:tav>
                                      </p:tavLst>
                                    </p:anim>
                                    <p:anim calcmode="lin" valueType="num">
                                      <p:cBhvr>
                                        <p:cTn id="18" dur="1000"/>
                                        <p:tgtEl>
                                          <p:spTgt spid="14"/>
                                        </p:tgtEl>
                                        <p:attrNameLst>
                                          <p:attrName>ppt_h</p:attrName>
                                        </p:attrNameLst>
                                      </p:cBhvr>
                                      <p:tavLst>
                                        <p:tav tm="0">
                                          <p:val>
                                            <p:strVal val="ppt_h"/>
                                          </p:val>
                                        </p:tav>
                                        <p:tav tm="100000">
                                          <p:val>
                                            <p:fltVal val="0"/>
                                          </p:val>
                                        </p:tav>
                                      </p:tavLst>
                                    </p:anim>
                                    <p:anim calcmode="lin" valueType="num">
                                      <p:cBhvr>
                                        <p:cTn id="19" dur="1000"/>
                                        <p:tgtEl>
                                          <p:spTgt spid="14"/>
                                        </p:tgtEl>
                                        <p:attrNameLst>
                                          <p:attrName>style.rotation</p:attrName>
                                        </p:attrNameLst>
                                      </p:cBhvr>
                                      <p:tavLst>
                                        <p:tav tm="0">
                                          <p:val>
                                            <p:fltVal val="0"/>
                                          </p:val>
                                        </p:tav>
                                        <p:tav tm="100000">
                                          <p:val>
                                            <p:fltVal val="90"/>
                                          </p:val>
                                        </p:tav>
                                      </p:tavLst>
                                    </p:anim>
                                    <p:animEffect transition="out" filter="fade">
                                      <p:cBhvr>
                                        <p:cTn id="20" dur="1000"/>
                                        <p:tgtEl>
                                          <p:spTgt spid="14"/>
                                        </p:tgtEl>
                                      </p:cBhvr>
                                    </p:animEffect>
                                    <p:set>
                                      <p:cBhvr>
                                        <p:cTn id="21"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NKNOELEADERBOARD" val="-237920218"/>
</p:tagLst>
</file>

<file path=ppt/tags/tag2.xml><?xml version="1.0" encoding="utf-8"?>
<p:tagLst xmlns:a="http://schemas.openxmlformats.org/drawingml/2006/main" xmlns:r="http://schemas.openxmlformats.org/officeDocument/2006/relationships" xmlns:p="http://schemas.openxmlformats.org/presentationml/2006/main">
  <p:tag name="FLATTEN" val="tru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TotalTime>
  <Words>816</Words>
  <Application>Microsoft Office PowerPoint</Application>
  <PresentationFormat>Widescreen</PresentationFormat>
  <Paragraphs>177</Paragraphs>
  <Slides>30</Slides>
  <Notes>14</Notes>
  <HiddenSlides>0</HiddenSlides>
  <MMClips>0</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30</vt:i4>
      </vt:variant>
    </vt:vector>
  </HeadingPairs>
  <TitlesOfParts>
    <vt:vector size="51" baseType="lpstr">
      <vt:lpstr>Arial-Rounded</vt:lpstr>
      <vt:lpstr>UTM Avo</vt:lpstr>
      <vt:lpstr>UTM Cookies</vt:lpstr>
      <vt:lpstr>微软雅黑</vt:lpstr>
      <vt:lpstr>UVN Bo Quen</vt:lpstr>
      <vt:lpstr>Cambria</vt:lpstr>
      <vt:lpstr>#9Slide07 HoneyCream</vt:lpstr>
      <vt:lpstr>Calibri Light</vt:lpstr>
      <vt:lpstr>字魂107号-萌趣欢乐体</vt:lpstr>
      <vt:lpstr>宋体</vt:lpstr>
      <vt:lpstr>UTM Alberta Heavy</vt:lpstr>
      <vt:lpstr>Times New Roman</vt:lpstr>
      <vt:lpstr>SVN-Newton</vt:lpstr>
      <vt:lpstr>Arial</vt:lpstr>
      <vt:lpstr>Arabia</vt:lpstr>
      <vt:lpstr>UTM Futura Extra</vt:lpstr>
      <vt:lpstr>Calibri</vt:lpstr>
      <vt:lpstr>DaddysGirl</vt:lpstr>
      <vt:lpstr>UTM Soraya</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Ontapcacpheptinhvosotunhien</dc:title>
  <dc:subject>MNT</dc:subject>
  <dc:creator>KHuyen</dc:creator>
  <cp:keywords>MNT</cp:keywords>
  <cp:lastModifiedBy>Nguyễn Thị Hồng Linh</cp:lastModifiedBy>
  <cp:revision>64</cp:revision>
  <dcterms:created xsi:type="dcterms:W3CDTF">2020-07-14T04:42:15Z</dcterms:created>
  <dcterms:modified xsi:type="dcterms:W3CDTF">2022-09-28T01:54:14Z</dcterms:modified>
</cp:coreProperties>
</file>