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30"/>
  </p:notesMasterIdLst>
  <p:sldIdLst>
    <p:sldId id="398" r:id="rId3"/>
    <p:sldId id="400" r:id="rId4"/>
    <p:sldId id="402" r:id="rId5"/>
    <p:sldId id="407" r:id="rId6"/>
    <p:sldId id="414" r:id="rId7"/>
    <p:sldId id="415" r:id="rId8"/>
    <p:sldId id="416" r:id="rId9"/>
    <p:sldId id="421" r:id="rId10"/>
    <p:sldId id="418" r:id="rId11"/>
    <p:sldId id="420" r:id="rId12"/>
    <p:sldId id="412" r:id="rId13"/>
    <p:sldId id="422" r:id="rId14"/>
    <p:sldId id="423" r:id="rId15"/>
    <p:sldId id="425" r:id="rId16"/>
    <p:sldId id="426" r:id="rId17"/>
    <p:sldId id="427" r:id="rId18"/>
    <p:sldId id="430" r:id="rId19"/>
    <p:sldId id="409" r:id="rId20"/>
    <p:sldId id="431" r:id="rId21"/>
    <p:sldId id="389" r:id="rId22"/>
    <p:sldId id="403" r:id="rId23"/>
    <p:sldId id="432" r:id="rId24"/>
    <p:sldId id="410" r:id="rId25"/>
    <p:sldId id="259" r:id="rId26"/>
    <p:sldId id="258" r:id="rId27"/>
    <p:sldId id="390" r:id="rId28"/>
    <p:sldId id="392" r:id="rId29"/>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51674"/>
    <a:srgbClr val="FF75AD"/>
    <a:srgbClr val="E8141A"/>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26" autoAdjust="0"/>
    <p:restoredTop sz="91278" autoAdjust="0"/>
  </p:normalViewPr>
  <p:slideViewPr>
    <p:cSldViewPr snapToGrid="0">
      <p:cViewPr>
        <p:scale>
          <a:sx n="75" d="100"/>
          <a:sy n="75" d="100"/>
        </p:scale>
        <p:origin x="-696" y="-9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90C05-6217-47FA-A6E4-CF7A26720404}"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581D93-A355-4DAC-A5A6-C62626542EC5}" type="slidenum">
              <a:rPr lang="zh-CN" altLang="en-US" smtClean="0"/>
              <a:t>‹#›</a:t>
            </a:fld>
            <a:endParaRPr lang="zh-CN" altLang="en-US"/>
          </a:p>
        </p:txBody>
      </p:sp>
    </p:spTree>
    <p:extLst>
      <p:ext uri="{BB962C8B-B14F-4D97-AF65-F5344CB8AC3E}">
        <p14:creationId xmlns:p14="http://schemas.microsoft.com/office/powerpoint/2010/main" val="1835369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a:t>
            </a:fld>
            <a:endParaRPr lang="zh-CN" altLang="en-US"/>
          </a:p>
        </p:txBody>
      </p:sp>
    </p:spTree>
    <p:extLst>
      <p:ext uri="{BB962C8B-B14F-4D97-AF65-F5344CB8AC3E}">
        <p14:creationId xmlns:p14="http://schemas.microsoft.com/office/powerpoint/2010/main" val="1116863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35616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12</a:t>
            </a:fld>
            <a:endParaRPr lang="zh-CN" altLang="en-US"/>
          </a:p>
        </p:txBody>
      </p:sp>
    </p:spTree>
    <p:extLst>
      <p:ext uri="{BB962C8B-B14F-4D97-AF65-F5344CB8AC3E}">
        <p14:creationId xmlns:p14="http://schemas.microsoft.com/office/powerpoint/2010/main" val="1596988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13</a:t>
            </a:fld>
            <a:endParaRPr lang="zh-CN" altLang="en-US"/>
          </a:p>
        </p:txBody>
      </p:sp>
    </p:spTree>
    <p:extLst>
      <p:ext uri="{BB962C8B-B14F-4D97-AF65-F5344CB8AC3E}">
        <p14:creationId xmlns:p14="http://schemas.microsoft.com/office/powerpoint/2010/main" val="1596988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9581D93-A355-4DAC-A5A6-C62626542EC5}" type="slidenum">
              <a:rPr lang="zh-CN" altLang="en-US" smtClean="0"/>
              <a:t>17</a:t>
            </a:fld>
            <a:endParaRPr lang="zh-CN" altLang="en-US"/>
          </a:p>
        </p:txBody>
      </p:sp>
    </p:spTree>
    <p:extLst>
      <p:ext uri="{BB962C8B-B14F-4D97-AF65-F5344CB8AC3E}">
        <p14:creationId xmlns:p14="http://schemas.microsoft.com/office/powerpoint/2010/main" val="965336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18</a:t>
            </a:fld>
            <a:endParaRPr lang="zh-CN" altLang="en-US"/>
          </a:p>
        </p:txBody>
      </p:sp>
    </p:spTree>
    <p:extLst>
      <p:ext uri="{BB962C8B-B14F-4D97-AF65-F5344CB8AC3E}">
        <p14:creationId xmlns:p14="http://schemas.microsoft.com/office/powerpoint/2010/main" val="356167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9581D93-A355-4DAC-A5A6-C62626542EC5}" type="slidenum">
              <a:rPr lang="zh-CN" altLang="en-US" smtClean="0"/>
              <a:t>19</a:t>
            </a:fld>
            <a:endParaRPr lang="zh-CN" altLang="en-US"/>
          </a:p>
        </p:txBody>
      </p:sp>
    </p:spTree>
    <p:extLst>
      <p:ext uri="{BB962C8B-B14F-4D97-AF65-F5344CB8AC3E}">
        <p14:creationId xmlns:p14="http://schemas.microsoft.com/office/powerpoint/2010/main" val="9653364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20</a:t>
            </a:fld>
            <a:endParaRPr lang="zh-CN" altLang="en-US"/>
          </a:p>
        </p:txBody>
      </p:sp>
    </p:spTree>
    <p:extLst>
      <p:ext uri="{BB962C8B-B14F-4D97-AF65-F5344CB8AC3E}">
        <p14:creationId xmlns:p14="http://schemas.microsoft.com/office/powerpoint/2010/main" val="2783938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9581D93-A355-4DAC-A5A6-C62626542EC5}" type="slidenum">
              <a:rPr lang="zh-CN" altLang="en-US" smtClean="0"/>
              <a:t>21</a:t>
            </a:fld>
            <a:endParaRPr lang="zh-CN" altLang="en-US"/>
          </a:p>
        </p:txBody>
      </p:sp>
    </p:spTree>
    <p:extLst>
      <p:ext uri="{BB962C8B-B14F-4D97-AF65-F5344CB8AC3E}">
        <p14:creationId xmlns:p14="http://schemas.microsoft.com/office/powerpoint/2010/main" val="1135038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22</a:t>
            </a:fld>
            <a:endParaRPr lang="zh-CN" altLang="en-US"/>
          </a:p>
        </p:txBody>
      </p:sp>
    </p:spTree>
    <p:extLst>
      <p:ext uri="{BB962C8B-B14F-4D97-AF65-F5344CB8AC3E}">
        <p14:creationId xmlns:p14="http://schemas.microsoft.com/office/powerpoint/2010/main" val="2783938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23</a:t>
            </a:fld>
            <a:endParaRPr lang="zh-CN" altLang="en-US"/>
          </a:p>
        </p:txBody>
      </p:sp>
    </p:spTree>
    <p:extLst>
      <p:ext uri="{BB962C8B-B14F-4D97-AF65-F5344CB8AC3E}">
        <p14:creationId xmlns:p14="http://schemas.microsoft.com/office/powerpoint/2010/main" val="356167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9581D93-A355-4DAC-A5A6-C62626542EC5}" type="slidenum">
              <a:rPr lang="zh-CN" altLang="en-US" smtClean="0"/>
              <a:t>2</a:t>
            </a:fld>
            <a:endParaRPr lang="zh-CN" altLang="en-US"/>
          </a:p>
        </p:txBody>
      </p:sp>
    </p:spTree>
    <p:extLst>
      <p:ext uri="{BB962C8B-B14F-4D97-AF65-F5344CB8AC3E}">
        <p14:creationId xmlns:p14="http://schemas.microsoft.com/office/powerpoint/2010/main" val="1197826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24</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25</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26</a:t>
            </a:fld>
            <a:endParaRPr lang="zh-CN" altLang="en-US"/>
          </a:p>
        </p:txBody>
      </p:sp>
    </p:spTree>
    <p:extLst>
      <p:ext uri="{BB962C8B-B14F-4D97-AF65-F5344CB8AC3E}">
        <p14:creationId xmlns:p14="http://schemas.microsoft.com/office/powerpoint/2010/main" val="1386956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27</a:t>
            </a:fld>
            <a:endParaRPr lang="zh-CN" altLang="en-US"/>
          </a:p>
        </p:txBody>
      </p:sp>
    </p:spTree>
    <p:extLst>
      <p:ext uri="{BB962C8B-B14F-4D97-AF65-F5344CB8AC3E}">
        <p14:creationId xmlns:p14="http://schemas.microsoft.com/office/powerpoint/2010/main" val="165290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9581D93-A355-4DAC-A5A6-C62626542EC5}" type="slidenum">
              <a:rPr lang="zh-CN" altLang="en-US" smtClean="0"/>
              <a:t>3</a:t>
            </a:fld>
            <a:endParaRPr lang="zh-CN" altLang="en-US"/>
          </a:p>
        </p:txBody>
      </p:sp>
    </p:spTree>
    <p:extLst>
      <p:ext uri="{BB962C8B-B14F-4D97-AF65-F5344CB8AC3E}">
        <p14:creationId xmlns:p14="http://schemas.microsoft.com/office/powerpoint/2010/main" val="879123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356167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smtClean="0"/>
              <a:t>Chọn</a:t>
            </a:r>
            <a:r>
              <a:rPr lang="en-US" baseline="0" dirty="0" smtClean="0"/>
              <a:t> </a:t>
            </a:r>
            <a:r>
              <a:rPr lang="en-US" baseline="0" dirty="0" err="1" smtClean="0"/>
              <a:t>quà</a:t>
            </a:r>
            <a:r>
              <a:rPr lang="en-US" baseline="0" dirty="0" smtClean="0"/>
              <a:t> qua </a:t>
            </a:r>
            <a:r>
              <a:rPr lang="en-US" baseline="0" dirty="0" err="1" smtClean="0"/>
              <a:t>câu</a:t>
            </a:r>
            <a:r>
              <a:rPr lang="en-US" baseline="0" dirty="0" smtClean="0"/>
              <a:t> </a:t>
            </a:r>
            <a:r>
              <a:rPr lang="en-US" baseline="0" dirty="0" err="1" smtClean="0"/>
              <a:t>hỏi</a:t>
            </a:r>
            <a:r>
              <a:rPr lang="en-US" baseline="0" dirty="0" smtClean="0"/>
              <a:t>.</a:t>
            </a:r>
          </a:p>
          <a:p>
            <a:pPr marL="171450" indent="-171450">
              <a:buFontTx/>
              <a:buChar char="-"/>
            </a:pPr>
            <a:r>
              <a:rPr lang="en-US" baseline="0" dirty="0" err="1" smtClean="0"/>
              <a:t>Chọn</a:t>
            </a:r>
            <a:r>
              <a:rPr lang="en-US" baseline="0" dirty="0" smtClean="0"/>
              <a:t> </a:t>
            </a:r>
            <a:r>
              <a:rPr lang="en-US" baseline="0" dirty="0" err="1" smtClean="0"/>
              <a:t>mặt</a:t>
            </a:r>
            <a:r>
              <a:rPr lang="en-US" baseline="0" dirty="0" smtClean="0"/>
              <a:t> </a:t>
            </a:r>
            <a:r>
              <a:rPr lang="en-US" baseline="0" dirty="0" err="1" smtClean="0"/>
              <a:t>trời</a:t>
            </a:r>
            <a:r>
              <a:rPr lang="en-US" baseline="0" dirty="0" smtClean="0"/>
              <a:t> </a:t>
            </a:r>
            <a:r>
              <a:rPr lang="en-US" baseline="0" dirty="0" err="1" smtClean="0"/>
              <a:t>ra</a:t>
            </a:r>
            <a:r>
              <a:rPr lang="en-US" baseline="0" dirty="0" smtClean="0"/>
              <a:t> </a:t>
            </a:r>
            <a:r>
              <a:rPr lang="en-US" baseline="0" dirty="0" err="1" smtClean="0"/>
              <a:t>chiến</a:t>
            </a:r>
            <a:r>
              <a:rPr lang="en-US" baseline="0" dirty="0" smtClean="0"/>
              <a:t> </a:t>
            </a:r>
            <a:r>
              <a:rPr lang="en-US" baseline="0" dirty="0" err="1" smtClean="0"/>
              <a:t>thắng</a:t>
            </a:r>
            <a:r>
              <a:rPr lang="en-US" baseline="0" dirty="0" smtClean="0"/>
              <a:t>.</a:t>
            </a:r>
          </a:p>
          <a:p>
            <a:pPr marL="171450" indent="-171450">
              <a:buFontTx/>
              <a:buChar char="-"/>
            </a:pPr>
            <a:r>
              <a:rPr lang="en-US" baseline="0" dirty="0" err="1" smtClean="0"/>
              <a:t>Chọn</a:t>
            </a:r>
            <a:r>
              <a:rPr lang="en-US" baseline="0" dirty="0" smtClean="0"/>
              <a:t> </a:t>
            </a:r>
            <a:r>
              <a:rPr lang="en-US" baseline="0" dirty="0" err="1" smtClean="0"/>
              <a:t>mũi</a:t>
            </a:r>
            <a:r>
              <a:rPr lang="en-US" baseline="0" dirty="0" smtClean="0"/>
              <a:t> </a:t>
            </a:r>
            <a:r>
              <a:rPr lang="en-US" baseline="0" dirty="0" err="1" smtClean="0"/>
              <a:t>tên</a:t>
            </a:r>
            <a:r>
              <a:rPr lang="en-US" baseline="0" dirty="0" smtClean="0"/>
              <a:t> qua </a:t>
            </a:r>
            <a:r>
              <a:rPr lang="en-US" baseline="0" dirty="0" err="1" smtClean="0"/>
              <a:t>phần</a:t>
            </a:r>
            <a:r>
              <a:rPr lang="en-US" baseline="0" dirty="0" smtClean="0"/>
              <a:t> 2.</a:t>
            </a:r>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5</a:t>
            </a:fld>
            <a:endParaRPr lang="zh-CN" altLang="en-US"/>
          </a:p>
        </p:txBody>
      </p:sp>
    </p:spTree>
    <p:extLst>
      <p:ext uri="{BB962C8B-B14F-4D97-AF65-F5344CB8AC3E}">
        <p14:creationId xmlns:p14="http://schemas.microsoft.com/office/powerpoint/2010/main" val="1138134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Chọn</a:t>
            </a:r>
            <a:r>
              <a:rPr lang="en-US" dirty="0" smtClean="0"/>
              <a:t> </a:t>
            </a:r>
            <a:r>
              <a:rPr lang="en-US" dirty="0" err="1" smtClean="0"/>
              <a:t>bông</a:t>
            </a:r>
            <a:r>
              <a:rPr lang="en-US" baseline="0" dirty="0" smtClean="0"/>
              <a:t> </a:t>
            </a:r>
            <a:r>
              <a:rPr lang="en-US" baseline="0" dirty="0" err="1" smtClean="0"/>
              <a:t>hoa</a:t>
            </a:r>
            <a:r>
              <a:rPr lang="en-US" baseline="0" dirty="0" smtClean="0"/>
              <a:t> </a:t>
            </a:r>
            <a:r>
              <a:rPr lang="en-US" baseline="0" dirty="0" err="1" smtClean="0"/>
              <a:t>về</a:t>
            </a:r>
            <a:r>
              <a:rPr lang="en-US" baseline="0" dirty="0" smtClean="0"/>
              <a:t> </a:t>
            </a:r>
            <a:r>
              <a:rPr lang="en-US" baseline="0" dirty="0" err="1" smtClean="0"/>
              <a:t>trang</a:t>
            </a:r>
            <a:r>
              <a:rPr lang="en-US" baseline="0" dirty="0" smtClean="0"/>
              <a:t> </a:t>
            </a:r>
            <a:r>
              <a:rPr lang="en-US" baseline="0" dirty="0" err="1" smtClean="0"/>
              <a:t>quà</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6</a:t>
            </a:fld>
            <a:endParaRPr lang="zh-CN" altLang="en-US"/>
          </a:p>
        </p:txBody>
      </p:sp>
    </p:spTree>
    <p:extLst>
      <p:ext uri="{BB962C8B-B14F-4D97-AF65-F5344CB8AC3E}">
        <p14:creationId xmlns:p14="http://schemas.microsoft.com/office/powerpoint/2010/main" val="1203606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Chọn</a:t>
            </a:r>
            <a:r>
              <a:rPr lang="en-US" dirty="0" smtClean="0"/>
              <a:t> </a:t>
            </a:r>
            <a:r>
              <a:rPr lang="en-US" dirty="0" err="1" smtClean="0"/>
              <a:t>vào</a:t>
            </a:r>
            <a:r>
              <a:rPr lang="en-US" baseline="0" dirty="0" smtClean="0"/>
              <a:t> </a:t>
            </a:r>
            <a:r>
              <a:rPr lang="en-US" baseline="0" dirty="0" err="1" smtClean="0"/>
              <a:t>vòng</a:t>
            </a:r>
            <a:r>
              <a:rPr lang="en-US" baseline="0" dirty="0" smtClean="0"/>
              <a:t> </a:t>
            </a:r>
            <a:r>
              <a:rPr lang="en-US" baseline="0" dirty="0" err="1" smtClean="0"/>
              <a:t>tròn</a:t>
            </a:r>
            <a:r>
              <a:rPr lang="en-US" baseline="0" dirty="0" smtClean="0"/>
              <a:t> </a:t>
            </a:r>
            <a:r>
              <a:rPr lang="en-US" baseline="0" dirty="0" err="1" smtClean="0"/>
              <a:t>đáp</a:t>
            </a:r>
            <a:r>
              <a:rPr lang="en-US" baseline="0" dirty="0" smtClean="0"/>
              <a:t> </a:t>
            </a:r>
            <a:r>
              <a:rPr lang="en-US" baseline="0" dirty="0" err="1" smtClean="0"/>
              <a:t>án</a:t>
            </a:r>
            <a:r>
              <a:rPr lang="en-US" baseline="0" dirty="0" smtClean="0"/>
              <a:t> </a:t>
            </a:r>
            <a:r>
              <a:rPr lang="en-US" baseline="0" dirty="0" err="1" smtClean="0"/>
              <a:t>ra</a:t>
            </a:r>
            <a:r>
              <a:rPr lang="en-US" baseline="0" dirty="0" smtClean="0"/>
              <a:t> </a:t>
            </a:r>
            <a:r>
              <a:rPr lang="en-US" baseline="0" dirty="0" err="1" smtClean="0"/>
              <a:t>kết</a:t>
            </a:r>
            <a:r>
              <a:rPr lang="en-US" baseline="0" dirty="0" smtClean="0"/>
              <a:t> </a:t>
            </a:r>
            <a:r>
              <a:rPr lang="en-US" baseline="0" dirty="0" err="1" smtClean="0"/>
              <a:t>quả</a:t>
            </a:r>
            <a:r>
              <a:rPr lang="en-US" baseline="0" dirty="0" smtClean="0"/>
              <a: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Chọn</a:t>
            </a:r>
            <a:r>
              <a:rPr lang="en-US" dirty="0" smtClean="0"/>
              <a:t> </a:t>
            </a:r>
            <a:r>
              <a:rPr lang="en-US" dirty="0" err="1" smtClean="0"/>
              <a:t>bông</a:t>
            </a:r>
            <a:r>
              <a:rPr lang="en-US" baseline="0" dirty="0" smtClean="0"/>
              <a:t> </a:t>
            </a:r>
            <a:r>
              <a:rPr lang="en-US" baseline="0" dirty="0" err="1" smtClean="0"/>
              <a:t>hoa</a:t>
            </a:r>
            <a:r>
              <a:rPr lang="en-US" baseline="0" dirty="0" smtClean="0"/>
              <a:t> </a:t>
            </a:r>
            <a:r>
              <a:rPr lang="en-US" baseline="0" dirty="0" err="1" smtClean="0"/>
              <a:t>về</a:t>
            </a:r>
            <a:r>
              <a:rPr lang="en-US" baseline="0" dirty="0" smtClean="0"/>
              <a:t> </a:t>
            </a:r>
            <a:r>
              <a:rPr lang="en-US" baseline="0" dirty="0" err="1" smtClean="0"/>
              <a:t>trang</a:t>
            </a:r>
            <a:r>
              <a:rPr lang="en-US" baseline="0" dirty="0" smtClean="0"/>
              <a:t> </a:t>
            </a:r>
            <a:r>
              <a:rPr lang="en-US" baseline="0" dirty="0" err="1" smtClean="0"/>
              <a:t>quà</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7</a:t>
            </a:fld>
            <a:endParaRPr lang="zh-CN" altLang="en-US"/>
          </a:p>
        </p:txBody>
      </p:sp>
    </p:spTree>
    <p:extLst>
      <p:ext uri="{BB962C8B-B14F-4D97-AF65-F5344CB8AC3E}">
        <p14:creationId xmlns:p14="http://schemas.microsoft.com/office/powerpoint/2010/main" val="279366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Chọn</a:t>
            </a:r>
            <a:r>
              <a:rPr lang="en-US" dirty="0" smtClean="0"/>
              <a:t> </a:t>
            </a:r>
            <a:r>
              <a:rPr lang="en-US" dirty="0" err="1" smtClean="0"/>
              <a:t>vào</a:t>
            </a:r>
            <a:r>
              <a:rPr lang="en-US" baseline="0" dirty="0" smtClean="0"/>
              <a:t> </a:t>
            </a:r>
            <a:r>
              <a:rPr lang="en-US" baseline="0" dirty="0" err="1" smtClean="0"/>
              <a:t>vòng</a:t>
            </a:r>
            <a:r>
              <a:rPr lang="en-US" baseline="0" dirty="0" smtClean="0"/>
              <a:t> </a:t>
            </a:r>
            <a:r>
              <a:rPr lang="en-US" baseline="0" dirty="0" err="1" smtClean="0"/>
              <a:t>tròn</a:t>
            </a:r>
            <a:r>
              <a:rPr lang="en-US" baseline="0" dirty="0" smtClean="0"/>
              <a:t> </a:t>
            </a:r>
            <a:r>
              <a:rPr lang="en-US" baseline="0" dirty="0" err="1" smtClean="0"/>
              <a:t>đáp</a:t>
            </a:r>
            <a:r>
              <a:rPr lang="en-US" baseline="0" dirty="0" smtClean="0"/>
              <a:t> </a:t>
            </a:r>
            <a:r>
              <a:rPr lang="en-US" baseline="0" dirty="0" err="1" smtClean="0"/>
              <a:t>án</a:t>
            </a:r>
            <a:r>
              <a:rPr lang="en-US" baseline="0" dirty="0" smtClean="0"/>
              <a:t> </a:t>
            </a:r>
            <a:r>
              <a:rPr lang="en-US" baseline="0" dirty="0" err="1" smtClean="0"/>
              <a:t>ra</a:t>
            </a:r>
            <a:r>
              <a:rPr lang="en-US" baseline="0" dirty="0" smtClean="0"/>
              <a:t> </a:t>
            </a:r>
            <a:r>
              <a:rPr lang="en-US" baseline="0" dirty="0" err="1" smtClean="0"/>
              <a:t>kết</a:t>
            </a:r>
            <a:r>
              <a:rPr lang="en-US" baseline="0" dirty="0" smtClean="0"/>
              <a:t> </a:t>
            </a:r>
            <a:r>
              <a:rPr lang="en-US" baseline="0" dirty="0" err="1" smtClean="0"/>
              <a:t>quả</a:t>
            </a:r>
            <a:r>
              <a:rPr lang="en-US" baseline="0" dirty="0" smtClean="0"/>
              <a: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Chọn</a:t>
            </a:r>
            <a:r>
              <a:rPr lang="en-US" dirty="0" smtClean="0"/>
              <a:t> </a:t>
            </a:r>
            <a:r>
              <a:rPr lang="en-US" dirty="0" err="1" smtClean="0"/>
              <a:t>bông</a:t>
            </a:r>
            <a:r>
              <a:rPr lang="en-US" baseline="0" dirty="0" smtClean="0"/>
              <a:t> </a:t>
            </a:r>
            <a:r>
              <a:rPr lang="en-US" baseline="0" dirty="0" err="1" smtClean="0"/>
              <a:t>hoa</a:t>
            </a:r>
            <a:r>
              <a:rPr lang="en-US" baseline="0" dirty="0" smtClean="0"/>
              <a:t> </a:t>
            </a:r>
            <a:r>
              <a:rPr lang="en-US" baseline="0" dirty="0" err="1" smtClean="0"/>
              <a:t>về</a:t>
            </a:r>
            <a:r>
              <a:rPr lang="en-US" baseline="0" dirty="0" smtClean="0"/>
              <a:t> </a:t>
            </a:r>
            <a:r>
              <a:rPr lang="en-US" baseline="0" dirty="0" err="1" smtClean="0"/>
              <a:t>trang</a:t>
            </a:r>
            <a:r>
              <a:rPr lang="en-US" baseline="0" dirty="0" smtClean="0"/>
              <a:t> </a:t>
            </a:r>
            <a:r>
              <a:rPr lang="en-US" baseline="0" dirty="0" err="1" smtClean="0"/>
              <a:t>quà</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8</a:t>
            </a:fld>
            <a:endParaRPr lang="zh-CN" altLang="en-US"/>
          </a:p>
        </p:txBody>
      </p:sp>
    </p:spTree>
    <p:extLst>
      <p:ext uri="{BB962C8B-B14F-4D97-AF65-F5344CB8AC3E}">
        <p14:creationId xmlns:p14="http://schemas.microsoft.com/office/powerpoint/2010/main" val="1645798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Chọn</a:t>
            </a:r>
            <a:r>
              <a:rPr lang="en-US" dirty="0" smtClean="0"/>
              <a:t> </a:t>
            </a:r>
            <a:r>
              <a:rPr lang="en-US" dirty="0" err="1" smtClean="0"/>
              <a:t>bông</a:t>
            </a:r>
            <a:r>
              <a:rPr lang="en-US" baseline="0" dirty="0" smtClean="0"/>
              <a:t> </a:t>
            </a:r>
            <a:r>
              <a:rPr lang="en-US" baseline="0" dirty="0" err="1" smtClean="0"/>
              <a:t>hoa</a:t>
            </a:r>
            <a:r>
              <a:rPr lang="en-US" baseline="0" dirty="0" smtClean="0"/>
              <a:t> </a:t>
            </a:r>
            <a:r>
              <a:rPr lang="en-US" baseline="0" dirty="0" err="1" smtClean="0"/>
              <a:t>về</a:t>
            </a:r>
            <a:r>
              <a:rPr lang="en-US" baseline="0" dirty="0" smtClean="0"/>
              <a:t> </a:t>
            </a:r>
            <a:r>
              <a:rPr lang="en-US" baseline="0" dirty="0" err="1" smtClean="0"/>
              <a:t>trang</a:t>
            </a:r>
            <a:r>
              <a:rPr lang="en-US" baseline="0" dirty="0" smtClean="0"/>
              <a:t> </a:t>
            </a:r>
            <a:r>
              <a:rPr lang="en-US" baseline="0" dirty="0" err="1" smtClean="0"/>
              <a:t>quà</a:t>
            </a:r>
            <a:r>
              <a:rPr lang="en-U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9581D93-A355-4DAC-A5A6-C62626542EC5}" type="slidenum">
              <a:rPr lang="zh-CN" altLang="en-US" smtClean="0"/>
              <a:t>9</a:t>
            </a:fld>
            <a:endParaRPr lang="zh-CN" altLang="en-US"/>
          </a:p>
        </p:txBody>
      </p:sp>
    </p:spTree>
    <p:extLst>
      <p:ext uri="{BB962C8B-B14F-4D97-AF65-F5344CB8AC3E}">
        <p14:creationId xmlns:p14="http://schemas.microsoft.com/office/powerpoint/2010/main" val="2997150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slow" advClick="0" advTm="0">
    <p:rand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0081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36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D8BD707-D9CF-40AE-B4C6-C98DA3205C09}" type="datetimeFigureOut">
              <a:rPr lang="en-US" smtClean="0"/>
              <a:pPr/>
              <a:t>7/20/2023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03877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268"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prstClr val="white"/>
                </a:solidFill>
              </a:endParaRPr>
            </a:p>
          </p:txBody>
        </p:sp>
      </p:grpSp>
      <p:sp>
        <p:nvSpPr>
          <p:cNvPr id="28" name="文本框 27" hidden="1"/>
          <p:cNvSpPr txBox="1"/>
          <p:nvPr/>
        </p:nvSpPr>
        <p:spPr>
          <a:xfrm>
            <a:off x="7847436" y="6465810"/>
            <a:ext cx="1293944"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dirty="0">
                <a:solidFill>
                  <a:schemeClr val="accent4"/>
                </a:solidFill>
                <a:latin typeface="Bodoni MT" panose="02070803080606020203" pitchFamily="18" charset="0"/>
                <a:ea typeface="方正正中黑简体" panose="02000000000000000000" pitchFamily="2" charset="-122"/>
              </a:rPr>
              <a:t>@</a:t>
            </a:r>
            <a:r>
              <a:rPr lang="zh-CN" altLang="en-US" dirty="0">
                <a:solidFill>
                  <a:schemeClr val="accent4"/>
                </a:solidFill>
                <a:latin typeface="方正行楷简体" panose="02010601030101010101" pitchFamily="65" charset="-122"/>
                <a:ea typeface="方正行楷简体" panose="02010601030101010101" pitchFamily="65" charset="-122"/>
              </a:rPr>
              <a:t>雪原</a:t>
            </a:r>
            <a:r>
              <a:rPr lang="en-US" altLang="zh-CN" dirty="0">
                <a:solidFill>
                  <a:schemeClr val="accent4"/>
                </a:solidFill>
                <a:latin typeface="方正行楷简体" panose="02010601030101010101" pitchFamily="65" charset="-122"/>
                <a:ea typeface="方正行楷简体" panose="02010601030101010101" pitchFamily="65" charset="-122"/>
              </a:rPr>
              <a:t>PPT</a:t>
            </a:r>
            <a:endParaRPr lang="zh-CN" altLang="en-US" dirty="0">
              <a:solidFill>
                <a:schemeClr val="accent4"/>
              </a:solidFill>
              <a:latin typeface="方正行楷简体" panose="02010601030101010101" pitchFamily="65" charset="-122"/>
              <a:ea typeface="方正行楷简体" panose="02010601030101010101" pitchFamily="65" charset="-122"/>
            </a:endParaRPr>
          </a:p>
        </p:txBody>
      </p:sp>
      <p:sp>
        <p:nvSpPr>
          <p:cNvPr id="31" name="文本框 30" hidden="1"/>
          <p:cNvSpPr txBox="1"/>
          <p:nvPr/>
        </p:nvSpPr>
        <p:spPr>
          <a:xfrm>
            <a:off x="10147959" y="6465810"/>
            <a:ext cx="1484702" cy="369332"/>
          </a:xfrm>
          <a:prstGeom prst="rect">
            <a:avLst/>
          </a:prstGeom>
          <a:noFill/>
        </p:spPr>
        <p:txBody>
          <a:bodyPr wrap="none" rtlCol="0">
            <a:spAutoFit/>
          </a:bodyPr>
          <a:lstStyle>
            <a:defPPr>
              <a:defRPr lang="zh-CN"/>
            </a:defPPr>
            <a:lvl1pPr>
              <a:defRPr>
                <a:solidFill>
                  <a:schemeClr val="accent1"/>
                </a:solidFill>
              </a:defRPr>
            </a:lvl1pPr>
          </a:lstStyle>
          <a:p>
            <a:r>
              <a:rPr lang="en-US" altLang="zh-CN" sz="1800" kern="1200" dirty="0">
                <a:solidFill>
                  <a:schemeClr val="accent4"/>
                </a:solidFill>
                <a:latin typeface="Bodoni MT" panose="02070803080606020203" pitchFamily="18" charset="0"/>
                <a:ea typeface="方正正中黑简体" panose="02000000000000000000" pitchFamily="2" charset="-122"/>
                <a:cs typeface="+mn-cs"/>
              </a:rPr>
              <a:t>xyppt.yanj.cn</a:t>
            </a:r>
            <a:endParaRPr lang="zh-CN" altLang="en-US" sz="1800" kern="1200" dirty="0">
              <a:solidFill>
                <a:schemeClr val="accent4"/>
              </a:solidFill>
              <a:latin typeface="Bodoni MT" panose="02070803080606020203" pitchFamily="18" charset="0"/>
              <a:ea typeface="方正正中黑简体" panose="02000000000000000000" pitchFamily="2" charset="-122"/>
              <a:cs typeface="+mn-cs"/>
            </a:endParaRPr>
          </a:p>
        </p:txBody>
      </p:sp>
      <p:grpSp>
        <p:nvGrpSpPr>
          <p:cNvPr id="32" name="组合 31" hidden="1"/>
          <p:cNvGrpSpPr>
            <a:grpSpLocks noChangeAspect="1"/>
          </p:cNvGrpSpPr>
          <p:nvPr/>
        </p:nvGrpSpPr>
        <p:grpSpPr>
          <a:xfrm>
            <a:off x="9591189" y="6578476"/>
            <a:ext cx="461015" cy="144000"/>
            <a:chOff x="9167649" y="4366337"/>
            <a:chExt cx="654429" cy="216000"/>
          </a:xfrm>
        </p:grpSpPr>
        <p:sp>
          <p:nvSpPr>
            <p:cNvPr id="33" name="Freeform 5"/>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5" name="Freeform 7"/>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6" name="Freeform 8"/>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7" name="Freeform 9"/>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8" name="Freeform 10"/>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39" name="Freeform 11"/>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1" name="Freeform 13"/>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2" name="Freeform 14"/>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3" name="Freeform 15"/>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4" name="Freeform 16"/>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5" name="Freeform 17"/>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6" name="Freeform 18"/>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48" name="Freeform 20"/>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49" name="Freeform 21"/>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0" name="Freeform 22"/>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1" name="Freeform 23"/>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2" name="Freeform 24"/>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3" name="Freeform 25"/>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chemeClr val="bg1"/>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lstStyle/>
            <a:p>
              <a:endParaRPr lang="zh-CN" altLang="en-US">
                <a:solidFill>
                  <a:schemeClr val="bg1"/>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ln>
            <a:extLst>
              <a:ext uri="{909E8E84-426E-40DD-AFC4-6F175D3DCCD1}">
                <a14:hiddenFill xmlns:a14="http://schemas.microsoft.com/office/drawing/2010/main">
                  <a:noFill/>
                </a14:hiddenFill>
              </a:ext>
            </a:extLst>
          </p:spPr>
          <p:txBody>
            <a:bodyPr vert="horz" wrap="square" lIns="91440" tIns="45720" rIns="91440" bIns="45720" numCol="1" anchor="t" anchorCtr="0" compatLnSpc="1"/>
            <a:lstStyle/>
            <a:p>
              <a:endParaRPr lang="zh-CN" altLang="en-US">
                <a:solidFill>
                  <a:schemeClr val="bg1"/>
                </a:solidFill>
              </a:endParaRPr>
            </a:p>
          </p:txBody>
        </p:sp>
      </p:grpSp>
      <p:pic>
        <p:nvPicPr>
          <p:cNvPr id="69" name="Picture 3" descr="C:\Documents and Settings\tdz\桌面\未标题-2.png" hidden="1"/>
          <p:cNvPicPr>
            <a:picLocks noChangeAspect="1" noChangeArrowheads="1"/>
          </p:cNvPicPr>
          <p:nvPr userDrawn="1"/>
        </p:nvPicPr>
        <p:blipFill>
          <a:blip r:embed="rId3" cstate="screen"/>
          <a:srcRect/>
          <a:stretch>
            <a:fillRect/>
          </a:stretch>
        </p:blipFill>
        <p:spPr bwMode="auto">
          <a:xfrm>
            <a:off x="7480114"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350"/>
            <a:ext cx="2743200" cy="365125"/>
          </a:xfrm>
          <a:prstGeom prst="rect">
            <a:avLst/>
          </a:prstGeom>
        </p:spPr>
        <p:txBody>
          <a:bodyPr/>
          <a:lstStyle/>
          <a:p>
            <a:fld id="{618F58CE-AA9F-44F2-B75A-34227CEABCB3}" type="datetimeFigureOut">
              <a:rPr lang="zh-CN" altLang="en-US" smtClean="0"/>
              <a:t>2023/7/20</a:t>
            </a:fld>
            <a:endParaRPr lang="zh-CN" altLang="en-US"/>
          </a:p>
        </p:txBody>
      </p:sp>
      <p:sp>
        <p:nvSpPr>
          <p:cNvPr id="9" name="页脚占位符 8"/>
          <p:cNvSpPr>
            <a:spLocks noGrp="1"/>
          </p:cNvSpPr>
          <p:nvPr>
            <p:ph type="ftr" sz="quarter" idx="12"/>
          </p:nvPr>
        </p:nvSpPr>
        <p:spPr>
          <a:xfrm>
            <a:off x="4038600" y="6356350"/>
            <a:ext cx="4114800" cy="365125"/>
          </a:xfrm>
          <a:prstGeom prst="rect">
            <a:avLst/>
          </a:prstGeom>
        </p:spPr>
        <p:txBody>
          <a:bodyPr/>
          <a:lstStyle/>
          <a:p>
            <a:endParaRPr lang="zh-CN" altLang="en-US" dirty="0"/>
          </a:p>
        </p:txBody>
      </p:sp>
      <p:sp>
        <p:nvSpPr>
          <p:cNvPr id="74" name="任意多边形 73" hidden="1"/>
          <p:cNvSpPr/>
          <p:nvPr userDrawn="1"/>
        </p:nvSpPr>
        <p:spPr>
          <a:xfrm rot="894806">
            <a:off x="779120" y="139286"/>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1" fmla="*/ 1651515 w 2990085"/>
              <a:gd name="connsiteY0-2" fmla="*/ 74436 h 4575877"/>
              <a:gd name="connsiteX1-3" fmla="*/ 2523002 w 2990085"/>
              <a:gd name="connsiteY1-4" fmla="*/ 57726 h 4575877"/>
              <a:gd name="connsiteX2-5" fmla="*/ 2960293 w 2990085"/>
              <a:gd name="connsiteY2-6" fmla="*/ 524262 h 4575877"/>
              <a:gd name="connsiteX3-7" fmla="*/ 2750515 w 2990085"/>
              <a:gd name="connsiteY3-8" fmla="*/ 1375655 h 4575877"/>
              <a:gd name="connsiteX4-9" fmla="*/ 1825757 w 2990085"/>
              <a:gd name="connsiteY4-10" fmla="*/ 1957962 h 4575877"/>
              <a:gd name="connsiteX5-11" fmla="*/ 1624453 w 2990085"/>
              <a:gd name="connsiteY5-12" fmla="*/ 2000087 h 4575877"/>
              <a:gd name="connsiteX6-13" fmla="*/ 1637767 w 2990085"/>
              <a:gd name="connsiteY6-14" fmla="*/ 2869607 h 4575877"/>
              <a:gd name="connsiteX7-15" fmla="*/ 1636496 w 2990085"/>
              <a:gd name="connsiteY7-16" fmla="*/ 2945690 h 4575877"/>
              <a:gd name="connsiteX8-17" fmla="*/ 1633673 w 2990085"/>
              <a:gd name="connsiteY8-18" fmla="*/ 3401224 h 4575877"/>
              <a:gd name="connsiteX9-19" fmla="*/ 1630823 w 2990085"/>
              <a:gd name="connsiteY9-20" fmla="*/ 3401224 h 4575877"/>
              <a:gd name="connsiteX10-21" fmla="*/ 1635750 w 2990085"/>
              <a:gd name="connsiteY10-22" fmla="*/ 3723073 h 4575877"/>
              <a:gd name="connsiteX11-23" fmla="*/ 1626318 w 2990085"/>
              <a:gd name="connsiteY11-24" fmla="*/ 4162116 h 4575877"/>
              <a:gd name="connsiteX12-25" fmla="*/ 1998521 w 2990085"/>
              <a:gd name="connsiteY12-26" fmla="*/ 4114682 h 4575877"/>
              <a:gd name="connsiteX13-27" fmla="*/ 2387572 w 2990085"/>
              <a:gd name="connsiteY13-28" fmla="*/ 3936393 h 4575877"/>
              <a:gd name="connsiteX14-29" fmla="*/ 2393959 w 2990085"/>
              <a:gd name="connsiteY14-30" fmla="*/ 4089779 h 4575877"/>
              <a:gd name="connsiteX15-31" fmla="*/ 2032803 w 2990085"/>
              <a:gd name="connsiteY15-32" fmla="*/ 4243403 h 4575877"/>
              <a:gd name="connsiteX16-33" fmla="*/ 1655587 w 2990085"/>
              <a:gd name="connsiteY16-34" fmla="*/ 4315149 h 4575877"/>
              <a:gd name="connsiteX17-35" fmla="*/ 1273004 w 2990085"/>
              <a:gd name="connsiteY17-36" fmla="*/ 4388324 h 4575877"/>
              <a:gd name="connsiteX18-37" fmla="*/ 806011 w 2990085"/>
              <a:gd name="connsiteY18-38" fmla="*/ 4575877 h 4575877"/>
              <a:gd name="connsiteX19-39" fmla="*/ 801054 w 2990085"/>
              <a:gd name="connsiteY19-40" fmla="*/ 4427857 h 4575877"/>
              <a:gd name="connsiteX20-41" fmla="*/ 1160457 w 2990085"/>
              <a:gd name="connsiteY20-42" fmla="*/ 4159821 h 4575877"/>
              <a:gd name="connsiteX21-43" fmla="*/ 1241769 w 2990085"/>
              <a:gd name="connsiteY21-44" fmla="*/ 3667174 h 4575877"/>
              <a:gd name="connsiteX22-45" fmla="*/ 1237922 w 2990085"/>
              <a:gd name="connsiteY22-46" fmla="*/ 3428438 h 4575877"/>
              <a:gd name="connsiteX23-47" fmla="*/ 1240031 w 2990085"/>
              <a:gd name="connsiteY23-48" fmla="*/ 3428438 h 4575877"/>
              <a:gd name="connsiteX24-49" fmla="*/ 1240031 w 2990085"/>
              <a:gd name="connsiteY24-50" fmla="*/ 3401224 h 4575877"/>
              <a:gd name="connsiteX25-51" fmla="*/ 1239219 w 2990085"/>
              <a:gd name="connsiteY25-52" fmla="*/ 3401224 h 4575877"/>
              <a:gd name="connsiteX26-53" fmla="*/ 1239219 w 2990085"/>
              <a:gd name="connsiteY26-54" fmla="*/ 2606619 h 4575877"/>
              <a:gd name="connsiteX27-55" fmla="*/ 1240448 w 2990085"/>
              <a:gd name="connsiteY27-56" fmla="*/ 2606619 h 4575877"/>
              <a:gd name="connsiteX28-57" fmla="*/ 1216781 w 2990085"/>
              <a:gd name="connsiteY28-58" fmla="*/ 1137952 h 4575877"/>
              <a:gd name="connsiteX29-59" fmla="*/ 1205031 w 2990085"/>
              <a:gd name="connsiteY29-60" fmla="*/ 986000 h 4575877"/>
              <a:gd name="connsiteX30-61" fmla="*/ 1010196 w 2990085"/>
              <a:gd name="connsiteY30-62" fmla="*/ 923011 h 4575877"/>
              <a:gd name="connsiteX31-63" fmla="*/ 1010953 w 2990085"/>
              <a:gd name="connsiteY31-64" fmla="*/ 796446 h 4575877"/>
              <a:gd name="connsiteX32-65" fmla="*/ 1631355 w 2990085"/>
              <a:gd name="connsiteY32-66" fmla="*/ 516335 h 4575877"/>
              <a:gd name="connsiteX33-67" fmla="*/ 1619038 w 2990085"/>
              <a:gd name="connsiteY33-68" fmla="*/ 1030819 h 4575877"/>
              <a:gd name="connsiteX34-69" fmla="*/ 1617716 w 2990085"/>
              <a:gd name="connsiteY34-70" fmla="*/ 1823823 h 4575877"/>
              <a:gd name="connsiteX35-71" fmla="*/ 1868719 w 2990085"/>
              <a:gd name="connsiteY35-72" fmla="*/ 1774203 h 4575877"/>
              <a:gd name="connsiteX36-73" fmla="*/ 2397287 w 2990085"/>
              <a:gd name="connsiteY36-74" fmla="*/ 1343368 h 4575877"/>
              <a:gd name="connsiteX37-75" fmla="*/ 2504404 w 2990085"/>
              <a:gd name="connsiteY37-76" fmla="*/ 645679 h 4575877"/>
              <a:gd name="connsiteX38-77" fmla="*/ 2200442 w 2990085"/>
              <a:gd name="connsiteY38-78" fmla="*/ 269996 h 4575877"/>
              <a:gd name="connsiteX39-79" fmla="*/ 1592464 w 2990085"/>
              <a:gd name="connsiteY39-80" fmla="*/ 262479 h 4575877"/>
              <a:gd name="connsiteX40-81" fmla="*/ 774828 w 2990085"/>
              <a:gd name="connsiteY40-82" fmla="*/ 718607 h 4575877"/>
              <a:gd name="connsiteX41-83" fmla="*/ 255817 w 2990085"/>
              <a:gd name="connsiteY41-84" fmla="*/ 1465682 h 4575877"/>
              <a:gd name="connsiteX42-85" fmla="*/ 203204 w 2990085"/>
              <a:gd name="connsiteY42-86" fmla="*/ 2206292 h 4575877"/>
              <a:gd name="connsiteX43-87" fmla="*/ 348810 w 2990085"/>
              <a:gd name="connsiteY43-88" fmla="*/ 2483428 h 4575877"/>
              <a:gd name="connsiteX44-89" fmla="*/ 622088 w 2990085"/>
              <a:gd name="connsiteY44-90" fmla="*/ 2657629 h 4575877"/>
              <a:gd name="connsiteX45-91" fmla="*/ 800805 w 2990085"/>
              <a:gd name="connsiteY45-92" fmla="*/ 2811066 h 4575877"/>
              <a:gd name="connsiteX46-93" fmla="*/ 779502 w 2990085"/>
              <a:gd name="connsiteY46-94" fmla="*/ 2914384 h 4575877"/>
              <a:gd name="connsiteX47-95" fmla="*/ 686344 w 2990085"/>
              <a:gd name="connsiteY47-96" fmla="*/ 2985143 h 4575877"/>
              <a:gd name="connsiteX48-97" fmla="*/ 347086 w 2990085"/>
              <a:gd name="connsiteY48-98" fmla="*/ 2854362 h 4575877"/>
              <a:gd name="connsiteX49-99" fmla="*/ 51924 w 2990085"/>
              <a:gd name="connsiteY49-100" fmla="*/ 2349974 h 4575877"/>
              <a:gd name="connsiteX50-101" fmla="*/ 301903 w 2990085"/>
              <a:gd name="connsiteY50-102" fmla="*/ 1002519 h 4575877"/>
              <a:gd name="connsiteX51-103" fmla="*/ 1651515 w 2990085"/>
              <a:gd name="connsiteY51-104" fmla="*/ 74436 h 4575877"/>
              <a:gd name="connsiteX0-105" fmla="*/ 1651515 w 2990085"/>
              <a:gd name="connsiteY0-106" fmla="*/ 74436 h 4575877"/>
              <a:gd name="connsiteX1-107" fmla="*/ 2523002 w 2990085"/>
              <a:gd name="connsiteY1-108" fmla="*/ 57726 h 4575877"/>
              <a:gd name="connsiteX2-109" fmla="*/ 2960293 w 2990085"/>
              <a:gd name="connsiteY2-110" fmla="*/ 524262 h 4575877"/>
              <a:gd name="connsiteX3-111" fmla="*/ 2750515 w 2990085"/>
              <a:gd name="connsiteY3-112" fmla="*/ 1375655 h 4575877"/>
              <a:gd name="connsiteX4-113" fmla="*/ 1825757 w 2990085"/>
              <a:gd name="connsiteY4-114" fmla="*/ 1957962 h 4575877"/>
              <a:gd name="connsiteX5-115" fmla="*/ 1624453 w 2990085"/>
              <a:gd name="connsiteY5-116" fmla="*/ 2000087 h 4575877"/>
              <a:gd name="connsiteX6-117" fmla="*/ 1637767 w 2990085"/>
              <a:gd name="connsiteY6-118" fmla="*/ 2869607 h 4575877"/>
              <a:gd name="connsiteX7-119" fmla="*/ 1633673 w 2990085"/>
              <a:gd name="connsiteY7-120" fmla="*/ 3401224 h 4575877"/>
              <a:gd name="connsiteX8-121" fmla="*/ 1630823 w 2990085"/>
              <a:gd name="connsiteY8-122" fmla="*/ 3401224 h 4575877"/>
              <a:gd name="connsiteX9-123" fmla="*/ 1635750 w 2990085"/>
              <a:gd name="connsiteY9-124" fmla="*/ 3723073 h 4575877"/>
              <a:gd name="connsiteX10-125" fmla="*/ 1626318 w 2990085"/>
              <a:gd name="connsiteY10-126" fmla="*/ 4162116 h 4575877"/>
              <a:gd name="connsiteX11-127" fmla="*/ 1998521 w 2990085"/>
              <a:gd name="connsiteY11-128" fmla="*/ 4114682 h 4575877"/>
              <a:gd name="connsiteX12-129" fmla="*/ 2387572 w 2990085"/>
              <a:gd name="connsiteY12-130" fmla="*/ 3936393 h 4575877"/>
              <a:gd name="connsiteX13-131" fmla="*/ 2393959 w 2990085"/>
              <a:gd name="connsiteY13-132" fmla="*/ 4089779 h 4575877"/>
              <a:gd name="connsiteX14-133" fmla="*/ 2032803 w 2990085"/>
              <a:gd name="connsiteY14-134" fmla="*/ 4243403 h 4575877"/>
              <a:gd name="connsiteX15-135" fmla="*/ 1655587 w 2990085"/>
              <a:gd name="connsiteY15-136" fmla="*/ 4315149 h 4575877"/>
              <a:gd name="connsiteX16-137" fmla="*/ 1273004 w 2990085"/>
              <a:gd name="connsiteY16-138" fmla="*/ 4388324 h 4575877"/>
              <a:gd name="connsiteX17-139" fmla="*/ 806011 w 2990085"/>
              <a:gd name="connsiteY17-140" fmla="*/ 4575877 h 4575877"/>
              <a:gd name="connsiteX18-141" fmla="*/ 801054 w 2990085"/>
              <a:gd name="connsiteY18-142" fmla="*/ 4427857 h 4575877"/>
              <a:gd name="connsiteX19-143" fmla="*/ 1160457 w 2990085"/>
              <a:gd name="connsiteY19-144" fmla="*/ 4159821 h 4575877"/>
              <a:gd name="connsiteX20-145" fmla="*/ 1241769 w 2990085"/>
              <a:gd name="connsiteY20-146" fmla="*/ 3667174 h 4575877"/>
              <a:gd name="connsiteX21-147" fmla="*/ 1237922 w 2990085"/>
              <a:gd name="connsiteY21-148" fmla="*/ 3428438 h 4575877"/>
              <a:gd name="connsiteX22-149" fmla="*/ 1240031 w 2990085"/>
              <a:gd name="connsiteY22-150" fmla="*/ 3428438 h 4575877"/>
              <a:gd name="connsiteX23-151" fmla="*/ 1240031 w 2990085"/>
              <a:gd name="connsiteY23-152" fmla="*/ 3401224 h 4575877"/>
              <a:gd name="connsiteX24-153" fmla="*/ 1239219 w 2990085"/>
              <a:gd name="connsiteY24-154" fmla="*/ 3401224 h 4575877"/>
              <a:gd name="connsiteX25-155" fmla="*/ 1239219 w 2990085"/>
              <a:gd name="connsiteY25-156" fmla="*/ 2606619 h 4575877"/>
              <a:gd name="connsiteX26-157" fmla="*/ 1240448 w 2990085"/>
              <a:gd name="connsiteY26-158" fmla="*/ 2606619 h 4575877"/>
              <a:gd name="connsiteX27-159" fmla="*/ 1216781 w 2990085"/>
              <a:gd name="connsiteY27-160" fmla="*/ 1137952 h 4575877"/>
              <a:gd name="connsiteX28-161" fmla="*/ 1205031 w 2990085"/>
              <a:gd name="connsiteY28-162" fmla="*/ 986000 h 4575877"/>
              <a:gd name="connsiteX29-163" fmla="*/ 1010196 w 2990085"/>
              <a:gd name="connsiteY29-164" fmla="*/ 923011 h 4575877"/>
              <a:gd name="connsiteX30-165" fmla="*/ 1010953 w 2990085"/>
              <a:gd name="connsiteY30-166" fmla="*/ 796446 h 4575877"/>
              <a:gd name="connsiteX31-167" fmla="*/ 1631355 w 2990085"/>
              <a:gd name="connsiteY31-168" fmla="*/ 516335 h 4575877"/>
              <a:gd name="connsiteX32-169" fmla="*/ 1619038 w 2990085"/>
              <a:gd name="connsiteY32-170" fmla="*/ 1030819 h 4575877"/>
              <a:gd name="connsiteX33-171" fmla="*/ 1617716 w 2990085"/>
              <a:gd name="connsiteY33-172" fmla="*/ 1823823 h 4575877"/>
              <a:gd name="connsiteX34-173" fmla="*/ 1868719 w 2990085"/>
              <a:gd name="connsiteY34-174" fmla="*/ 1774203 h 4575877"/>
              <a:gd name="connsiteX35-175" fmla="*/ 2397287 w 2990085"/>
              <a:gd name="connsiteY35-176" fmla="*/ 1343368 h 4575877"/>
              <a:gd name="connsiteX36-177" fmla="*/ 2504404 w 2990085"/>
              <a:gd name="connsiteY36-178" fmla="*/ 645679 h 4575877"/>
              <a:gd name="connsiteX37-179" fmla="*/ 2200442 w 2990085"/>
              <a:gd name="connsiteY37-180" fmla="*/ 269996 h 4575877"/>
              <a:gd name="connsiteX38-181" fmla="*/ 1592464 w 2990085"/>
              <a:gd name="connsiteY38-182" fmla="*/ 262479 h 4575877"/>
              <a:gd name="connsiteX39-183" fmla="*/ 774828 w 2990085"/>
              <a:gd name="connsiteY39-184" fmla="*/ 718607 h 4575877"/>
              <a:gd name="connsiteX40-185" fmla="*/ 255817 w 2990085"/>
              <a:gd name="connsiteY40-186" fmla="*/ 1465682 h 4575877"/>
              <a:gd name="connsiteX41-187" fmla="*/ 203204 w 2990085"/>
              <a:gd name="connsiteY41-188" fmla="*/ 2206292 h 4575877"/>
              <a:gd name="connsiteX42-189" fmla="*/ 348810 w 2990085"/>
              <a:gd name="connsiteY42-190" fmla="*/ 2483428 h 4575877"/>
              <a:gd name="connsiteX43-191" fmla="*/ 622088 w 2990085"/>
              <a:gd name="connsiteY43-192" fmla="*/ 2657629 h 4575877"/>
              <a:gd name="connsiteX44-193" fmla="*/ 800805 w 2990085"/>
              <a:gd name="connsiteY44-194" fmla="*/ 2811066 h 4575877"/>
              <a:gd name="connsiteX45-195" fmla="*/ 779502 w 2990085"/>
              <a:gd name="connsiteY45-196" fmla="*/ 2914384 h 4575877"/>
              <a:gd name="connsiteX46-197" fmla="*/ 686344 w 2990085"/>
              <a:gd name="connsiteY46-198" fmla="*/ 2985143 h 4575877"/>
              <a:gd name="connsiteX47-199" fmla="*/ 347086 w 2990085"/>
              <a:gd name="connsiteY47-200" fmla="*/ 2854362 h 4575877"/>
              <a:gd name="connsiteX48-201" fmla="*/ 51924 w 2990085"/>
              <a:gd name="connsiteY48-202" fmla="*/ 2349974 h 4575877"/>
              <a:gd name="connsiteX49-203" fmla="*/ 301903 w 2990085"/>
              <a:gd name="connsiteY49-204" fmla="*/ 1002519 h 4575877"/>
              <a:gd name="connsiteX50-205" fmla="*/ 1651515 w 2990085"/>
              <a:gd name="connsiteY50-206" fmla="*/ 74436 h 4575877"/>
              <a:gd name="connsiteX0-207" fmla="*/ 1651515 w 2990085"/>
              <a:gd name="connsiteY0-208" fmla="*/ 74436 h 4575877"/>
              <a:gd name="connsiteX1-209" fmla="*/ 2523002 w 2990085"/>
              <a:gd name="connsiteY1-210" fmla="*/ 57726 h 4575877"/>
              <a:gd name="connsiteX2-211" fmla="*/ 2960293 w 2990085"/>
              <a:gd name="connsiteY2-212" fmla="*/ 524262 h 4575877"/>
              <a:gd name="connsiteX3-213" fmla="*/ 2750515 w 2990085"/>
              <a:gd name="connsiteY3-214" fmla="*/ 1375655 h 4575877"/>
              <a:gd name="connsiteX4-215" fmla="*/ 1825757 w 2990085"/>
              <a:gd name="connsiteY4-216" fmla="*/ 1957962 h 4575877"/>
              <a:gd name="connsiteX5-217" fmla="*/ 1624453 w 2990085"/>
              <a:gd name="connsiteY5-218" fmla="*/ 2000087 h 4575877"/>
              <a:gd name="connsiteX6-219" fmla="*/ 1633673 w 2990085"/>
              <a:gd name="connsiteY6-220" fmla="*/ 3401224 h 4575877"/>
              <a:gd name="connsiteX7-221" fmla="*/ 1630823 w 2990085"/>
              <a:gd name="connsiteY7-222" fmla="*/ 3401224 h 4575877"/>
              <a:gd name="connsiteX8-223" fmla="*/ 1635750 w 2990085"/>
              <a:gd name="connsiteY8-224" fmla="*/ 3723073 h 4575877"/>
              <a:gd name="connsiteX9-225" fmla="*/ 1626318 w 2990085"/>
              <a:gd name="connsiteY9-226" fmla="*/ 4162116 h 4575877"/>
              <a:gd name="connsiteX10-227" fmla="*/ 1998521 w 2990085"/>
              <a:gd name="connsiteY10-228" fmla="*/ 4114682 h 4575877"/>
              <a:gd name="connsiteX11-229" fmla="*/ 2387572 w 2990085"/>
              <a:gd name="connsiteY11-230" fmla="*/ 3936393 h 4575877"/>
              <a:gd name="connsiteX12-231" fmla="*/ 2393959 w 2990085"/>
              <a:gd name="connsiteY12-232" fmla="*/ 4089779 h 4575877"/>
              <a:gd name="connsiteX13-233" fmla="*/ 2032803 w 2990085"/>
              <a:gd name="connsiteY13-234" fmla="*/ 4243403 h 4575877"/>
              <a:gd name="connsiteX14-235" fmla="*/ 1655587 w 2990085"/>
              <a:gd name="connsiteY14-236" fmla="*/ 4315149 h 4575877"/>
              <a:gd name="connsiteX15-237" fmla="*/ 1273004 w 2990085"/>
              <a:gd name="connsiteY15-238" fmla="*/ 4388324 h 4575877"/>
              <a:gd name="connsiteX16-239" fmla="*/ 806011 w 2990085"/>
              <a:gd name="connsiteY16-240" fmla="*/ 4575877 h 4575877"/>
              <a:gd name="connsiteX17-241" fmla="*/ 801054 w 2990085"/>
              <a:gd name="connsiteY17-242" fmla="*/ 4427857 h 4575877"/>
              <a:gd name="connsiteX18-243" fmla="*/ 1160457 w 2990085"/>
              <a:gd name="connsiteY18-244" fmla="*/ 4159821 h 4575877"/>
              <a:gd name="connsiteX19-245" fmla="*/ 1241769 w 2990085"/>
              <a:gd name="connsiteY19-246" fmla="*/ 3667174 h 4575877"/>
              <a:gd name="connsiteX20-247" fmla="*/ 1237922 w 2990085"/>
              <a:gd name="connsiteY20-248" fmla="*/ 3428438 h 4575877"/>
              <a:gd name="connsiteX21-249" fmla="*/ 1240031 w 2990085"/>
              <a:gd name="connsiteY21-250" fmla="*/ 3428438 h 4575877"/>
              <a:gd name="connsiteX22-251" fmla="*/ 1240031 w 2990085"/>
              <a:gd name="connsiteY22-252" fmla="*/ 3401224 h 4575877"/>
              <a:gd name="connsiteX23-253" fmla="*/ 1239219 w 2990085"/>
              <a:gd name="connsiteY23-254" fmla="*/ 3401224 h 4575877"/>
              <a:gd name="connsiteX24-255" fmla="*/ 1239219 w 2990085"/>
              <a:gd name="connsiteY24-256" fmla="*/ 2606619 h 4575877"/>
              <a:gd name="connsiteX25-257" fmla="*/ 1240448 w 2990085"/>
              <a:gd name="connsiteY25-258" fmla="*/ 2606619 h 4575877"/>
              <a:gd name="connsiteX26-259" fmla="*/ 1216781 w 2990085"/>
              <a:gd name="connsiteY26-260" fmla="*/ 1137952 h 4575877"/>
              <a:gd name="connsiteX27-261" fmla="*/ 1205031 w 2990085"/>
              <a:gd name="connsiteY27-262" fmla="*/ 986000 h 4575877"/>
              <a:gd name="connsiteX28-263" fmla="*/ 1010196 w 2990085"/>
              <a:gd name="connsiteY28-264" fmla="*/ 923011 h 4575877"/>
              <a:gd name="connsiteX29-265" fmla="*/ 1010953 w 2990085"/>
              <a:gd name="connsiteY29-266" fmla="*/ 796446 h 4575877"/>
              <a:gd name="connsiteX30-267" fmla="*/ 1631355 w 2990085"/>
              <a:gd name="connsiteY30-268" fmla="*/ 516335 h 4575877"/>
              <a:gd name="connsiteX31-269" fmla="*/ 1619038 w 2990085"/>
              <a:gd name="connsiteY31-270" fmla="*/ 1030819 h 4575877"/>
              <a:gd name="connsiteX32-271" fmla="*/ 1617716 w 2990085"/>
              <a:gd name="connsiteY32-272" fmla="*/ 1823823 h 4575877"/>
              <a:gd name="connsiteX33-273" fmla="*/ 1868719 w 2990085"/>
              <a:gd name="connsiteY33-274" fmla="*/ 1774203 h 4575877"/>
              <a:gd name="connsiteX34-275" fmla="*/ 2397287 w 2990085"/>
              <a:gd name="connsiteY34-276" fmla="*/ 1343368 h 4575877"/>
              <a:gd name="connsiteX35-277" fmla="*/ 2504404 w 2990085"/>
              <a:gd name="connsiteY35-278" fmla="*/ 645679 h 4575877"/>
              <a:gd name="connsiteX36-279" fmla="*/ 2200442 w 2990085"/>
              <a:gd name="connsiteY36-280" fmla="*/ 269996 h 4575877"/>
              <a:gd name="connsiteX37-281" fmla="*/ 1592464 w 2990085"/>
              <a:gd name="connsiteY37-282" fmla="*/ 262479 h 4575877"/>
              <a:gd name="connsiteX38-283" fmla="*/ 774828 w 2990085"/>
              <a:gd name="connsiteY38-284" fmla="*/ 718607 h 4575877"/>
              <a:gd name="connsiteX39-285" fmla="*/ 255817 w 2990085"/>
              <a:gd name="connsiteY39-286" fmla="*/ 1465682 h 4575877"/>
              <a:gd name="connsiteX40-287" fmla="*/ 203204 w 2990085"/>
              <a:gd name="connsiteY40-288" fmla="*/ 2206292 h 4575877"/>
              <a:gd name="connsiteX41-289" fmla="*/ 348810 w 2990085"/>
              <a:gd name="connsiteY41-290" fmla="*/ 2483428 h 4575877"/>
              <a:gd name="connsiteX42-291" fmla="*/ 622088 w 2990085"/>
              <a:gd name="connsiteY42-292" fmla="*/ 2657629 h 4575877"/>
              <a:gd name="connsiteX43-293" fmla="*/ 800805 w 2990085"/>
              <a:gd name="connsiteY43-294" fmla="*/ 2811066 h 4575877"/>
              <a:gd name="connsiteX44-295" fmla="*/ 779502 w 2990085"/>
              <a:gd name="connsiteY44-296" fmla="*/ 2914384 h 4575877"/>
              <a:gd name="connsiteX45-297" fmla="*/ 686344 w 2990085"/>
              <a:gd name="connsiteY45-298" fmla="*/ 2985143 h 4575877"/>
              <a:gd name="connsiteX46-299" fmla="*/ 347086 w 2990085"/>
              <a:gd name="connsiteY46-300" fmla="*/ 2854362 h 4575877"/>
              <a:gd name="connsiteX47-301" fmla="*/ 51924 w 2990085"/>
              <a:gd name="connsiteY47-302" fmla="*/ 2349974 h 4575877"/>
              <a:gd name="connsiteX48-303" fmla="*/ 301903 w 2990085"/>
              <a:gd name="connsiteY48-304" fmla="*/ 1002519 h 4575877"/>
              <a:gd name="connsiteX49-305" fmla="*/ 1651515 w 2990085"/>
              <a:gd name="connsiteY49-306" fmla="*/ 74436 h 4575877"/>
              <a:gd name="connsiteX0-307" fmla="*/ 1651515 w 2990085"/>
              <a:gd name="connsiteY0-308" fmla="*/ 74436 h 4575877"/>
              <a:gd name="connsiteX1-309" fmla="*/ 2523002 w 2990085"/>
              <a:gd name="connsiteY1-310" fmla="*/ 57726 h 4575877"/>
              <a:gd name="connsiteX2-311" fmla="*/ 2960293 w 2990085"/>
              <a:gd name="connsiteY2-312" fmla="*/ 524262 h 4575877"/>
              <a:gd name="connsiteX3-313" fmla="*/ 2750515 w 2990085"/>
              <a:gd name="connsiteY3-314" fmla="*/ 1375655 h 4575877"/>
              <a:gd name="connsiteX4-315" fmla="*/ 1825757 w 2990085"/>
              <a:gd name="connsiteY4-316" fmla="*/ 1957962 h 4575877"/>
              <a:gd name="connsiteX5-317" fmla="*/ 1624453 w 2990085"/>
              <a:gd name="connsiteY5-318" fmla="*/ 2000087 h 4575877"/>
              <a:gd name="connsiteX6-319" fmla="*/ 1633673 w 2990085"/>
              <a:gd name="connsiteY6-320" fmla="*/ 3401224 h 4575877"/>
              <a:gd name="connsiteX7-321" fmla="*/ 1630823 w 2990085"/>
              <a:gd name="connsiteY7-322" fmla="*/ 3401224 h 4575877"/>
              <a:gd name="connsiteX8-323" fmla="*/ 1635750 w 2990085"/>
              <a:gd name="connsiteY8-324" fmla="*/ 3723073 h 4575877"/>
              <a:gd name="connsiteX9-325" fmla="*/ 1626318 w 2990085"/>
              <a:gd name="connsiteY9-326" fmla="*/ 4162116 h 4575877"/>
              <a:gd name="connsiteX10-327" fmla="*/ 1998521 w 2990085"/>
              <a:gd name="connsiteY10-328" fmla="*/ 4114682 h 4575877"/>
              <a:gd name="connsiteX11-329" fmla="*/ 2387572 w 2990085"/>
              <a:gd name="connsiteY11-330" fmla="*/ 3936393 h 4575877"/>
              <a:gd name="connsiteX12-331" fmla="*/ 2393959 w 2990085"/>
              <a:gd name="connsiteY12-332" fmla="*/ 4089779 h 4575877"/>
              <a:gd name="connsiteX13-333" fmla="*/ 2032803 w 2990085"/>
              <a:gd name="connsiteY13-334" fmla="*/ 4243403 h 4575877"/>
              <a:gd name="connsiteX14-335" fmla="*/ 1655587 w 2990085"/>
              <a:gd name="connsiteY14-336" fmla="*/ 4315149 h 4575877"/>
              <a:gd name="connsiteX15-337" fmla="*/ 1273004 w 2990085"/>
              <a:gd name="connsiteY15-338" fmla="*/ 4388324 h 4575877"/>
              <a:gd name="connsiteX16-339" fmla="*/ 806011 w 2990085"/>
              <a:gd name="connsiteY16-340" fmla="*/ 4575877 h 4575877"/>
              <a:gd name="connsiteX17-341" fmla="*/ 801054 w 2990085"/>
              <a:gd name="connsiteY17-342" fmla="*/ 4427857 h 4575877"/>
              <a:gd name="connsiteX18-343" fmla="*/ 1160457 w 2990085"/>
              <a:gd name="connsiteY18-344" fmla="*/ 4159821 h 4575877"/>
              <a:gd name="connsiteX19-345" fmla="*/ 1241769 w 2990085"/>
              <a:gd name="connsiteY19-346" fmla="*/ 3667174 h 4575877"/>
              <a:gd name="connsiteX20-347" fmla="*/ 1237922 w 2990085"/>
              <a:gd name="connsiteY20-348" fmla="*/ 3428438 h 4575877"/>
              <a:gd name="connsiteX21-349" fmla="*/ 1240031 w 2990085"/>
              <a:gd name="connsiteY21-350" fmla="*/ 3428438 h 4575877"/>
              <a:gd name="connsiteX22-351" fmla="*/ 1240031 w 2990085"/>
              <a:gd name="connsiteY22-352" fmla="*/ 3401224 h 4575877"/>
              <a:gd name="connsiteX23-353" fmla="*/ 1239219 w 2990085"/>
              <a:gd name="connsiteY23-354" fmla="*/ 2606619 h 4575877"/>
              <a:gd name="connsiteX24-355" fmla="*/ 1240448 w 2990085"/>
              <a:gd name="connsiteY24-356" fmla="*/ 2606619 h 4575877"/>
              <a:gd name="connsiteX25-357" fmla="*/ 1216781 w 2990085"/>
              <a:gd name="connsiteY25-358" fmla="*/ 1137952 h 4575877"/>
              <a:gd name="connsiteX26-359" fmla="*/ 1205031 w 2990085"/>
              <a:gd name="connsiteY26-360" fmla="*/ 986000 h 4575877"/>
              <a:gd name="connsiteX27-361" fmla="*/ 1010196 w 2990085"/>
              <a:gd name="connsiteY27-362" fmla="*/ 923011 h 4575877"/>
              <a:gd name="connsiteX28-363" fmla="*/ 1010953 w 2990085"/>
              <a:gd name="connsiteY28-364" fmla="*/ 796446 h 4575877"/>
              <a:gd name="connsiteX29-365" fmla="*/ 1631355 w 2990085"/>
              <a:gd name="connsiteY29-366" fmla="*/ 516335 h 4575877"/>
              <a:gd name="connsiteX30-367" fmla="*/ 1619038 w 2990085"/>
              <a:gd name="connsiteY30-368" fmla="*/ 1030819 h 4575877"/>
              <a:gd name="connsiteX31-369" fmla="*/ 1617716 w 2990085"/>
              <a:gd name="connsiteY31-370" fmla="*/ 1823823 h 4575877"/>
              <a:gd name="connsiteX32-371" fmla="*/ 1868719 w 2990085"/>
              <a:gd name="connsiteY32-372" fmla="*/ 1774203 h 4575877"/>
              <a:gd name="connsiteX33-373" fmla="*/ 2397287 w 2990085"/>
              <a:gd name="connsiteY33-374" fmla="*/ 1343368 h 4575877"/>
              <a:gd name="connsiteX34-375" fmla="*/ 2504404 w 2990085"/>
              <a:gd name="connsiteY34-376" fmla="*/ 645679 h 4575877"/>
              <a:gd name="connsiteX35-377" fmla="*/ 2200442 w 2990085"/>
              <a:gd name="connsiteY35-378" fmla="*/ 269996 h 4575877"/>
              <a:gd name="connsiteX36-379" fmla="*/ 1592464 w 2990085"/>
              <a:gd name="connsiteY36-380" fmla="*/ 262479 h 4575877"/>
              <a:gd name="connsiteX37-381" fmla="*/ 774828 w 2990085"/>
              <a:gd name="connsiteY37-382" fmla="*/ 718607 h 4575877"/>
              <a:gd name="connsiteX38-383" fmla="*/ 255817 w 2990085"/>
              <a:gd name="connsiteY38-384" fmla="*/ 1465682 h 4575877"/>
              <a:gd name="connsiteX39-385" fmla="*/ 203204 w 2990085"/>
              <a:gd name="connsiteY39-386" fmla="*/ 2206292 h 4575877"/>
              <a:gd name="connsiteX40-387" fmla="*/ 348810 w 2990085"/>
              <a:gd name="connsiteY40-388" fmla="*/ 2483428 h 4575877"/>
              <a:gd name="connsiteX41-389" fmla="*/ 622088 w 2990085"/>
              <a:gd name="connsiteY41-390" fmla="*/ 2657629 h 4575877"/>
              <a:gd name="connsiteX42-391" fmla="*/ 800805 w 2990085"/>
              <a:gd name="connsiteY42-392" fmla="*/ 2811066 h 4575877"/>
              <a:gd name="connsiteX43-393" fmla="*/ 779502 w 2990085"/>
              <a:gd name="connsiteY43-394" fmla="*/ 2914384 h 4575877"/>
              <a:gd name="connsiteX44-395" fmla="*/ 686344 w 2990085"/>
              <a:gd name="connsiteY44-396" fmla="*/ 2985143 h 4575877"/>
              <a:gd name="connsiteX45-397" fmla="*/ 347086 w 2990085"/>
              <a:gd name="connsiteY45-398" fmla="*/ 2854362 h 4575877"/>
              <a:gd name="connsiteX46-399" fmla="*/ 51924 w 2990085"/>
              <a:gd name="connsiteY46-400" fmla="*/ 2349974 h 4575877"/>
              <a:gd name="connsiteX47-401" fmla="*/ 301903 w 2990085"/>
              <a:gd name="connsiteY47-402" fmla="*/ 1002519 h 4575877"/>
              <a:gd name="connsiteX48-403" fmla="*/ 1651515 w 2990085"/>
              <a:gd name="connsiteY48-404" fmla="*/ 74436 h 4575877"/>
              <a:gd name="connsiteX0-405" fmla="*/ 1651515 w 2990085"/>
              <a:gd name="connsiteY0-406" fmla="*/ 74436 h 4575877"/>
              <a:gd name="connsiteX1-407" fmla="*/ 2523002 w 2990085"/>
              <a:gd name="connsiteY1-408" fmla="*/ 57726 h 4575877"/>
              <a:gd name="connsiteX2-409" fmla="*/ 2960293 w 2990085"/>
              <a:gd name="connsiteY2-410" fmla="*/ 524262 h 4575877"/>
              <a:gd name="connsiteX3-411" fmla="*/ 2750515 w 2990085"/>
              <a:gd name="connsiteY3-412" fmla="*/ 1375655 h 4575877"/>
              <a:gd name="connsiteX4-413" fmla="*/ 1825757 w 2990085"/>
              <a:gd name="connsiteY4-414" fmla="*/ 1957962 h 4575877"/>
              <a:gd name="connsiteX5-415" fmla="*/ 1624453 w 2990085"/>
              <a:gd name="connsiteY5-416" fmla="*/ 2000087 h 4575877"/>
              <a:gd name="connsiteX6-417" fmla="*/ 1633673 w 2990085"/>
              <a:gd name="connsiteY6-418" fmla="*/ 3401224 h 4575877"/>
              <a:gd name="connsiteX7-419" fmla="*/ 1630823 w 2990085"/>
              <a:gd name="connsiteY7-420" fmla="*/ 3401224 h 4575877"/>
              <a:gd name="connsiteX8-421" fmla="*/ 1635750 w 2990085"/>
              <a:gd name="connsiteY8-422" fmla="*/ 3723073 h 4575877"/>
              <a:gd name="connsiteX9-423" fmla="*/ 1626318 w 2990085"/>
              <a:gd name="connsiteY9-424" fmla="*/ 4162116 h 4575877"/>
              <a:gd name="connsiteX10-425" fmla="*/ 1998521 w 2990085"/>
              <a:gd name="connsiteY10-426" fmla="*/ 4114682 h 4575877"/>
              <a:gd name="connsiteX11-427" fmla="*/ 2387572 w 2990085"/>
              <a:gd name="connsiteY11-428" fmla="*/ 3936393 h 4575877"/>
              <a:gd name="connsiteX12-429" fmla="*/ 2393959 w 2990085"/>
              <a:gd name="connsiteY12-430" fmla="*/ 4089779 h 4575877"/>
              <a:gd name="connsiteX13-431" fmla="*/ 2032803 w 2990085"/>
              <a:gd name="connsiteY13-432" fmla="*/ 4243403 h 4575877"/>
              <a:gd name="connsiteX14-433" fmla="*/ 1655587 w 2990085"/>
              <a:gd name="connsiteY14-434" fmla="*/ 4315149 h 4575877"/>
              <a:gd name="connsiteX15-435" fmla="*/ 1273004 w 2990085"/>
              <a:gd name="connsiteY15-436" fmla="*/ 4388324 h 4575877"/>
              <a:gd name="connsiteX16-437" fmla="*/ 806011 w 2990085"/>
              <a:gd name="connsiteY16-438" fmla="*/ 4575877 h 4575877"/>
              <a:gd name="connsiteX17-439" fmla="*/ 801054 w 2990085"/>
              <a:gd name="connsiteY17-440" fmla="*/ 4427857 h 4575877"/>
              <a:gd name="connsiteX18-441" fmla="*/ 1160457 w 2990085"/>
              <a:gd name="connsiteY18-442" fmla="*/ 4159821 h 4575877"/>
              <a:gd name="connsiteX19-443" fmla="*/ 1241769 w 2990085"/>
              <a:gd name="connsiteY19-444" fmla="*/ 3667174 h 4575877"/>
              <a:gd name="connsiteX20-445" fmla="*/ 1237922 w 2990085"/>
              <a:gd name="connsiteY20-446" fmla="*/ 3428438 h 4575877"/>
              <a:gd name="connsiteX21-447" fmla="*/ 1240031 w 2990085"/>
              <a:gd name="connsiteY21-448" fmla="*/ 3428438 h 4575877"/>
              <a:gd name="connsiteX22-449" fmla="*/ 1239219 w 2990085"/>
              <a:gd name="connsiteY22-450" fmla="*/ 2606619 h 4575877"/>
              <a:gd name="connsiteX23-451" fmla="*/ 1240448 w 2990085"/>
              <a:gd name="connsiteY23-452" fmla="*/ 2606619 h 4575877"/>
              <a:gd name="connsiteX24-453" fmla="*/ 1216781 w 2990085"/>
              <a:gd name="connsiteY24-454" fmla="*/ 1137952 h 4575877"/>
              <a:gd name="connsiteX25-455" fmla="*/ 1205031 w 2990085"/>
              <a:gd name="connsiteY25-456" fmla="*/ 986000 h 4575877"/>
              <a:gd name="connsiteX26-457" fmla="*/ 1010196 w 2990085"/>
              <a:gd name="connsiteY26-458" fmla="*/ 923011 h 4575877"/>
              <a:gd name="connsiteX27-459" fmla="*/ 1010953 w 2990085"/>
              <a:gd name="connsiteY27-460" fmla="*/ 796446 h 4575877"/>
              <a:gd name="connsiteX28-461" fmla="*/ 1631355 w 2990085"/>
              <a:gd name="connsiteY28-462" fmla="*/ 516335 h 4575877"/>
              <a:gd name="connsiteX29-463" fmla="*/ 1619038 w 2990085"/>
              <a:gd name="connsiteY29-464" fmla="*/ 1030819 h 4575877"/>
              <a:gd name="connsiteX30-465" fmla="*/ 1617716 w 2990085"/>
              <a:gd name="connsiteY30-466" fmla="*/ 1823823 h 4575877"/>
              <a:gd name="connsiteX31-467" fmla="*/ 1868719 w 2990085"/>
              <a:gd name="connsiteY31-468" fmla="*/ 1774203 h 4575877"/>
              <a:gd name="connsiteX32-469" fmla="*/ 2397287 w 2990085"/>
              <a:gd name="connsiteY32-470" fmla="*/ 1343368 h 4575877"/>
              <a:gd name="connsiteX33-471" fmla="*/ 2504404 w 2990085"/>
              <a:gd name="connsiteY33-472" fmla="*/ 645679 h 4575877"/>
              <a:gd name="connsiteX34-473" fmla="*/ 2200442 w 2990085"/>
              <a:gd name="connsiteY34-474" fmla="*/ 269996 h 4575877"/>
              <a:gd name="connsiteX35-475" fmla="*/ 1592464 w 2990085"/>
              <a:gd name="connsiteY35-476" fmla="*/ 262479 h 4575877"/>
              <a:gd name="connsiteX36-477" fmla="*/ 774828 w 2990085"/>
              <a:gd name="connsiteY36-478" fmla="*/ 718607 h 4575877"/>
              <a:gd name="connsiteX37-479" fmla="*/ 255817 w 2990085"/>
              <a:gd name="connsiteY37-480" fmla="*/ 1465682 h 4575877"/>
              <a:gd name="connsiteX38-481" fmla="*/ 203204 w 2990085"/>
              <a:gd name="connsiteY38-482" fmla="*/ 2206292 h 4575877"/>
              <a:gd name="connsiteX39-483" fmla="*/ 348810 w 2990085"/>
              <a:gd name="connsiteY39-484" fmla="*/ 2483428 h 4575877"/>
              <a:gd name="connsiteX40-485" fmla="*/ 622088 w 2990085"/>
              <a:gd name="connsiteY40-486" fmla="*/ 2657629 h 4575877"/>
              <a:gd name="connsiteX41-487" fmla="*/ 800805 w 2990085"/>
              <a:gd name="connsiteY41-488" fmla="*/ 2811066 h 4575877"/>
              <a:gd name="connsiteX42-489" fmla="*/ 779502 w 2990085"/>
              <a:gd name="connsiteY42-490" fmla="*/ 2914384 h 4575877"/>
              <a:gd name="connsiteX43-491" fmla="*/ 686344 w 2990085"/>
              <a:gd name="connsiteY43-492" fmla="*/ 2985143 h 4575877"/>
              <a:gd name="connsiteX44-493" fmla="*/ 347086 w 2990085"/>
              <a:gd name="connsiteY44-494" fmla="*/ 2854362 h 4575877"/>
              <a:gd name="connsiteX45-495" fmla="*/ 51924 w 2990085"/>
              <a:gd name="connsiteY45-496" fmla="*/ 2349974 h 4575877"/>
              <a:gd name="connsiteX46-497" fmla="*/ 301903 w 2990085"/>
              <a:gd name="connsiteY46-498" fmla="*/ 1002519 h 4575877"/>
              <a:gd name="connsiteX47-499" fmla="*/ 1651515 w 2990085"/>
              <a:gd name="connsiteY47-500" fmla="*/ 74436 h 4575877"/>
              <a:gd name="connsiteX0-501" fmla="*/ 1651515 w 2990085"/>
              <a:gd name="connsiteY0-502" fmla="*/ 74436 h 4575877"/>
              <a:gd name="connsiteX1-503" fmla="*/ 2523002 w 2990085"/>
              <a:gd name="connsiteY1-504" fmla="*/ 57726 h 4575877"/>
              <a:gd name="connsiteX2-505" fmla="*/ 2960293 w 2990085"/>
              <a:gd name="connsiteY2-506" fmla="*/ 524262 h 4575877"/>
              <a:gd name="connsiteX3-507" fmla="*/ 2750515 w 2990085"/>
              <a:gd name="connsiteY3-508" fmla="*/ 1375655 h 4575877"/>
              <a:gd name="connsiteX4-509" fmla="*/ 1825757 w 2990085"/>
              <a:gd name="connsiteY4-510" fmla="*/ 1957962 h 4575877"/>
              <a:gd name="connsiteX5-511" fmla="*/ 1624453 w 2990085"/>
              <a:gd name="connsiteY5-512" fmla="*/ 2000087 h 4575877"/>
              <a:gd name="connsiteX6-513" fmla="*/ 1633673 w 2990085"/>
              <a:gd name="connsiteY6-514" fmla="*/ 3401224 h 4575877"/>
              <a:gd name="connsiteX7-515" fmla="*/ 1630823 w 2990085"/>
              <a:gd name="connsiteY7-516" fmla="*/ 3401224 h 4575877"/>
              <a:gd name="connsiteX8-517" fmla="*/ 1635750 w 2990085"/>
              <a:gd name="connsiteY8-518" fmla="*/ 3723073 h 4575877"/>
              <a:gd name="connsiteX9-519" fmla="*/ 1626318 w 2990085"/>
              <a:gd name="connsiteY9-520" fmla="*/ 4162116 h 4575877"/>
              <a:gd name="connsiteX10-521" fmla="*/ 1998521 w 2990085"/>
              <a:gd name="connsiteY10-522" fmla="*/ 4114682 h 4575877"/>
              <a:gd name="connsiteX11-523" fmla="*/ 2387572 w 2990085"/>
              <a:gd name="connsiteY11-524" fmla="*/ 3936393 h 4575877"/>
              <a:gd name="connsiteX12-525" fmla="*/ 2393959 w 2990085"/>
              <a:gd name="connsiteY12-526" fmla="*/ 4089779 h 4575877"/>
              <a:gd name="connsiteX13-527" fmla="*/ 2032803 w 2990085"/>
              <a:gd name="connsiteY13-528" fmla="*/ 4243403 h 4575877"/>
              <a:gd name="connsiteX14-529" fmla="*/ 1655587 w 2990085"/>
              <a:gd name="connsiteY14-530" fmla="*/ 4315149 h 4575877"/>
              <a:gd name="connsiteX15-531" fmla="*/ 1273004 w 2990085"/>
              <a:gd name="connsiteY15-532" fmla="*/ 4388324 h 4575877"/>
              <a:gd name="connsiteX16-533" fmla="*/ 806011 w 2990085"/>
              <a:gd name="connsiteY16-534" fmla="*/ 4575877 h 4575877"/>
              <a:gd name="connsiteX17-535" fmla="*/ 801054 w 2990085"/>
              <a:gd name="connsiteY17-536" fmla="*/ 4427857 h 4575877"/>
              <a:gd name="connsiteX18-537" fmla="*/ 1160457 w 2990085"/>
              <a:gd name="connsiteY18-538" fmla="*/ 4159821 h 4575877"/>
              <a:gd name="connsiteX19-539" fmla="*/ 1241769 w 2990085"/>
              <a:gd name="connsiteY19-540" fmla="*/ 3667174 h 4575877"/>
              <a:gd name="connsiteX20-541" fmla="*/ 1237922 w 2990085"/>
              <a:gd name="connsiteY20-542" fmla="*/ 3428438 h 4575877"/>
              <a:gd name="connsiteX21-543" fmla="*/ 1239219 w 2990085"/>
              <a:gd name="connsiteY21-544" fmla="*/ 2606619 h 4575877"/>
              <a:gd name="connsiteX22-545" fmla="*/ 1240448 w 2990085"/>
              <a:gd name="connsiteY22-546" fmla="*/ 2606619 h 4575877"/>
              <a:gd name="connsiteX23-547" fmla="*/ 1216781 w 2990085"/>
              <a:gd name="connsiteY23-548" fmla="*/ 1137952 h 4575877"/>
              <a:gd name="connsiteX24-549" fmla="*/ 1205031 w 2990085"/>
              <a:gd name="connsiteY24-550" fmla="*/ 986000 h 4575877"/>
              <a:gd name="connsiteX25-551" fmla="*/ 1010196 w 2990085"/>
              <a:gd name="connsiteY25-552" fmla="*/ 923011 h 4575877"/>
              <a:gd name="connsiteX26-553" fmla="*/ 1010953 w 2990085"/>
              <a:gd name="connsiteY26-554" fmla="*/ 796446 h 4575877"/>
              <a:gd name="connsiteX27-555" fmla="*/ 1631355 w 2990085"/>
              <a:gd name="connsiteY27-556" fmla="*/ 516335 h 4575877"/>
              <a:gd name="connsiteX28-557" fmla="*/ 1619038 w 2990085"/>
              <a:gd name="connsiteY28-558" fmla="*/ 1030819 h 4575877"/>
              <a:gd name="connsiteX29-559" fmla="*/ 1617716 w 2990085"/>
              <a:gd name="connsiteY29-560" fmla="*/ 1823823 h 4575877"/>
              <a:gd name="connsiteX30-561" fmla="*/ 1868719 w 2990085"/>
              <a:gd name="connsiteY30-562" fmla="*/ 1774203 h 4575877"/>
              <a:gd name="connsiteX31-563" fmla="*/ 2397287 w 2990085"/>
              <a:gd name="connsiteY31-564" fmla="*/ 1343368 h 4575877"/>
              <a:gd name="connsiteX32-565" fmla="*/ 2504404 w 2990085"/>
              <a:gd name="connsiteY32-566" fmla="*/ 645679 h 4575877"/>
              <a:gd name="connsiteX33-567" fmla="*/ 2200442 w 2990085"/>
              <a:gd name="connsiteY33-568" fmla="*/ 269996 h 4575877"/>
              <a:gd name="connsiteX34-569" fmla="*/ 1592464 w 2990085"/>
              <a:gd name="connsiteY34-570" fmla="*/ 262479 h 4575877"/>
              <a:gd name="connsiteX35-571" fmla="*/ 774828 w 2990085"/>
              <a:gd name="connsiteY35-572" fmla="*/ 718607 h 4575877"/>
              <a:gd name="connsiteX36-573" fmla="*/ 255817 w 2990085"/>
              <a:gd name="connsiteY36-574" fmla="*/ 1465682 h 4575877"/>
              <a:gd name="connsiteX37-575" fmla="*/ 203204 w 2990085"/>
              <a:gd name="connsiteY37-576" fmla="*/ 2206292 h 4575877"/>
              <a:gd name="connsiteX38-577" fmla="*/ 348810 w 2990085"/>
              <a:gd name="connsiteY38-578" fmla="*/ 2483428 h 4575877"/>
              <a:gd name="connsiteX39-579" fmla="*/ 622088 w 2990085"/>
              <a:gd name="connsiteY39-580" fmla="*/ 2657629 h 4575877"/>
              <a:gd name="connsiteX40-581" fmla="*/ 800805 w 2990085"/>
              <a:gd name="connsiteY40-582" fmla="*/ 2811066 h 4575877"/>
              <a:gd name="connsiteX41-583" fmla="*/ 779502 w 2990085"/>
              <a:gd name="connsiteY41-584" fmla="*/ 2914384 h 4575877"/>
              <a:gd name="connsiteX42-585" fmla="*/ 686344 w 2990085"/>
              <a:gd name="connsiteY42-586" fmla="*/ 2985143 h 4575877"/>
              <a:gd name="connsiteX43-587" fmla="*/ 347086 w 2990085"/>
              <a:gd name="connsiteY43-588" fmla="*/ 2854362 h 4575877"/>
              <a:gd name="connsiteX44-589" fmla="*/ 51924 w 2990085"/>
              <a:gd name="connsiteY44-590" fmla="*/ 2349974 h 4575877"/>
              <a:gd name="connsiteX45-591" fmla="*/ 301903 w 2990085"/>
              <a:gd name="connsiteY45-592" fmla="*/ 1002519 h 4575877"/>
              <a:gd name="connsiteX46-593" fmla="*/ 1651515 w 2990085"/>
              <a:gd name="connsiteY46-594" fmla="*/ 74436 h 4575877"/>
              <a:gd name="connsiteX0-595" fmla="*/ 1651515 w 2990085"/>
              <a:gd name="connsiteY0-596" fmla="*/ 74436 h 4575877"/>
              <a:gd name="connsiteX1-597" fmla="*/ 2523002 w 2990085"/>
              <a:gd name="connsiteY1-598" fmla="*/ 57726 h 4575877"/>
              <a:gd name="connsiteX2-599" fmla="*/ 2960293 w 2990085"/>
              <a:gd name="connsiteY2-600" fmla="*/ 524262 h 4575877"/>
              <a:gd name="connsiteX3-601" fmla="*/ 2750515 w 2990085"/>
              <a:gd name="connsiteY3-602" fmla="*/ 1375655 h 4575877"/>
              <a:gd name="connsiteX4-603" fmla="*/ 1825757 w 2990085"/>
              <a:gd name="connsiteY4-604" fmla="*/ 1957962 h 4575877"/>
              <a:gd name="connsiteX5-605" fmla="*/ 1624453 w 2990085"/>
              <a:gd name="connsiteY5-606" fmla="*/ 2000087 h 4575877"/>
              <a:gd name="connsiteX6-607" fmla="*/ 1633673 w 2990085"/>
              <a:gd name="connsiteY6-608" fmla="*/ 3401224 h 4575877"/>
              <a:gd name="connsiteX7-609" fmla="*/ 1630823 w 2990085"/>
              <a:gd name="connsiteY7-610" fmla="*/ 3401224 h 4575877"/>
              <a:gd name="connsiteX8-611" fmla="*/ 1635750 w 2990085"/>
              <a:gd name="connsiteY8-612" fmla="*/ 3723073 h 4575877"/>
              <a:gd name="connsiteX9-613" fmla="*/ 1626318 w 2990085"/>
              <a:gd name="connsiteY9-614" fmla="*/ 4162116 h 4575877"/>
              <a:gd name="connsiteX10-615" fmla="*/ 1998521 w 2990085"/>
              <a:gd name="connsiteY10-616" fmla="*/ 4114682 h 4575877"/>
              <a:gd name="connsiteX11-617" fmla="*/ 2387572 w 2990085"/>
              <a:gd name="connsiteY11-618" fmla="*/ 3936393 h 4575877"/>
              <a:gd name="connsiteX12-619" fmla="*/ 2393959 w 2990085"/>
              <a:gd name="connsiteY12-620" fmla="*/ 4089779 h 4575877"/>
              <a:gd name="connsiteX13-621" fmla="*/ 2032803 w 2990085"/>
              <a:gd name="connsiteY13-622" fmla="*/ 4243403 h 4575877"/>
              <a:gd name="connsiteX14-623" fmla="*/ 1655587 w 2990085"/>
              <a:gd name="connsiteY14-624" fmla="*/ 4315149 h 4575877"/>
              <a:gd name="connsiteX15-625" fmla="*/ 1273004 w 2990085"/>
              <a:gd name="connsiteY15-626" fmla="*/ 4388324 h 4575877"/>
              <a:gd name="connsiteX16-627" fmla="*/ 806011 w 2990085"/>
              <a:gd name="connsiteY16-628" fmla="*/ 4575877 h 4575877"/>
              <a:gd name="connsiteX17-629" fmla="*/ 801054 w 2990085"/>
              <a:gd name="connsiteY17-630" fmla="*/ 4427857 h 4575877"/>
              <a:gd name="connsiteX18-631" fmla="*/ 1160457 w 2990085"/>
              <a:gd name="connsiteY18-632" fmla="*/ 4159821 h 4575877"/>
              <a:gd name="connsiteX19-633" fmla="*/ 1241769 w 2990085"/>
              <a:gd name="connsiteY19-634" fmla="*/ 3667174 h 4575877"/>
              <a:gd name="connsiteX20-635" fmla="*/ 1239219 w 2990085"/>
              <a:gd name="connsiteY20-636" fmla="*/ 2606619 h 4575877"/>
              <a:gd name="connsiteX21-637" fmla="*/ 1240448 w 2990085"/>
              <a:gd name="connsiteY21-638" fmla="*/ 2606619 h 4575877"/>
              <a:gd name="connsiteX22-639" fmla="*/ 1216781 w 2990085"/>
              <a:gd name="connsiteY22-640" fmla="*/ 1137952 h 4575877"/>
              <a:gd name="connsiteX23-641" fmla="*/ 1205031 w 2990085"/>
              <a:gd name="connsiteY23-642" fmla="*/ 986000 h 4575877"/>
              <a:gd name="connsiteX24-643" fmla="*/ 1010196 w 2990085"/>
              <a:gd name="connsiteY24-644" fmla="*/ 923011 h 4575877"/>
              <a:gd name="connsiteX25-645" fmla="*/ 1010953 w 2990085"/>
              <a:gd name="connsiteY25-646" fmla="*/ 796446 h 4575877"/>
              <a:gd name="connsiteX26-647" fmla="*/ 1631355 w 2990085"/>
              <a:gd name="connsiteY26-648" fmla="*/ 516335 h 4575877"/>
              <a:gd name="connsiteX27-649" fmla="*/ 1619038 w 2990085"/>
              <a:gd name="connsiteY27-650" fmla="*/ 1030819 h 4575877"/>
              <a:gd name="connsiteX28-651" fmla="*/ 1617716 w 2990085"/>
              <a:gd name="connsiteY28-652" fmla="*/ 1823823 h 4575877"/>
              <a:gd name="connsiteX29-653" fmla="*/ 1868719 w 2990085"/>
              <a:gd name="connsiteY29-654" fmla="*/ 1774203 h 4575877"/>
              <a:gd name="connsiteX30-655" fmla="*/ 2397287 w 2990085"/>
              <a:gd name="connsiteY30-656" fmla="*/ 1343368 h 4575877"/>
              <a:gd name="connsiteX31-657" fmla="*/ 2504404 w 2990085"/>
              <a:gd name="connsiteY31-658" fmla="*/ 645679 h 4575877"/>
              <a:gd name="connsiteX32-659" fmla="*/ 2200442 w 2990085"/>
              <a:gd name="connsiteY32-660" fmla="*/ 269996 h 4575877"/>
              <a:gd name="connsiteX33-661" fmla="*/ 1592464 w 2990085"/>
              <a:gd name="connsiteY33-662" fmla="*/ 262479 h 4575877"/>
              <a:gd name="connsiteX34-663" fmla="*/ 774828 w 2990085"/>
              <a:gd name="connsiteY34-664" fmla="*/ 718607 h 4575877"/>
              <a:gd name="connsiteX35-665" fmla="*/ 255817 w 2990085"/>
              <a:gd name="connsiteY35-666" fmla="*/ 1465682 h 4575877"/>
              <a:gd name="connsiteX36-667" fmla="*/ 203204 w 2990085"/>
              <a:gd name="connsiteY36-668" fmla="*/ 2206292 h 4575877"/>
              <a:gd name="connsiteX37-669" fmla="*/ 348810 w 2990085"/>
              <a:gd name="connsiteY37-670" fmla="*/ 2483428 h 4575877"/>
              <a:gd name="connsiteX38-671" fmla="*/ 622088 w 2990085"/>
              <a:gd name="connsiteY38-672" fmla="*/ 2657629 h 4575877"/>
              <a:gd name="connsiteX39-673" fmla="*/ 800805 w 2990085"/>
              <a:gd name="connsiteY39-674" fmla="*/ 2811066 h 4575877"/>
              <a:gd name="connsiteX40-675" fmla="*/ 779502 w 2990085"/>
              <a:gd name="connsiteY40-676" fmla="*/ 2914384 h 4575877"/>
              <a:gd name="connsiteX41-677" fmla="*/ 686344 w 2990085"/>
              <a:gd name="connsiteY41-678" fmla="*/ 2985143 h 4575877"/>
              <a:gd name="connsiteX42-679" fmla="*/ 347086 w 2990085"/>
              <a:gd name="connsiteY42-680" fmla="*/ 2854362 h 4575877"/>
              <a:gd name="connsiteX43-681" fmla="*/ 51924 w 2990085"/>
              <a:gd name="connsiteY43-682" fmla="*/ 2349974 h 4575877"/>
              <a:gd name="connsiteX44-683" fmla="*/ 301903 w 2990085"/>
              <a:gd name="connsiteY44-684" fmla="*/ 1002519 h 4575877"/>
              <a:gd name="connsiteX45-685" fmla="*/ 1651515 w 2990085"/>
              <a:gd name="connsiteY45-686" fmla="*/ 74436 h 4575877"/>
              <a:gd name="connsiteX0-687" fmla="*/ 1651515 w 2990085"/>
              <a:gd name="connsiteY0-688" fmla="*/ 74436 h 4575877"/>
              <a:gd name="connsiteX1-689" fmla="*/ 2523002 w 2990085"/>
              <a:gd name="connsiteY1-690" fmla="*/ 57726 h 4575877"/>
              <a:gd name="connsiteX2-691" fmla="*/ 2960293 w 2990085"/>
              <a:gd name="connsiteY2-692" fmla="*/ 524262 h 4575877"/>
              <a:gd name="connsiteX3-693" fmla="*/ 2750515 w 2990085"/>
              <a:gd name="connsiteY3-694" fmla="*/ 1375655 h 4575877"/>
              <a:gd name="connsiteX4-695" fmla="*/ 1825757 w 2990085"/>
              <a:gd name="connsiteY4-696" fmla="*/ 1957962 h 4575877"/>
              <a:gd name="connsiteX5-697" fmla="*/ 1624453 w 2990085"/>
              <a:gd name="connsiteY5-698" fmla="*/ 2000087 h 4575877"/>
              <a:gd name="connsiteX6-699" fmla="*/ 1633673 w 2990085"/>
              <a:gd name="connsiteY6-700" fmla="*/ 3401224 h 4575877"/>
              <a:gd name="connsiteX7-701" fmla="*/ 1635750 w 2990085"/>
              <a:gd name="connsiteY7-702" fmla="*/ 3723073 h 4575877"/>
              <a:gd name="connsiteX8-703" fmla="*/ 1626318 w 2990085"/>
              <a:gd name="connsiteY8-704" fmla="*/ 4162116 h 4575877"/>
              <a:gd name="connsiteX9-705" fmla="*/ 1998521 w 2990085"/>
              <a:gd name="connsiteY9-706" fmla="*/ 4114682 h 4575877"/>
              <a:gd name="connsiteX10-707" fmla="*/ 2387572 w 2990085"/>
              <a:gd name="connsiteY10-708" fmla="*/ 3936393 h 4575877"/>
              <a:gd name="connsiteX11-709" fmla="*/ 2393959 w 2990085"/>
              <a:gd name="connsiteY11-710" fmla="*/ 4089779 h 4575877"/>
              <a:gd name="connsiteX12-711" fmla="*/ 2032803 w 2990085"/>
              <a:gd name="connsiteY12-712" fmla="*/ 4243403 h 4575877"/>
              <a:gd name="connsiteX13-713" fmla="*/ 1655587 w 2990085"/>
              <a:gd name="connsiteY13-714" fmla="*/ 4315149 h 4575877"/>
              <a:gd name="connsiteX14-715" fmla="*/ 1273004 w 2990085"/>
              <a:gd name="connsiteY14-716" fmla="*/ 4388324 h 4575877"/>
              <a:gd name="connsiteX15-717" fmla="*/ 806011 w 2990085"/>
              <a:gd name="connsiteY15-718" fmla="*/ 4575877 h 4575877"/>
              <a:gd name="connsiteX16-719" fmla="*/ 801054 w 2990085"/>
              <a:gd name="connsiteY16-720" fmla="*/ 4427857 h 4575877"/>
              <a:gd name="connsiteX17-721" fmla="*/ 1160457 w 2990085"/>
              <a:gd name="connsiteY17-722" fmla="*/ 4159821 h 4575877"/>
              <a:gd name="connsiteX18-723" fmla="*/ 1241769 w 2990085"/>
              <a:gd name="connsiteY18-724" fmla="*/ 3667174 h 4575877"/>
              <a:gd name="connsiteX19-725" fmla="*/ 1239219 w 2990085"/>
              <a:gd name="connsiteY19-726" fmla="*/ 2606619 h 4575877"/>
              <a:gd name="connsiteX20-727" fmla="*/ 1240448 w 2990085"/>
              <a:gd name="connsiteY20-728" fmla="*/ 2606619 h 4575877"/>
              <a:gd name="connsiteX21-729" fmla="*/ 1216781 w 2990085"/>
              <a:gd name="connsiteY21-730" fmla="*/ 1137952 h 4575877"/>
              <a:gd name="connsiteX22-731" fmla="*/ 1205031 w 2990085"/>
              <a:gd name="connsiteY22-732" fmla="*/ 986000 h 4575877"/>
              <a:gd name="connsiteX23-733" fmla="*/ 1010196 w 2990085"/>
              <a:gd name="connsiteY23-734" fmla="*/ 923011 h 4575877"/>
              <a:gd name="connsiteX24-735" fmla="*/ 1010953 w 2990085"/>
              <a:gd name="connsiteY24-736" fmla="*/ 796446 h 4575877"/>
              <a:gd name="connsiteX25-737" fmla="*/ 1631355 w 2990085"/>
              <a:gd name="connsiteY25-738" fmla="*/ 516335 h 4575877"/>
              <a:gd name="connsiteX26-739" fmla="*/ 1619038 w 2990085"/>
              <a:gd name="connsiteY26-740" fmla="*/ 1030819 h 4575877"/>
              <a:gd name="connsiteX27-741" fmla="*/ 1617716 w 2990085"/>
              <a:gd name="connsiteY27-742" fmla="*/ 1823823 h 4575877"/>
              <a:gd name="connsiteX28-743" fmla="*/ 1868719 w 2990085"/>
              <a:gd name="connsiteY28-744" fmla="*/ 1774203 h 4575877"/>
              <a:gd name="connsiteX29-745" fmla="*/ 2397287 w 2990085"/>
              <a:gd name="connsiteY29-746" fmla="*/ 1343368 h 4575877"/>
              <a:gd name="connsiteX30-747" fmla="*/ 2504404 w 2990085"/>
              <a:gd name="connsiteY30-748" fmla="*/ 645679 h 4575877"/>
              <a:gd name="connsiteX31-749" fmla="*/ 2200442 w 2990085"/>
              <a:gd name="connsiteY31-750" fmla="*/ 269996 h 4575877"/>
              <a:gd name="connsiteX32-751" fmla="*/ 1592464 w 2990085"/>
              <a:gd name="connsiteY32-752" fmla="*/ 262479 h 4575877"/>
              <a:gd name="connsiteX33-753" fmla="*/ 774828 w 2990085"/>
              <a:gd name="connsiteY33-754" fmla="*/ 718607 h 4575877"/>
              <a:gd name="connsiteX34-755" fmla="*/ 255817 w 2990085"/>
              <a:gd name="connsiteY34-756" fmla="*/ 1465682 h 4575877"/>
              <a:gd name="connsiteX35-757" fmla="*/ 203204 w 2990085"/>
              <a:gd name="connsiteY35-758" fmla="*/ 2206292 h 4575877"/>
              <a:gd name="connsiteX36-759" fmla="*/ 348810 w 2990085"/>
              <a:gd name="connsiteY36-760" fmla="*/ 2483428 h 4575877"/>
              <a:gd name="connsiteX37-761" fmla="*/ 622088 w 2990085"/>
              <a:gd name="connsiteY37-762" fmla="*/ 2657629 h 4575877"/>
              <a:gd name="connsiteX38-763" fmla="*/ 800805 w 2990085"/>
              <a:gd name="connsiteY38-764" fmla="*/ 2811066 h 4575877"/>
              <a:gd name="connsiteX39-765" fmla="*/ 779502 w 2990085"/>
              <a:gd name="connsiteY39-766" fmla="*/ 2914384 h 4575877"/>
              <a:gd name="connsiteX40-767" fmla="*/ 686344 w 2990085"/>
              <a:gd name="connsiteY40-768" fmla="*/ 2985143 h 4575877"/>
              <a:gd name="connsiteX41-769" fmla="*/ 347086 w 2990085"/>
              <a:gd name="connsiteY41-770" fmla="*/ 2854362 h 4575877"/>
              <a:gd name="connsiteX42-771" fmla="*/ 51924 w 2990085"/>
              <a:gd name="connsiteY42-772" fmla="*/ 2349974 h 4575877"/>
              <a:gd name="connsiteX43-773" fmla="*/ 301903 w 2990085"/>
              <a:gd name="connsiteY43-774" fmla="*/ 1002519 h 4575877"/>
              <a:gd name="connsiteX44-775" fmla="*/ 1651515 w 2990085"/>
              <a:gd name="connsiteY44-776" fmla="*/ 74436 h 4575877"/>
              <a:gd name="connsiteX0-777" fmla="*/ 1651515 w 2990085"/>
              <a:gd name="connsiteY0-778" fmla="*/ 74436 h 4575877"/>
              <a:gd name="connsiteX1-779" fmla="*/ 2523002 w 2990085"/>
              <a:gd name="connsiteY1-780" fmla="*/ 57726 h 4575877"/>
              <a:gd name="connsiteX2-781" fmla="*/ 2960293 w 2990085"/>
              <a:gd name="connsiteY2-782" fmla="*/ 524262 h 4575877"/>
              <a:gd name="connsiteX3-783" fmla="*/ 2750515 w 2990085"/>
              <a:gd name="connsiteY3-784" fmla="*/ 1375655 h 4575877"/>
              <a:gd name="connsiteX4-785" fmla="*/ 1825757 w 2990085"/>
              <a:gd name="connsiteY4-786" fmla="*/ 1957962 h 4575877"/>
              <a:gd name="connsiteX5-787" fmla="*/ 1624453 w 2990085"/>
              <a:gd name="connsiteY5-788" fmla="*/ 2000087 h 4575877"/>
              <a:gd name="connsiteX6-789" fmla="*/ 1635750 w 2990085"/>
              <a:gd name="connsiteY6-790" fmla="*/ 3723073 h 4575877"/>
              <a:gd name="connsiteX7-791" fmla="*/ 1626318 w 2990085"/>
              <a:gd name="connsiteY7-792" fmla="*/ 4162116 h 4575877"/>
              <a:gd name="connsiteX8-793" fmla="*/ 1998521 w 2990085"/>
              <a:gd name="connsiteY8-794" fmla="*/ 4114682 h 4575877"/>
              <a:gd name="connsiteX9-795" fmla="*/ 2387572 w 2990085"/>
              <a:gd name="connsiteY9-796" fmla="*/ 3936393 h 4575877"/>
              <a:gd name="connsiteX10-797" fmla="*/ 2393959 w 2990085"/>
              <a:gd name="connsiteY10-798" fmla="*/ 4089779 h 4575877"/>
              <a:gd name="connsiteX11-799" fmla="*/ 2032803 w 2990085"/>
              <a:gd name="connsiteY11-800" fmla="*/ 4243403 h 4575877"/>
              <a:gd name="connsiteX12-801" fmla="*/ 1655587 w 2990085"/>
              <a:gd name="connsiteY12-802" fmla="*/ 4315149 h 4575877"/>
              <a:gd name="connsiteX13-803" fmla="*/ 1273004 w 2990085"/>
              <a:gd name="connsiteY13-804" fmla="*/ 4388324 h 4575877"/>
              <a:gd name="connsiteX14-805" fmla="*/ 806011 w 2990085"/>
              <a:gd name="connsiteY14-806" fmla="*/ 4575877 h 4575877"/>
              <a:gd name="connsiteX15-807" fmla="*/ 801054 w 2990085"/>
              <a:gd name="connsiteY15-808" fmla="*/ 4427857 h 4575877"/>
              <a:gd name="connsiteX16-809" fmla="*/ 1160457 w 2990085"/>
              <a:gd name="connsiteY16-810" fmla="*/ 4159821 h 4575877"/>
              <a:gd name="connsiteX17-811" fmla="*/ 1241769 w 2990085"/>
              <a:gd name="connsiteY17-812" fmla="*/ 3667174 h 4575877"/>
              <a:gd name="connsiteX18-813" fmla="*/ 1239219 w 2990085"/>
              <a:gd name="connsiteY18-814" fmla="*/ 2606619 h 4575877"/>
              <a:gd name="connsiteX19-815" fmla="*/ 1240448 w 2990085"/>
              <a:gd name="connsiteY19-816" fmla="*/ 2606619 h 4575877"/>
              <a:gd name="connsiteX20-817" fmla="*/ 1216781 w 2990085"/>
              <a:gd name="connsiteY20-818" fmla="*/ 1137952 h 4575877"/>
              <a:gd name="connsiteX21-819" fmla="*/ 1205031 w 2990085"/>
              <a:gd name="connsiteY21-820" fmla="*/ 986000 h 4575877"/>
              <a:gd name="connsiteX22-821" fmla="*/ 1010196 w 2990085"/>
              <a:gd name="connsiteY22-822" fmla="*/ 923011 h 4575877"/>
              <a:gd name="connsiteX23-823" fmla="*/ 1010953 w 2990085"/>
              <a:gd name="connsiteY23-824" fmla="*/ 796446 h 4575877"/>
              <a:gd name="connsiteX24-825" fmla="*/ 1631355 w 2990085"/>
              <a:gd name="connsiteY24-826" fmla="*/ 516335 h 4575877"/>
              <a:gd name="connsiteX25-827" fmla="*/ 1619038 w 2990085"/>
              <a:gd name="connsiteY25-828" fmla="*/ 1030819 h 4575877"/>
              <a:gd name="connsiteX26-829" fmla="*/ 1617716 w 2990085"/>
              <a:gd name="connsiteY26-830" fmla="*/ 1823823 h 4575877"/>
              <a:gd name="connsiteX27-831" fmla="*/ 1868719 w 2990085"/>
              <a:gd name="connsiteY27-832" fmla="*/ 1774203 h 4575877"/>
              <a:gd name="connsiteX28-833" fmla="*/ 2397287 w 2990085"/>
              <a:gd name="connsiteY28-834" fmla="*/ 1343368 h 4575877"/>
              <a:gd name="connsiteX29-835" fmla="*/ 2504404 w 2990085"/>
              <a:gd name="connsiteY29-836" fmla="*/ 645679 h 4575877"/>
              <a:gd name="connsiteX30-837" fmla="*/ 2200442 w 2990085"/>
              <a:gd name="connsiteY30-838" fmla="*/ 269996 h 4575877"/>
              <a:gd name="connsiteX31-839" fmla="*/ 1592464 w 2990085"/>
              <a:gd name="connsiteY31-840" fmla="*/ 262479 h 4575877"/>
              <a:gd name="connsiteX32-841" fmla="*/ 774828 w 2990085"/>
              <a:gd name="connsiteY32-842" fmla="*/ 718607 h 4575877"/>
              <a:gd name="connsiteX33-843" fmla="*/ 255817 w 2990085"/>
              <a:gd name="connsiteY33-844" fmla="*/ 1465682 h 4575877"/>
              <a:gd name="connsiteX34-845" fmla="*/ 203204 w 2990085"/>
              <a:gd name="connsiteY34-846" fmla="*/ 2206292 h 4575877"/>
              <a:gd name="connsiteX35-847" fmla="*/ 348810 w 2990085"/>
              <a:gd name="connsiteY35-848" fmla="*/ 2483428 h 4575877"/>
              <a:gd name="connsiteX36-849" fmla="*/ 622088 w 2990085"/>
              <a:gd name="connsiteY36-850" fmla="*/ 2657629 h 4575877"/>
              <a:gd name="connsiteX37-851" fmla="*/ 800805 w 2990085"/>
              <a:gd name="connsiteY37-852" fmla="*/ 2811066 h 4575877"/>
              <a:gd name="connsiteX38-853" fmla="*/ 779502 w 2990085"/>
              <a:gd name="connsiteY38-854" fmla="*/ 2914384 h 4575877"/>
              <a:gd name="connsiteX39-855" fmla="*/ 686344 w 2990085"/>
              <a:gd name="connsiteY39-856" fmla="*/ 2985143 h 4575877"/>
              <a:gd name="connsiteX40-857" fmla="*/ 347086 w 2990085"/>
              <a:gd name="connsiteY40-858" fmla="*/ 2854362 h 4575877"/>
              <a:gd name="connsiteX41-859" fmla="*/ 51924 w 2990085"/>
              <a:gd name="connsiteY41-860" fmla="*/ 2349974 h 4575877"/>
              <a:gd name="connsiteX42-861" fmla="*/ 301903 w 2990085"/>
              <a:gd name="connsiteY42-862" fmla="*/ 1002519 h 4575877"/>
              <a:gd name="connsiteX43-863" fmla="*/ 1651515 w 2990085"/>
              <a:gd name="connsiteY43-864" fmla="*/ 74436 h 457587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ffectLst>
                <a:innerShdw blurRad="63500" dist="215900" dir="13500000">
                  <a:prstClr val="black">
                    <a:alpha val="50000"/>
                  </a:prstClr>
                </a:innerShdw>
              </a:effectLst>
            </a:endParaRPr>
          </a:p>
        </p:txBody>
      </p:sp>
      <p:sp>
        <p:nvSpPr>
          <p:cNvPr id="76" name="文本框 75" hidden="1"/>
          <p:cNvSpPr txBox="1"/>
          <p:nvPr/>
        </p:nvSpPr>
        <p:spPr>
          <a:xfrm>
            <a:off x="1150276" y="593118"/>
            <a:ext cx="587795" cy="287998"/>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5400" dirty="0">
              <a:latin typeface="汉真广标" panose="02010609000101010101" pitchFamily="49" charset="-122"/>
              <a:ea typeface="汉真广标" panose="02010609000101010101" pitchFamily="49" charset="-122"/>
            </a:endParaRPr>
          </a:p>
        </p:txBody>
      </p:sp>
    </p:spTree>
  </p:cSld>
  <p:clrMapOvr>
    <a:masterClrMapping/>
  </p:clrMapOvr>
  <p:transition spd="slow" advClick="0" advTm="0">
    <p:rand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spd="slow" advClick="0" advTm="0">
    <p:rand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spd="slow" advClick="0" advTm="0">
    <p:random/>
  </p:transition>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slideLayout" Target="../slideLayouts/slideLayout3.xml"/><Relationship Id="rId7" Type="http://schemas.openxmlformats.org/officeDocument/2006/relationships/image" Target="../media/image2.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5.GIF"/><Relationship Id="rId5" Type="http://schemas.openxmlformats.org/officeDocument/2006/relationships/theme" Target="../theme/theme1.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7.jpeg"/></Relationships>
</file>

<file path=ppt/slideMasters/_rels/slideMaster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slideLayout" Target="../slideLayouts/slideLayout7.xml"/><Relationship Id="rId7" Type="http://schemas.openxmlformats.org/officeDocument/2006/relationships/image" Target="../media/image8.png"/><Relationship Id="rId12"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11" Type="http://schemas.openxmlformats.org/officeDocument/2006/relationships/image" Target="../media/image5.GIF"/><Relationship Id="rId5" Type="http://schemas.openxmlformats.org/officeDocument/2006/relationships/theme" Target="../theme/theme2.xml"/><Relationship Id="rId10" Type="http://schemas.openxmlformats.org/officeDocument/2006/relationships/image" Target="../media/image4.png"/><Relationship Id="rId4" Type="http://schemas.openxmlformats.org/officeDocument/2006/relationships/slideLayout" Target="../slideLayouts/slideLayout8.xml"/><Relationship Id="rId9" Type="http://schemas.openxmlformats.org/officeDocument/2006/relationships/image" Target="../media/image3.png"/><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pic>
        <p:nvPicPr>
          <p:cNvPr id="55" name="图片 5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776435" flipH="1">
            <a:off x="607042" y="231697"/>
            <a:ext cx="717325" cy="636625"/>
          </a:xfrm>
          <a:prstGeom prst="rect">
            <a:avLst/>
          </a:prstGeom>
        </p:spPr>
      </p:pic>
      <p:pic>
        <p:nvPicPr>
          <p:cNvPr id="56" name="图片 55"/>
          <p:cNvPicPr>
            <a:picLocks noChangeAspect="1"/>
          </p:cNvPicPr>
          <p:nvPr userDrawn="1"/>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7" y="-10488"/>
            <a:ext cx="3222457" cy="1501993"/>
          </a:xfrm>
          <a:prstGeom prst="rect">
            <a:avLst/>
          </a:prstGeom>
        </p:spPr>
      </p:pic>
      <p:pic>
        <p:nvPicPr>
          <p:cNvPr id="7" name="Content Placeholder 12" descr="cdc42615100be655bf1a"/>
          <p:cNvPicPr>
            <a:picLocks noChangeAspect="1"/>
          </p:cNvPicPr>
          <p:nvPr userDrawn="1"/>
        </p:nvPicPr>
        <p:blipFill>
          <a:blip r:embed="rId14">
            <a:clrChange>
              <a:clrFrom>
                <a:srgbClr val="FFE1E3">
                  <a:alpha val="100000"/>
                </a:srgbClr>
              </a:clrFrom>
              <a:clrTo>
                <a:srgbClr val="FFE1E3">
                  <a:alpha val="100000"/>
                  <a:alpha val="0"/>
                </a:srgbClr>
              </a:clrTo>
            </a:clrChange>
          </a:blip>
          <a:stretch>
            <a:fillRect/>
          </a:stretch>
        </p:blipFill>
        <p:spPr>
          <a:xfrm>
            <a:off x="-1673867" y="-95251"/>
            <a:ext cx="1445585" cy="1445585"/>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8" r:id="rId2"/>
    <p:sldLayoutId id="2147483659" r:id="rId3"/>
    <p:sldLayoutId id="2147483660" r:id="rId4"/>
  </p:sldLayoutIdLst>
  <p:transition spd="slow"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anim calcmode="lin" valueType="num">
                                      <p:cBhvr>
                                        <p:cTn id="12" dur="500" fill="hold"/>
                                        <p:tgtEl>
                                          <p:spTgt spid="56"/>
                                        </p:tgtEl>
                                        <p:attrNameLst>
                                          <p:attrName>ppt_x</p:attrName>
                                        </p:attrNameLst>
                                      </p:cBhvr>
                                      <p:tavLst>
                                        <p:tav tm="0">
                                          <p:val>
                                            <p:strVal val="#ppt_x"/>
                                          </p:val>
                                        </p:tav>
                                        <p:tav tm="100000">
                                          <p:val>
                                            <p:strVal val="#ppt_x"/>
                                          </p:val>
                                        </p:tav>
                                      </p:tavLst>
                                    </p:anim>
                                    <p:anim calcmode="lin" valueType="num">
                                      <p:cBhvr>
                                        <p:cTn id="13" dur="5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7" cstate="print">
            <a:extLst>
              <a:ext uri="{BEBA8EAE-BF5A-486C-A8C5-ECC9F3942E4B}">
                <a14:imgProps xmlns:a14="http://schemas.microsoft.com/office/drawing/2010/main">
                  <a14:imgLayer r:embed="rId8">
                    <a14:imgEffect>
                      <a14:colorTemperature colorTemp="112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9"/>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028" y="5357166"/>
            <a:ext cx="12192000" cy="1548368"/>
          </a:xfrm>
          <a:prstGeom prst="rect">
            <a:avLst/>
          </a:prstGeom>
        </p:spPr>
      </p:pic>
      <p:pic>
        <p:nvPicPr>
          <p:cNvPr id="47" name="图片 4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52" y="5276849"/>
            <a:ext cx="12192000" cy="1626225"/>
          </a:xfrm>
          <a:prstGeom prst="rect">
            <a:avLst/>
          </a:prstGeom>
        </p:spPr>
      </p:pic>
      <p:pic>
        <p:nvPicPr>
          <p:cNvPr id="55" name="图片 5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776435" flipH="1">
            <a:off x="607042" y="231697"/>
            <a:ext cx="717325" cy="636625"/>
          </a:xfrm>
          <a:prstGeom prst="rect">
            <a:avLst/>
          </a:prstGeom>
        </p:spPr>
      </p:pic>
      <p:pic>
        <p:nvPicPr>
          <p:cNvPr id="56" name="图片 55"/>
          <p:cNvPicPr>
            <a:picLocks noChangeAspect="1"/>
          </p:cNvPicPr>
          <p:nvPr userDrawn="1"/>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7" y="-10488"/>
            <a:ext cx="3222457" cy="1501993"/>
          </a:xfrm>
          <a:prstGeom prst="rect">
            <a:avLst/>
          </a:prstGeom>
        </p:spPr>
      </p:pic>
      <p:pic>
        <p:nvPicPr>
          <p:cNvPr id="7" name="图片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104" y="489195"/>
            <a:ext cx="12162893" cy="6137776"/>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ransition spd="slow"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anim calcmode="lin" valueType="num">
                                      <p:cBhvr>
                                        <p:cTn id="12" dur="500" fill="hold"/>
                                        <p:tgtEl>
                                          <p:spTgt spid="56"/>
                                        </p:tgtEl>
                                        <p:attrNameLst>
                                          <p:attrName>ppt_x</p:attrName>
                                        </p:attrNameLst>
                                      </p:cBhvr>
                                      <p:tavLst>
                                        <p:tav tm="0">
                                          <p:val>
                                            <p:strVal val="#ppt_x"/>
                                          </p:val>
                                        </p:tav>
                                        <p:tav tm="100000">
                                          <p:val>
                                            <p:strVal val="#ppt_x"/>
                                          </p:val>
                                        </p:tav>
                                      </p:tavLst>
                                    </p:anim>
                                    <p:anim calcmode="lin" valueType="num">
                                      <p:cBhvr>
                                        <p:cTn id="13" dur="5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GIF"/><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39.png"/><Relationship Id="rId4" Type="http://schemas.openxmlformats.org/officeDocument/2006/relationships/image" Target="../media/image36.png"/><Relationship Id="rId9" Type="http://schemas.openxmlformats.org/officeDocument/2006/relationships/image" Target="../media/image275.sv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81.svg"/><Relationship Id="rId5" Type="http://schemas.openxmlformats.org/officeDocument/2006/relationships/image" Target="../media/image41.png"/><Relationship Id="rId4" Type="http://schemas.openxmlformats.org/officeDocument/2006/relationships/image" Target="../media/image40.jpe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GIF"/><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12"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6.xml"/><Relationship Id="rId11" Type="http://schemas.openxmlformats.org/officeDocument/2006/relationships/image" Target="../media/image31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8.jp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GIF"/><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GIF"/><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1.png"/><Relationship Id="rId18" Type="http://schemas.openxmlformats.org/officeDocument/2006/relationships/image" Target="../media/image24.png"/><Relationship Id="rId3" Type="http://schemas.microsoft.com/office/2007/relationships/media" Target="../media/media3.mp3"/><Relationship Id="rId21" Type="http://schemas.openxmlformats.org/officeDocument/2006/relationships/slide" Target="slide7.xml"/><Relationship Id="rId7" Type="http://schemas.openxmlformats.org/officeDocument/2006/relationships/image" Target="../media/image18.jpg"/><Relationship Id="rId12" Type="http://schemas.openxmlformats.org/officeDocument/2006/relationships/slide" Target="slide6.xml"/><Relationship Id="rId17" Type="http://schemas.openxmlformats.org/officeDocument/2006/relationships/image" Target="../media/image23.png"/><Relationship Id="rId2" Type="http://schemas.openxmlformats.org/officeDocument/2006/relationships/audio" Target="../media/media2.mp3"/><Relationship Id="rId16" Type="http://schemas.openxmlformats.org/officeDocument/2006/relationships/slide" Target="slide12.xml"/><Relationship Id="rId20" Type="http://schemas.openxmlformats.org/officeDocument/2006/relationships/image" Target="../media/image25.png"/><Relationship Id="rId1" Type="http://schemas.microsoft.com/office/2007/relationships/media" Target="../media/media2.mp3"/><Relationship Id="rId6" Type="http://schemas.openxmlformats.org/officeDocument/2006/relationships/notesSlide" Target="../notesSlides/notesSlide5.xml"/><Relationship Id="rId11" Type="http://schemas.microsoft.com/office/2007/relationships/hdphoto" Target="../media/hdphoto4.wdp"/><Relationship Id="rId24" Type="http://schemas.openxmlformats.org/officeDocument/2006/relationships/image" Target="../media/image26.png"/><Relationship Id="rId5" Type="http://schemas.openxmlformats.org/officeDocument/2006/relationships/slideLayout" Target="../slideLayouts/slideLayout3.xml"/><Relationship Id="rId15" Type="http://schemas.openxmlformats.org/officeDocument/2006/relationships/image" Target="../media/image22.png"/><Relationship Id="rId23" Type="http://schemas.openxmlformats.org/officeDocument/2006/relationships/slide" Target="slide10.xml"/><Relationship Id="rId10" Type="http://schemas.openxmlformats.org/officeDocument/2006/relationships/image" Target="../media/image20.png"/><Relationship Id="rId19" Type="http://schemas.openxmlformats.org/officeDocument/2006/relationships/slide" Target="slide11.xml"/><Relationship Id="rId4" Type="http://schemas.openxmlformats.org/officeDocument/2006/relationships/audio" Target="../media/media3.mp3"/><Relationship Id="rId9" Type="http://schemas.microsoft.com/office/2007/relationships/hdphoto" Target="../media/hdphoto3.wdp"/><Relationship Id="rId14" Type="http://schemas.openxmlformats.org/officeDocument/2006/relationships/slide" Target="slide8.xml"/><Relationship Id="rId22"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audio" Target="../media/audio3.wav"/><Relationship Id="rId10" Type="http://schemas.openxmlformats.org/officeDocument/2006/relationships/image" Target="../media/image31.png"/><Relationship Id="rId4" Type="http://schemas.openxmlformats.org/officeDocument/2006/relationships/audio" Target="../media/audio1.wav"/><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audio2.wav"/><Relationship Id="rId7" Type="http://schemas.openxmlformats.org/officeDocument/2006/relationships/slide" Target="slide5.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audio" Target="../media/audio1.wav"/><Relationship Id="rId10" Type="http://schemas.openxmlformats.org/officeDocument/2006/relationships/image" Target="../media/image31.png"/><Relationship Id="rId4" Type="http://schemas.openxmlformats.org/officeDocument/2006/relationships/audio" Target="../media/audio3.wav"/><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5"/>
          <a:stretch>
            <a:fillRect/>
          </a:stretch>
        </a:blipFill>
        <a:effectLst/>
      </p:bgPr>
    </p:bg>
    <p:spTree>
      <p:nvGrpSpPr>
        <p:cNvPr id="1" name=""/>
        <p:cNvGrpSpPr/>
        <p:nvPr/>
      </p:nvGrpSpPr>
      <p:grpSpPr>
        <a:xfrm>
          <a:off x="0" y="0"/>
          <a:ext cx="0" cy="0"/>
          <a:chOff x="0" y="0"/>
          <a:chExt cx="0" cy="0"/>
        </a:xfrm>
      </p:grpSpPr>
      <p:pic>
        <p:nvPicPr>
          <p:cNvPr id="13" name="图片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286" y="-852060"/>
            <a:ext cx="12192000" cy="2793365"/>
          </a:xfrm>
          <a:prstGeom prst="rect">
            <a:avLst/>
          </a:prstGeom>
        </p:spPr>
      </p:pic>
      <p:pic>
        <p:nvPicPr>
          <p:cNvPr id="12" name="图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49713" y="3673367"/>
            <a:ext cx="7205487" cy="1207011"/>
          </a:xfrm>
          <a:prstGeom prst="rect">
            <a:avLst/>
          </a:prstGeom>
        </p:spPr>
      </p:pic>
      <p:pic>
        <p:nvPicPr>
          <p:cNvPr id="35" name="图片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776435" flipH="1">
            <a:off x="10518597" y="2640988"/>
            <a:ext cx="717325" cy="636625"/>
          </a:xfrm>
          <a:prstGeom prst="rect">
            <a:avLst/>
          </a:prstGeom>
        </p:spPr>
      </p:pic>
      <p:sp>
        <p:nvSpPr>
          <p:cNvPr id="2" name="文本框 1">
            <a:extLst>
              <a:ext uri="{FF2B5EF4-FFF2-40B4-BE49-F238E27FC236}">
                <a16:creationId xmlns:a16="http://schemas.microsoft.com/office/drawing/2014/main" xmlns="" id="{EAB42A08-89EA-4C0D-9BBC-187DB03E9AE8}"/>
              </a:ext>
            </a:extLst>
          </p:cNvPr>
          <p:cNvSpPr txBox="1"/>
          <p:nvPr/>
        </p:nvSpPr>
        <p:spPr>
          <a:xfrm>
            <a:off x="4471097" y="2358742"/>
            <a:ext cx="5158785" cy="2215991"/>
          </a:xfrm>
          <a:prstGeom prst="rect">
            <a:avLst/>
          </a:prstGeom>
          <a:noFill/>
        </p:spPr>
        <p:txBody>
          <a:bodyPr wrap="none" rtlCol="0">
            <a:spAutoFit/>
          </a:bodyPr>
          <a:lstStyle/>
          <a:p>
            <a:r>
              <a:rPr lang="en-US" altLang="zh-CN" sz="13800" b="1" dirty="0" err="1" smtClean="0">
                <a:ln w="28575">
                  <a:solidFill>
                    <a:schemeClr val="bg1"/>
                  </a:solidFill>
                </a:ln>
                <a:solidFill>
                  <a:srgbClr val="FF0000"/>
                </a:solidFill>
                <a:effectLst>
                  <a:outerShdw blurRad="38100" dist="38100" dir="2700000" algn="tl">
                    <a:srgbClr val="000000">
                      <a:alpha val="43137"/>
                    </a:srgbClr>
                  </a:outerShdw>
                </a:effectLst>
                <a:latin typeface="UTM Brushtip-C" pitchFamily="18" charset="0"/>
                <a:ea typeface="inpin heiti" panose="00000500000000000000" pitchFamily="2" charset="-122"/>
                <a:sym typeface="inpin heiti" panose="00000500000000000000" pitchFamily="2" charset="-122"/>
              </a:rPr>
              <a:t>Đại</a:t>
            </a:r>
            <a:r>
              <a:rPr lang="en-US" altLang="zh-CN" sz="13800" b="1" dirty="0" smtClean="0">
                <a:ln w="28575">
                  <a:solidFill>
                    <a:schemeClr val="bg1"/>
                  </a:solidFill>
                </a:ln>
                <a:solidFill>
                  <a:srgbClr val="FF0000"/>
                </a:solidFill>
                <a:effectLst>
                  <a:outerShdw blurRad="38100" dist="38100" dir="2700000" algn="tl">
                    <a:srgbClr val="000000">
                      <a:alpha val="43137"/>
                    </a:srgbClr>
                  </a:outerShdw>
                </a:effectLst>
                <a:latin typeface="UTM Brushtip-C" pitchFamily="18" charset="0"/>
                <a:ea typeface="inpin heiti" panose="00000500000000000000" pitchFamily="2" charset="-122"/>
                <a:sym typeface="inpin heiti" panose="00000500000000000000" pitchFamily="2" charset="-122"/>
              </a:rPr>
              <a:t> </a:t>
            </a:r>
            <a:r>
              <a:rPr lang="en-US" altLang="zh-CN" sz="13800" b="1" dirty="0" err="1" smtClean="0">
                <a:ln w="28575">
                  <a:solidFill>
                    <a:schemeClr val="bg1"/>
                  </a:solidFill>
                </a:ln>
                <a:solidFill>
                  <a:srgbClr val="FF0000"/>
                </a:solidFill>
                <a:effectLst>
                  <a:outerShdw blurRad="38100" dist="38100" dir="2700000" algn="tl">
                    <a:srgbClr val="000000">
                      <a:alpha val="43137"/>
                    </a:srgbClr>
                  </a:outerShdw>
                </a:effectLst>
                <a:latin typeface="UTM Brushtip-C" pitchFamily="18" charset="0"/>
                <a:ea typeface="inpin heiti" panose="00000500000000000000" pitchFamily="2" charset="-122"/>
                <a:sym typeface="inpin heiti" panose="00000500000000000000" pitchFamily="2" charset="-122"/>
              </a:rPr>
              <a:t>từ</a:t>
            </a:r>
            <a:endParaRPr lang="zh-CN" altLang="en-US" sz="13800" b="1" dirty="0">
              <a:ln w="28575">
                <a:solidFill>
                  <a:schemeClr val="bg1"/>
                </a:solidFill>
              </a:ln>
              <a:solidFill>
                <a:srgbClr val="FF0000"/>
              </a:solidFill>
              <a:effectLst>
                <a:outerShdw blurRad="38100" dist="38100" dir="2700000" algn="tl">
                  <a:srgbClr val="000000">
                    <a:alpha val="43137"/>
                  </a:srgbClr>
                </a:outerShdw>
              </a:effectLst>
              <a:latin typeface="UTM Brushtip-C" pitchFamily="18" charset="0"/>
              <a:ea typeface="inpin heiti" panose="00000500000000000000" pitchFamily="2" charset="-122"/>
              <a:sym typeface="inpin heiti" panose="00000500000000000000" pitchFamily="2" charset="-122"/>
            </a:endParaRPr>
          </a:p>
        </p:txBody>
      </p:sp>
      <p:pic>
        <p:nvPicPr>
          <p:cNvPr id="9" name="图片 8">
            <a:extLst>
              <a:ext uri="{FF2B5EF4-FFF2-40B4-BE49-F238E27FC236}">
                <a16:creationId xmlns:a16="http://schemas.microsoft.com/office/drawing/2014/main" xmlns="" id="{541D1B3B-1084-4F77-83C7-BDD379413A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12208104" cy="1643762"/>
          </a:xfrm>
          <a:prstGeom prst="rect">
            <a:avLst/>
          </a:prstGeom>
        </p:spPr>
      </p:pic>
      <p:sp>
        <p:nvSpPr>
          <p:cNvPr id="3" name="矩形 2">
            <a:extLst>
              <a:ext uri="{FF2B5EF4-FFF2-40B4-BE49-F238E27FC236}">
                <a16:creationId xmlns:a16="http://schemas.microsoft.com/office/drawing/2014/main" xmlns="" id="{40BCBB2B-0BBF-4B62-84F9-395FBE66BD71}"/>
              </a:ext>
            </a:extLst>
          </p:cNvPr>
          <p:cNvSpPr/>
          <p:nvPr/>
        </p:nvSpPr>
        <p:spPr>
          <a:xfrm>
            <a:off x="5304709" y="1043031"/>
            <a:ext cx="3622787" cy="769441"/>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altLang="zh-CN" sz="4400" b="1" dirty="0" err="1"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Luyện</a:t>
            </a:r>
            <a:r>
              <a:rPr lang="en-US" altLang="zh-CN" sz="4400" b="1" dirty="0"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 </a:t>
            </a:r>
            <a:r>
              <a:rPr lang="en-US" altLang="zh-CN" sz="4400" b="1" dirty="0" err="1"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từ</a:t>
            </a:r>
            <a:r>
              <a:rPr lang="en-US" altLang="zh-CN" sz="4400" b="1" dirty="0"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 </a:t>
            </a:r>
            <a:r>
              <a:rPr lang="en-US" altLang="zh-CN" sz="4400" b="1" dirty="0" err="1"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và</a:t>
            </a:r>
            <a:r>
              <a:rPr lang="en-US" altLang="zh-CN" sz="4400" b="1" dirty="0"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 </a:t>
            </a:r>
            <a:r>
              <a:rPr lang="en-US" altLang="zh-CN" sz="4400" b="1" dirty="0" err="1" smtClean="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rPr>
              <a:t>câu</a:t>
            </a:r>
            <a:endParaRPr lang="zh-CN" altLang="en-US" sz="4400" b="1" dirty="0">
              <a:ln w="11430"/>
              <a:solidFill>
                <a:srgbClr val="7030A0"/>
              </a:solidFill>
              <a:effectLst>
                <a:outerShdw blurRad="50800" dist="39000" dir="5460000" algn="tl">
                  <a:srgbClr val="000000">
                    <a:alpha val="38000"/>
                  </a:srgbClr>
                </a:outerShdw>
              </a:effectLst>
              <a:latin typeface="UTM Alpine KT" pitchFamily="18" charset="0"/>
              <a:ea typeface="inpin heiti" panose="00000500000000000000" pitchFamily="2" charset="-122"/>
              <a:sym typeface="inpin heiti" panose="00000500000000000000" pitchFamily="2" charset="-122"/>
            </a:endParaRPr>
          </a:p>
        </p:txBody>
      </p:sp>
      <p:sp>
        <p:nvSpPr>
          <p:cNvPr id="5" name="矩形 4">
            <a:extLst>
              <a:ext uri="{FF2B5EF4-FFF2-40B4-BE49-F238E27FC236}">
                <a16:creationId xmlns:a16="http://schemas.microsoft.com/office/drawing/2014/main" xmlns="" id="{81C4E2C5-F1F6-4B63-9AB6-17E55543267E}"/>
              </a:ext>
            </a:extLst>
          </p:cNvPr>
          <p:cNvSpPr/>
          <p:nvPr/>
        </p:nvSpPr>
        <p:spPr>
          <a:xfrm>
            <a:off x="9018878" y="4852597"/>
            <a:ext cx="1813317" cy="369332"/>
          </a:xfrm>
          <a:prstGeom prst="rect">
            <a:avLst/>
          </a:prstGeom>
        </p:spPr>
        <p:txBody>
          <a:bodyPr wrap="none">
            <a:spAutoFit/>
          </a:bodyPr>
          <a:lstStyle/>
          <a:p>
            <a:r>
              <a:rPr lang="en-US" altLang="zh-CN" b="1" dirty="0" smtClean="0">
                <a:effectLst>
                  <a:outerShdw blurRad="38100" dist="38100" dir="2700000" algn="tl">
                    <a:srgbClr val="000000">
                      <a:alpha val="43137"/>
                    </a:srgbClr>
                  </a:outerShdw>
                </a:effectLst>
                <a:latin typeface="HP001 4 hàng" pitchFamily="34" charset="0"/>
                <a:ea typeface="inpin heiti" panose="00000500000000000000" pitchFamily="2" charset="-122"/>
                <a:sym typeface="inpin heiti" panose="00000500000000000000" pitchFamily="2" charset="-122"/>
              </a:rPr>
              <a:t>(</a:t>
            </a:r>
            <a:r>
              <a:rPr lang="en-US" altLang="zh-CN" b="1" dirty="0" err="1" smtClean="0">
                <a:effectLst>
                  <a:outerShdw blurRad="38100" dist="38100" dir="2700000" algn="tl">
                    <a:srgbClr val="000000">
                      <a:alpha val="43137"/>
                    </a:srgbClr>
                  </a:outerShdw>
                </a:effectLst>
                <a:latin typeface="HP001 4 hàng" pitchFamily="34" charset="0"/>
                <a:ea typeface="inpin heiti" panose="00000500000000000000" pitchFamily="2" charset="-122"/>
                <a:sym typeface="inpin heiti" panose="00000500000000000000" pitchFamily="2" charset="-122"/>
              </a:rPr>
              <a:t>Trang</a:t>
            </a:r>
            <a:r>
              <a:rPr lang="en-US" altLang="zh-CN" b="1" dirty="0" smtClean="0">
                <a:effectLst>
                  <a:outerShdw blurRad="38100" dist="38100" dir="2700000" algn="tl">
                    <a:srgbClr val="000000">
                      <a:alpha val="43137"/>
                    </a:srgbClr>
                  </a:outerShdw>
                </a:effectLst>
                <a:latin typeface="HP001 4 hàng" pitchFamily="34" charset="0"/>
                <a:ea typeface="inpin heiti" panose="00000500000000000000" pitchFamily="2" charset="-122"/>
                <a:sym typeface="inpin heiti" panose="00000500000000000000" pitchFamily="2" charset="-122"/>
              </a:rPr>
              <a:t> 92, 93)</a:t>
            </a:r>
            <a:endParaRPr lang="zh-CN" altLang="en-US" b="1" dirty="0">
              <a:effectLst>
                <a:outerShdw blurRad="38100" dist="38100" dir="2700000" algn="tl">
                  <a:srgbClr val="000000">
                    <a:alpha val="43137"/>
                  </a:srgbClr>
                </a:outerShdw>
              </a:effectLst>
              <a:latin typeface="HP001 4 hàng" pitchFamily="34" charset="0"/>
              <a:ea typeface="inpin heiti" panose="00000500000000000000" pitchFamily="2" charset="-122"/>
              <a:sym typeface="inpin heiti" panose="00000500000000000000" pitchFamily="2" charset="-122"/>
            </a:endParaRPr>
          </a:p>
        </p:txBody>
      </p:sp>
      <p:pic>
        <p:nvPicPr>
          <p:cNvPr id="6" name="唯美动人浪漫场景短视频配乐.wav">
            <a:hlinkClick r:id="" action="ppaction://media"/>
            <a:extLst>
              <a:ext uri="{FF2B5EF4-FFF2-40B4-BE49-F238E27FC236}">
                <a16:creationId xmlns:a16="http://schemas.microsoft.com/office/drawing/2014/main" xmlns="" id="{E50A48EA-2526-4048-8CA7-06954D2A74A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3792" y="264491"/>
            <a:ext cx="812800" cy="812800"/>
          </a:xfrm>
          <a:prstGeom prst="rect">
            <a:avLst/>
          </a:prstGeom>
        </p:spPr>
      </p:pic>
      <p:pic>
        <p:nvPicPr>
          <p:cNvPr id="14" name="图片 2">
            <a:extLst>
              <a:ext uri="{FF2B5EF4-FFF2-40B4-BE49-F238E27FC236}">
                <a16:creationId xmlns:a16="http://schemas.microsoft.com/office/drawing/2014/main" xmlns="" id="{B874BF21-39F5-48CB-A273-358F88552B5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7392" y="2525887"/>
            <a:ext cx="5071401" cy="4097691"/>
          </a:xfrm>
          <a:prstGeom prst="rect">
            <a:avLst/>
          </a:prstGeom>
        </p:spPr>
      </p:pic>
    </p:spTree>
    <p:extLst>
      <p:ext uri="{BB962C8B-B14F-4D97-AF65-F5344CB8AC3E}">
        <p14:creationId xmlns:p14="http://schemas.microsoft.com/office/powerpoint/2010/main" val="2628597834"/>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409" fill="hold"/>
                                        <p:tgtEl>
                                          <p:spTgt spid="6"/>
                                        </p:tgtEl>
                                      </p:cBhvr>
                                    </p:cmd>
                                  </p:childTnLst>
                                </p:cTn>
                              </p:par>
                            </p:childTnLst>
                          </p:cTn>
                        </p:par>
                        <p:par>
                          <p:cTn id="7" fill="hold">
                            <p:stCondLst>
                              <p:cond delay="94409"/>
                            </p:stCondLst>
                            <p:childTnLst>
                              <p:par>
                                <p:cTn id="8" presetID="10" presetClass="entr" presetSubtype="0" fill="hold" nodeType="after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000"/>
                                        <p:tgtEl>
                                          <p:spTgt spid="9"/>
                                        </p:tgtEl>
                                      </p:cBhvr>
                                    </p:animEffect>
                                    <p:anim calcmode="lin" valueType="num">
                                      <p:cBhvr>
                                        <p:cTn id="21" dur="2000" fill="hold"/>
                                        <p:tgtEl>
                                          <p:spTgt spid="9"/>
                                        </p:tgtEl>
                                        <p:attrNameLst>
                                          <p:attrName>ppt_x</p:attrName>
                                        </p:attrNameLst>
                                      </p:cBhvr>
                                      <p:tavLst>
                                        <p:tav tm="0">
                                          <p:val>
                                            <p:strVal val="#ppt_x"/>
                                          </p:val>
                                        </p:tav>
                                        <p:tav tm="100000">
                                          <p:val>
                                            <p:strVal val="#ppt_x"/>
                                          </p:val>
                                        </p:tav>
                                      </p:tavLst>
                                    </p:anim>
                                    <p:anim calcmode="lin" valueType="num">
                                      <p:cBhvr>
                                        <p:cTn id="22" dur="2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41" presetClass="entr" presetSubtype="0" fill="hold" grpId="0" nodeType="clickEffect">
                                  <p:stCondLst>
                                    <p:cond delay="0"/>
                                  </p:stCondLst>
                                  <p:iterate type="lt">
                                    <p:tmPct val="10000"/>
                                  </p:iterate>
                                  <p:childTnLst>
                                    <p:set>
                                      <p:cBhvr>
                                        <p:cTn id="44" dur="1" fill="hold">
                                          <p:stCondLst>
                                            <p:cond delay="0"/>
                                          </p:stCondLst>
                                        </p:cTn>
                                        <p:tgtEl>
                                          <p:spTgt spid="2"/>
                                        </p:tgtEl>
                                        <p:attrNameLst>
                                          <p:attrName>style.visibility</p:attrName>
                                        </p:attrNameLst>
                                      </p:cBhvr>
                                      <p:to>
                                        <p:strVal val="visible"/>
                                      </p:to>
                                    </p:set>
                                    <p:anim calcmode="lin" valueType="num">
                                      <p:cBhvr>
                                        <p:cTn id="4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2"/>
                                        </p:tgtEl>
                                        <p:attrNameLst>
                                          <p:attrName>ppt_y</p:attrName>
                                        </p:attrNameLst>
                                      </p:cBhvr>
                                      <p:tavLst>
                                        <p:tav tm="0">
                                          <p:val>
                                            <p:strVal val="#ppt_y"/>
                                          </p:val>
                                        </p:tav>
                                        <p:tav tm="100000">
                                          <p:val>
                                            <p:strVal val="#ppt_y"/>
                                          </p:val>
                                        </p:tav>
                                      </p:tavLst>
                                    </p:anim>
                                    <p:anim calcmode="lin" valueType="num">
                                      <p:cBhvr>
                                        <p:cTn id="4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2"/>
                                        </p:tgtEl>
                                      </p:cBhvr>
                                    </p:animEffect>
                                  </p:childTnLst>
                                </p:cTn>
                              </p:par>
                            </p:childTnLst>
                          </p:cTn>
                        </p:par>
                        <p:par>
                          <p:cTn id="50" fill="hold">
                            <p:stCondLst>
                              <p:cond delay="700"/>
                            </p:stCondLst>
                            <p:childTnLst>
                              <p:par>
                                <p:cTn id="51" presetID="22" presetClass="entr" presetSubtype="8"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left)">
                                      <p:cBhvr>
                                        <p:cTn id="53" dur="500"/>
                                        <p:tgtEl>
                                          <p:spTgt spid="12"/>
                                        </p:tgtEl>
                                      </p:cBhvr>
                                    </p:animEffect>
                                  </p:childTnLst>
                                </p:cTn>
                              </p:par>
                            </p:childTnLst>
                          </p:cTn>
                        </p:par>
                        <p:par>
                          <p:cTn id="54" fill="hold">
                            <p:stCondLst>
                              <p:cond delay="1200"/>
                            </p:stCondLst>
                            <p:childTnLst>
                              <p:par>
                                <p:cTn id="55" presetID="42" presetClass="entr" presetSubtype="0" fill="hold" grpId="0"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anim calcmode="lin" valueType="num">
                                      <p:cBhvr>
                                        <p:cTn id="58" dur="500" fill="hold"/>
                                        <p:tgtEl>
                                          <p:spTgt spid="5"/>
                                        </p:tgtEl>
                                        <p:attrNameLst>
                                          <p:attrName>ppt_x</p:attrName>
                                        </p:attrNameLst>
                                      </p:cBhvr>
                                      <p:tavLst>
                                        <p:tav tm="0">
                                          <p:val>
                                            <p:strVal val="#ppt_x"/>
                                          </p:val>
                                        </p:tav>
                                        <p:tav tm="100000">
                                          <p:val>
                                            <p:strVal val="#ppt_x"/>
                                          </p:val>
                                        </p:tav>
                                      </p:tavLst>
                                    </p:anim>
                                    <p:anim calcmode="lin" valueType="num">
                                      <p:cBhvr>
                                        <p:cTn id="5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500" fill="hold"/>
                                        <p:tgtEl>
                                          <p:spTgt spid="14"/>
                                        </p:tgtEl>
                                        <p:attrNameLst>
                                          <p:attrName>ppt_x</p:attrName>
                                        </p:attrNameLst>
                                      </p:cBhvr>
                                      <p:tavLst>
                                        <p:tav tm="0">
                                          <p:val>
                                            <p:strVal val="#ppt_x"/>
                                          </p:val>
                                        </p:tav>
                                        <p:tav tm="100000">
                                          <p:val>
                                            <p:strVal val="#ppt_x"/>
                                          </p:val>
                                        </p:tav>
                                      </p:tavLst>
                                    </p:anim>
                                    <p:anim calcmode="lin" valueType="num">
                                      <p:cBhvr additive="base">
                                        <p:cTn id="6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66" fill="hold" display="0">
                  <p:stCondLst>
                    <p:cond delay="indefinite"/>
                  </p:stCondLst>
                  <p:endCondLst>
                    <p:cond evt="onStopAudio" delay="0">
                      <p:tgtEl>
                        <p:sldTgt/>
                      </p:tgtEl>
                    </p:cond>
                  </p:endCondLst>
                </p:cTn>
                <p:tgtEl>
                  <p:spTgt spid="6"/>
                </p:tgtEl>
              </p:cMediaNode>
            </p:audio>
          </p:childTnLst>
        </p:cTn>
      </p:par>
    </p:tnLst>
    <p:bldLst>
      <p:bldP spid="2" grpId="0"/>
      <p:bldP spid="3"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2793365"/>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9713" y="3641468"/>
            <a:ext cx="7205487" cy="1207011"/>
          </a:xfrm>
          <a:prstGeom prst="rect">
            <a:avLst/>
          </a:prstGeom>
        </p:spPr>
      </p:pic>
      <p:pic>
        <p:nvPicPr>
          <p:cNvPr id="35" name="图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776435" flipH="1">
            <a:off x="9975773" y="2877305"/>
            <a:ext cx="717325" cy="636625"/>
          </a:xfrm>
          <a:prstGeom prst="rect">
            <a:avLst/>
          </a:prstGeom>
        </p:spPr>
      </p:pic>
      <p:sp>
        <p:nvSpPr>
          <p:cNvPr id="2" name="文本框 1">
            <a:extLst>
              <a:ext uri="{FF2B5EF4-FFF2-40B4-BE49-F238E27FC236}">
                <a16:creationId xmlns:a16="http://schemas.microsoft.com/office/drawing/2014/main" xmlns="" id="{EAB42A08-89EA-4C0D-9BBC-187DB03E9AE8}"/>
              </a:ext>
            </a:extLst>
          </p:cNvPr>
          <p:cNvSpPr txBox="1"/>
          <p:nvPr/>
        </p:nvSpPr>
        <p:spPr>
          <a:xfrm>
            <a:off x="4471097" y="2433173"/>
            <a:ext cx="4778488" cy="1569660"/>
          </a:xfrm>
          <a:prstGeom prst="rect">
            <a:avLst/>
          </a:prstGeom>
          <a:noFill/>
        </p:spPr>
        <p:txBody>
          <a:bodyPr wrap="none" rtlCol="0">
            <a:spAutoFit/>
          </a:bodyPr>
          <a:lstStyle/>
          <a:p>
            <a:pPr>
              <a:spcBef>
                <a:spcPts val="600"/>
              </a:spcBef>
            </a:pP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Nhận</a:t>
            </a:r>
            <a:r>
              <a:rPr lang="en-US" altLang="zh-CN" sz="9600" b="1" dirty="0"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 </a:t>
            </a: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xét</a:t>
            </a:r>
            <a:endParaRPr lang="zh-CN" altLang="en-US" sz="9600" b="1" dirty="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endParaRPr>
          </a:p>
        </p:txBody>
      </p:sp>
      <p:pic>
        <p:nvPicPr>
          <p:cNvPr id="9" name="图片 8">
            <a:extLst>
              <a:ext uri="{FF2B5EF4-FFF2-40B4-BE49-F238E27FC236}">
                <a16:creationId xmlns:a16="http://schemas.microsoft.com/office/drawing/2014/main" xmlns="" id="{541D1B3B-1084-4F77-83C7-BDD379413A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spTree>
    <p:extLst>
      <p:ext uri="{BB962C8B-B14F-4D97-AF65-F5344CB8AC3E}">
        <p14:creationId xmlns:p14="http://schemas.microsoft.com/office/powerpoint/2010/main" val="381847071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
                                        </p:tgtEl>
                                      </p:cBhvr>
                                    </p:animEffect>
                                  </p:childTnLst>
                                </p:cTn>
                              </p:par>
                            </p:childTnLst>
                          </p:cTn>
                        </p:par>
                        <p:par>
                          <p:cTn id="29" fill="hold">
                            <p:stCondLst>
                              <p:cond delay="80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93135" y="701749"/>
            <a:ext cx="8654901" cy="4710223"/>
          </a:xfrm>
          <a:prstGeom prst="roundRect">
            <a:avLst/>
          </a:prstGeom>
          <a:solidFill>
            <a:schemeClr val="bg1"/>
          </a:solidFill>
          <a:ln w="28575">
            <a:prstDash val="sysDash"/>
          </a:ln>
          <a:effectLst>
            <a:innerShdw blurRad="63500" dist="50800" dir="2700000">
              <a:prstClr val="black">
                <a:alpha val="50000"/>
              </a:prstClr>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TextBox 3"/>
          <p:cNvSpPr txBox="1"/>
          <p:nvPr/>
        </p:nvSpPr>
        <p:spPr>
          <a:xfrm>
            <a:off x="1026041" y="1054287"/>
            <a:ext cx="8389088" cy="4524315"/>
          </a:xfrm>
          <a:prstGeom prst="rect">
            <a:avLst/>
          </a:prstGeom>
          <a:noFill/>
        </p:spPr>
        <p:txBody>
          <a:bodyPr wrap="square" rtlCol="0">
            <a:spAutoFit/>
          </a:bodyPr>
          <a:lstStyle/>
          <a:p>
            <a:pPr algn="just"/>
            <a:r>
              <a:rPr lang="en-US" sz="3200" b="1" dirty="0" smtClean="0">
                <a:latin typeface="UTM Neo Sans Intel" pitchFamily="18" charset="0"/>
              </a:rPr>
              <a:t>1. </a:t>
            </a:r>
            <a:r>
              <a:rPr lang="en-US" sz="3200" b="1" dirty="0" err="1" smtClean="0">
                <a:latin typeface="UTM Neo Sans Intel" pitchFamily="18" charset="0"/>
              </a:rPr>
              <a:t>Các</a:t>
            </a:r>
            <a:r>
              <a:rPr lang="en-US" sz="3200" b="1" dirty="0" smtClean="0">
                <a:latin typeface="UTM Neo Sans Intel" pitchFamily="18" charset="0"/>
              </a:rPr>
              <a:t> </a:t>
            </a:r>
            <a:r>
              <a:rPr lang="en-US" sz="3200" b="1" dirty="0" err="1" smtClean="0">
                <a:latin typeface="UTM Neo Sans Intel" pitchFamily="18" charset="0"/>
              </a:rPr>
              <a:t>từ</a:t>
            </a:r>
            <a:r>
              <a:rPr lang="en-US" sz="3200" b="1" dirty="0" smtClean="0">
                <a:latin typeface="UTM Neo Sans Intel" pitchFamily="18" charset="0"/>
              </a:rPr>
              <a:t> in </a:t>
            </a:r>
            <a:r>
              <a:rPr lang="en-US" sz="3200" b="1" dirty="0" err="1" smtClean="0">
                <a:latin typeface="UTM Neo Sans Intel" pitchFamily="18" charset="0"/>
              </a:rPr>
              <a:t>đậm</a:t>
            </a:r>
            <a:r>
              <a:rPr lang="en-US" sz="3200" b="1" dirty="0" smtClean="0">
                <a:latin typeface="UTM Neo Sans Intel" pitchFamily="18" charset="0"/>
              </a:rPr>
              <a:t> </a:t>
            </a:r>
            <a:r>
              <a:rPr lang="en-US" sz="3200" b="1" dirty="0" err="1" smtClean="0">
                <a:latin typeface="UTM Neo Sans Intel" pitchFamily="18" charset="0"/>
              </a:rPr>
              <a:t>dưới</a:t>
            </a:r>
            <a:r>
              <a:rPr lang="en-US" sz="3200" b="1" dirty="0" smtClean="0">
                <a:latin typeface="UTM Neo Sans Intel" pitchFamily="18" charset="0"/>
              </a:rPr>
              <a:t>  </a:t>
            </a:r>
            <a:r>
              <a:rPr lang="en-US" sz="3200" b="1" dirty="0" err="1" smtClean="0">
                <a:latin typeface="UTM Neo Sans Intel" pitchFamily="18" charset="0"/>
              </a:rPr>
              <a:t>đây</a:t>
            </a:r>
            <a:r>
              <a:rPr lang="en-US" sz="3200" b="1" dirty="0" smtClean="0">
                <a:latin typeface="UTM Neo Sans Intel" pitchFamily="18" charset="0"/>
              </a:rPr>
              <a:t> </a:t>
            </a:r>
            <a:r>
              <a:rPr lang="en-US" sz="3200" b="1" dirty="0" err="1" smtClean="0">
                <a:latin typeface="UTM Neo Sans Intel" pitchFamily="18" charset="0"/>
              </a:rPr>
              <a:t>được</a:t>
            </a:r>
            <a:r>
              <a:rPr lang="en-US" sz="3200" b="1" dirty="0" smtClean="0">
                <a:latin typeface="UTM Neo Sans Intel" pitchFamily="18" charset="0"/>
              </a:rPr>
              <a:t> </a:t>
            </a:r>
            <a:r>
              <a:rPr lang="en-US" sz="3200" b="1" dirty="0" err="1" smtClean="0">
                <a:latin typeface="UTM Neo Sans Intel" pitchFamily="18" charset="0"/>
              </a:rPr>
              <a:t>dùng</a:t>
            </a:r>
            <a:r>
              <a:rPr lang="en-US" sz="3200" b="1" dirty="0" smtClean="0">
                <a:latin typeface="UTM Neo Sans Intel" pitchFamily="18" charset="0"/>
              </a:rPr>
              <a:t> </a:t>
            </a:r>
            <a:r>
              <a:rPr lang="en-US" sz="3200" b="1" dirty="0" err="1" smtClean="0">
                <a:latin typeface="UTM Neo Sans Intel" pitchFamily="18" charset="0"/>
              </a:rPr>
              <a:t>làm</a:t>
            </a:r>
            <a:r>
              <a:rPr lang="en-US" sz="3200" b="1" dirty="0" smtClean="0">
                <a:latin typeface="UTM Neo Sans Intel" pitchFamily="18" charset="0"/>
              </a:rPr>
              <a:t> </a:t>
            </a:r>
            <a:r>
              <a:rPr lang="en-US" sz="3200" b="1" dirty="0" err="1" smtClean="0">
                <a:latin typeface="UTM Neo Sans Intel" pitchFamily="18" charset="0"/>
              </a:rPr>
              <a:t>gì</a:t>
            </a:r>
            <a:r>
              <a:rPr lang="en-US" sz="3200" b="1" dirty="0" smtClean="0">
                <a:latin typeface="UTM Neo Sans Intel" pitchFamily="18" charset="0"/>
              </a:rPr>
              <a:t>?</a:t>
            </a:r>
          </a:p>
          <a:p>
            <a:pPr algn="just"/>
            <a:endParaRPr lang="en-US" sz="3200" b="1" i="1" dirty="0" smtClean="0">
              <a:latin typeface="UTM Neo Sans Intel" pitchFamily="18" charset="0"/>
            </a:endParaRPr>
          </a:p>
          <a:p>
            <a:pPr algn="just"/>
            <a:r>
              <a:rPr lang="en-US" sz="3200" dirty="0" smtClean="0">
                <a:solidFill>
                  <a:srgbClr val="E51674"/>
                </a:solidFill>
                <a:latin typeface="UTM Neo Sans Intel" pitchFamily="18" charset="0"/>
              </a:rPr>
              <a:t>a)</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Hùng</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nói</a:t>
            </a:r>
            <a:r>
              <a:rPr lang="en-US" altLang="en-US" sz="3200" dirty="0" smtClean="0">
                <a:solidFill>
                  <a:srgbClr val="E51674"/>
                </a:solidFill>
                <a:latin typeface="UTM Neo Sans Intel" pitchFamily="18" charset="0"/>
                <a:cs typeface="Times New Roman" pitchFamily="18" charset="0"/>
              </a:rPr>
              <a:t>:“Theo </a:t>
            </a:r>
            <a:r>
              <a:rPr lang="en-US" altLang="en-US" sz="3200" b="1" dirty="0" err="1" smtClean="0">
                <a:solidFill>
                  <a:srgbClr val="E51674"/>
                </a:solidFill>
                <a:latin typeface="UTM Neo Sans Intel" pitchFamily="18" charset="0"/>
                <a:cs typeface="Times New Roman" pitchFamily="18" charset="0"/>
              </a:rPr>
              <a:t>tớ</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quý</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nhất</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là</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lúa</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gạo</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Các</a:t>
            </a:r>
            <a:r>
              <a:rPr lang="en-US" altLang="en-US" sz="3200" b="1" dirty="0" smtClean="0">
                <a:solidFill>
                  <a:srgbClr val="E51674"/>
                </a:solidFill>
                <a:latin typeface="UTM Neo Sans Intel" pitchFamily="18" charset="0"/>
                <a:cs typeface="Times New Roman" pitchFamily="18" charset="0"/>
              </a:rPr>
              <a:t> </a:t>
            </a:r>
            <a:r>
              <a:rPr lang="en-US" altLang="en-US" sz="3200" b="1" dirty="0" err="1" smtClean="0">
                <a:solidFill>
                  <a:srgbClr val="E51674"/>
                </a:solidFill>
                <a:latin typeface="UTM Neo Sans Intel" pitchFamily="18" charset="0"/>
                <a:cs typeface="Times New Roman" pitchFamily="18" charset="0"/>
              </a:rPr>
              <a:t>cậu</a:t>
            </a:r>
            <a:r>
              <a:rPr lang="en-US" altLang="en-US" sz="3200" i="1"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có</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thấy</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ai</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không</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ăn</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mà</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sống</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được</a:t>
            </a:r>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không</a:t>
            </a:r>
            <a:r>
              <a:rPr lang="en-US" altLang="en-US" sz="3200" dirty="0" smtClean="0">
                <a:solidFill>
                  <a:srgbClr val="E51674"/>
                </a:solidFill>
                <a:latin typeface="UTM Neo Sans Intel" pitchFamily="18" charset="0"/>
                <a:cs typeface="Times New Roman" pitchFamily="18" charset="0"/>
              </a:rPr>
              <a:t>?”</a:t>
            </a:r>
          </a:p>
          <a:p>
            <a:pPr algn="just"/>
            <a:r>
              <a:rPr lang="en-US" altLang="en-US" sz="3200" dirty="0" smtClean="0">
                <a:solidFill>
                  <a:srgbClr val="E51674"/>
                </a:solidFill>
                <a:latin typeface="UTM Neo Sans Intel" pitchFamily="18" charset="0"/>
                <a:cs typeface="Times New Roman" pitchFamily="18" charset="0"/>
              </a:rPr>
              <a:t>    </a:t>
            </a:r>
            <a:r>
              <a:rPr lang="en-US" altLang="en-US" sz="3200" dirty="0" err="1" smtClean="0">
                <a:solidFill>
                  <a:srgbClr val="E51674"/>
                </a:solidFill>
                <a:latin typeface="UTM Neo Sans Intel" pitchFamily="18" charset="0"/>
                <a:cs typeface="Times New Roman" pitchFamily="18" charset="0"/>
              </a:rPr>
              <a:t>Quý</a:t>
            </a:r>
            <a:r>
              <a:rPr lang="en-US" altLang="en-US" sz="3200" dirty="0" smtClean="0">
                <a:solidFill>
                  <a:srgbClr val="E51674"/>
                </a:solidFill>
                <a:latin typeface="UTM Neo Sans Intel" pitchFamily="18" charset="0"/>
                <a:cs typeface="Times New Roman" pitchFamily="18" charset="0"/>
              </a:rPr>
              <a:t> </a:t>
            </a:r>
            <a:r>
              <a:rPr lang="en-US" altLang="en-US" sz="3200" dirty="0" err="1">
                <a:solidFill>
                  <a:srgbClr val="E51674"/>
                </a:solidFill>
                <a:latin typeface="UTM Neo Sans Intel" pitchFamily="18" charset="0"/>
                <a:cs typeface="Times New Roman" pitchFamily="18" charset="0"/>
              </a:rPr>
              <a:t>và</a:t>
            </a:r>
            <a:r>
              <a:rPr lang="en-US" altLang="en-US" sz="3200" dirty="0">
                <a:solidFill>
                  <a:srgbClr val="E51674"/>
                </a:solidFill>
                <a:latin typeface="UTM Neo Sans Intel" pitchFamily="18" charset="0"/>
                <a:cs typeface="Times New Roman" pitchFamily="18" charset="0"/>
              </a:rPr>
              <a:t> Nam </a:t>
            </a:r>
            <a:r>
              <a:rPr lang="en-US" altLang="en-US" sz="3200" dirty="0" err="1">
                <a:solidFill>
                  <a:srgbClr val="E51674"/>
                </a:solidFill>
                <a:latin typeface="UTM Neo Sans Intel" pitchFamily="18" charset="0"/>
                <a:cs typeface="Times New Roman" pitchFamily="18" charset="0"/>
              </a:rPr>
              <a:t>cho</a:t>
            </a:r>
            <a:r>
              <a:rPr lang="en-US" altLang="en-US" sz="3200" dirty="0">
                <a:solidFill>
                  <a:srgbClr val="E51674"/>
                </a:solidFill>
                <a:latin typeface="UTM Neo Sans Intel" pitchFamily="18" charset="0"/>
                <a:cs typeface="Times New Roman" pitchFamily="18" charset="0"/>
              </a:rPr>
              <a:t> </a:t>
            </a:r>
            <a:r>
              <a:rPr lang="en-US" altLang="en-US" sz="3200" dirty="0" err="1">
                <a:solidFill>
                  <a:srgbClr val="E51674"/>
                </a:solidFill>
                <a:latin typeface="UTM Neo Sans Intel" pitchFamily="18" charset="0"/>
                <a:cs typeface="Times New Roman" pitchFamily="18" charset="0"/>
              </a:rPr>
              <a:t>là</a:t>
            </a:r>
            <a:r>
              <a:rPr lang="en-US" altLang="en-US" sz="3200" dirty="0">
                <a:solidFill>
                  <a:srgbClr val="E51674"/>
                </a:solidFill>
                <a:latin typeface="UTM Neo Sans Intel" pitchFamily="18" charset="0"/>
                <a:cs typeface="Times New Roman" pitchFamily="18" charset="0"/>
              </a:rPr>
              <a:t> </a:t>
            </a:r>
            <a:r>
              <a:rPr lang="en-US" altLang="en-US" sz="3200" dirty="0" err="1">
                <a:solidFill>
                  <a:srgbClr val="E51674"/>
                </a:solidFill>
                <a:latin typeface="UTM Neo Sans Intel" pitchFamily="18" charset="0"/>
                <a:cs typeface="Times New Roman" pitchFamily="18" charset="0"/>
              </a:rPr>
              <a:t>có</a:t>
            </a:r>
            <a:r>
              <a:rPr lang="en-US" altLang="en-US" sz="3200" dirty="0">
                <a:solidFill>
                  <a:srgbClr val="E51674"/>
                </a:solidFill>
                <a:latin typeface="UTM Neo Sans Intel" pitchFamily="18" charset="0"/>
                <a:cs typeface="Times New Roman" pitchFamily="18" charset="0"/>
              </a:rPr>
              <a:t> </a:t>
            </a:r>
            <a:r>
              <a:rPr lang="en-US" altLang="en-US" sz="3200" dirty="0" err="1">
                <a:solidFill>
                  <a:srgbClr val="E51674"/>
                </a:solidFill>
                <a:latin typeface="UTM Neo Sans Intel" pitchFamily="18" charset="0"/>
                <a:cs typeface="Times New Roman" pitchFamily="18" charset="0"/>
              </a:rPr>
              <a:t>lí</a:t>
            </a:r>
            <a:r>
              <a:rPr lang="en-US" altLang="en-US" sz="3200" dirty="0" smtClean="0">
                <a:solidFill>
                  <a:srgbClr val="E51674"/>
                </a:solidFill>
                <a:latin typeface="UTM Neo Sans Intel" pitchFamily="18" charset="0"/>
                <a:cs typeface="Times New Roman" pitchFamily="18" charset="0"/>
              </a:rPr>
              <a:t>.</a:t>
            </a:r>
          </a:p>
          <a:p>
            <a:pPr algn="just"/>
            <a:endParaRPr lang="en-US" altLang="en-US" sz="3200" dirty="0">
              <a:latin typeface="UTM Neo Sans Intel" pitchFamily="18" charset="0"/>
              <a:cs typeface="Times New Roman" pitchFamily="18" charset="0"/>
            </a:endParaRPr>
          </a:p>
          <a:p>
            <a:pPr algn="just"/>
            <a:r>
              <a:rPr lang="en-US" altLang="en-US" sz="3200" dirty="0">
                <a:solidFill>
                  <a:srgbClr val="0070C0"/>
                </a:solidFill>
                <a:latin typeface="UTM Neo Sans Intel" pitchFamily="18" charset="0"/>
                <a:cs typeface="Times New Roman" pitchFamily="18" charset="0"/>
              </a:rPr>
              <a:t>b)   </a:t>
            </a:r>
            <a:r>
              <a:rPr lang="en-US" altLang="en-US" sz="3200" dirty="0" err="1">
                <a:solidFill>
                  <a:srgbClr val="0070C0"/>
                </a:solidFill>
                <a:latin typeface="UTM Neo Sans Intel" pitchFamily="18" charset="0"/>
                <a:cs typeface="Times New Roman" pitchFamily="18" charset="0"/>
              </a:rPr>
              <a:t>Chích</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bông</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sà</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xuống</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vườn</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cải</a:t>
            </a:r>
            <a:r>
              <a:rPr lang="en-US" altLang="en-US" sz="3200" dirty="0">
                <a:solidFill>
                  <a:srgbClr val="0070C0"/>
                </a:solidFill>
                <a:latin typeface="UTM Neo Sans Intel" pitchFamily="18" charset="0"/>
                <a:cs typeface="Times New Roman" pitchFamily="18" charset="0"/>
              </a:rPr>
              <a:t>. </a:t>
            </a:r>
            <a:r>
              <a:rPr lang="en-US" altLang="en-US" sz="3200" b="1" dirty="0" err="1">
                <a:solidFill>
                  <a:srgbClr val="0070C0"/>
                </a:solidFill>
                <a:latin typeface="UTM Neo Sans Intel" pitchFamily="18" charset="0"/>
                <a:cs typeface="Times New Roman" pitchFamily="18" charset="0"/>
              </a:rPr>
              <a:t>Nó</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tìm</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bắt</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sâu</a:t>
            </a:r>
            <a:r>
              <a:rPr lang="en-US" altLang="en-US" sz="3200" dirty="0">
                <a:solidFill>
                  <a:srgbClr val="0070C0"/>
                </a:solidFill>
                <a:latin typeface="UTM Neo Sans Intel" pitchFamily="18" charset="0"/>
                <a:cs typeface="Times New Roman" pitchFamily="18" charset="0"/>
              </a:rPr>
              <a:t> </a:t>
            </a:r>
            <a:r>
              <a:rPr lang="en-US" altLang="en-US" sz="3200" dirty="0" err="1">
                <a:solidFill>
                  <a:srgbClr val="0070C0"/>
                </a:solidFill>
                <a:latin typeface="UTM Neo Sans Intel" pitchFamily="18" charset="0"/>
                <a:cs typeface="Times New Roman" pitchFamily="18" charset="0"/>
              </a:rPr>
              <a:t>bọ</a:t>
            </a:r>
            <a:r>
              <a:rPr lang="en-US" altLang="en-US" sz="3200" dirty="0">
                <a:solidFill>
                  <a:srgbClr val="0070C0"/>
                </a:solidFill>
                <a:latin typeface="UTM Neo Sans Intel" pitchFamily="18" charset="0"/>
                <a:cs typeface="Times New Roman" pitchFamily="18" charset="0"/>
              </a:rPr>
              <a:t>.</a:t>
            </a:r>
          </a:p>
          <a:p>
            <a:endParaRPr lang="en-US" sz="3200" dirty="0">
              <a:latin typeface="UTM Neo Sans Intel"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8278" y="1764723"/>
            <a:ext cx="1892597" cy="4843615"/>
          </a:xfrm>
          <a:prstGeom prst="rect">
            <a:avLst/>
          </a:prstGeom>
        </p:spPr>
      </p:pic>
    </p:spTree>
    <p:extLst>
      <p:ext uri="{BB962C8B-B14F-4D97-AF65-F5344CB8AC3E}">
        <p14:creationId xmlns:p14="http://schemas.microsoft.com/office/powerpoint/2010/main" val="204735228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left)">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left)">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wipe(left)">
                                      <p:cBhvr>
                                        <p:cTn id="28" dur="5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wipe(left)">
                                      <p:cBhvr>
                                        <p:cTn id="3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9975" y="3670156"/>
            <a:ext cx="1912232" cy="301580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52419" y="3681942"/>
            <a:ext cx="1874106" cy="294435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2979" y="3845440"/>
            <a:ext cx="1805465" cy="2760784"/>
          </a:xfrm>
          <a:prstGeom prst="rect">
            <a:avLst/>
          </a:prstGeom>
        </p:spPr>
      </p:pic>
      <p:grpSp>
        <p:nvGrpSpPr>
          <p:cNvPr id="9" name="Group 8"/>
          <p:cNvGrpSpPr/>
          <p:nvPr/>
        </p:nvGrpSpPr>
        <p:grpSpPr>
          <a:xfrm>
            <a:off x="64129" y="-20165"/>
            <a:ext cx="4039727" cy="3332775"/>
            <a:chOff x="1081794" y="534747"/>
            <a:chExt cx="4039727" cy="3332775"/>
          </a:xfrm>
        </p:grpSpPr>
        <p:pic>
          <p:nvPicPr>
            <p:cNvPr id="12"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377994">
              <a:off x="1081794" y="534747"/>
              <a:ext cx="4039727" cy="3332775"/>
            </a:xfrm>
            <a:prstGeom prst="rect">
              <a:avLst/>
            </a:prstGeom>
          </p:spPr>
        </p:pic>
        <p:sp>
          <p:nvSpPr>
            <p:cNvPr id="8" name="Rectangle 7"/>
            <p:cNvSpPr/>
            <p:nvPr/>
          </p:nvSpPr>
          <p:spPr>
            <a:xfrm>
              <a:off x="1803278" y="1043119"/>
              <a:ext cx="2917578" cy="1569660"/>
            </a:xfrm>
            <a:prstGeom prst="rect">
              <a:avLst/>
            </a:prstGeom>
          </p:spPr>
          <p:txBody>
            <a:bodyPr wrap="square">
              <a:spAutoFit/>
            </a:bodyPr>
            <a:lstStyle/>
            <a:p>
              <a:pPr algn="ctr"/>
              <a:r>
                <a:rPr lang="en-US" altLang="en-US" sz="2400" dirty="0" smtClean="0">
                  <a:solidFill>
                    <a:srgbClr val="002060"/>
                  </a:solidFill>
                  <a:latin typeface="UTM Neo Sans Intel" pitchFamily="18" charset="0"/>
                  <a:cs typeface="Times New Roman" pitchFamily="18" charset="0"/>
                </a:rPr>
                <a:t>Theo </a:t>
              </a:r>
              <a:r>
                <a:rPr lang="en-US" altLang="en-US" sz="2400" b="1" dirty="0" err="1">
                  <a:solidFill>
                    <a:srgbClr val="002060"/>
                  </a:solidFill>
                  <a:latin typeface="UTM Neo Sans Intel" pitchFamily="18" charset="0"/>
                  <a:cs typeface="Times New Roman" pitchFamily="18" charset="0"/>
                </a:rPr>
                <a:t>tớ</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quý</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nhất</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là</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lúa</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gạo</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Các</a:t>
              </a:r>
              <a:r>
                <a:rPr lang="en-US" altLang="en-US" sz="2400" b="1" dirty="0">
                  <a:solidFill>
                    <a:srgbClr val="002060"/>
                  </a:solidFill>
                  <a:latin typeface="UTM Neo Sans Intel" pitchFamily="18" charset="0"/>
                  <a:cs typeface="Times New Roman" pitchFamily="18" charset="0"/>
                </a:rPr>
                <a:t> </a:t>
              </a:r>
              <a:r>
                <a:rPr lang="en-US" altLang="en-US" sz="2400" b="1" dirty="0" err="1">
                  <a:solidFill>
                    <a:srgbClr val="002060"/>
                  </a:solidFill>
                  <a:latin typeface="UTM Neo Sans Intel" pitchFamily="18" charset="0"/>
                  <a:cs typeface="Times New Roman" pitchFamily="18" charset="0"/>
                </a:rPr>
                <a:t>cậu</a:t>
              </a:r>
              <a:r>
                <a:rPr lang="en-US" altLang="en-US" sz="2400" i="1"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có</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thấy</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ai</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không</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ăn</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mà</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sống</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được</a:t>
              </a:r>
              <a:r>
                <a:rPr lang="en-US" altLang="en-US" sz="2400" dirty="0">
                  <a:solidFill>
                    <a:srgbClr val="002060"/>
                  </a:solidFill>
                  <a:latin typeface="UTM Neo Sans Intel" pitchFamily="18" charset="0"/>
                  <a:cs typeface="Times New Roman" pitchFamily="18" charset="0"/>
                </a:rPr>
                <a:t> </a:t>
              </a:r>
              <a:r>
                <a:rPr lang="en-US" altLang="en-US" sz="2400" dirty="0" err="1">
                  <a:solidFill>
                    <a:srgbClr val="002060"/>
                  </a:solidFill>
                  <a:latin typeface="UTM Neo Sans Intel" pitchFamily="18" charset="0"/>
                  <a:cs typeface="Times New Roman" pitchFamily="18" charset="0"/>
                </a:rPr>
                <a:t>không</a:t>
              </a:r>
              <a:r>
                <a:rPr lang="en-US" altLang="en-US" sz="2400" dirty="0" smtClean="0">
                  <a:solidFill>
                    <a:srgbClr val="002060"/>
                  </a:solidFill>
                  <a:latin typeface="UTM Neo Sans Intel" pitchFamily="18" charset="0"/>
                  <a:cs typeface="Times New Roman" pitchFamily="18" charset="0"/>
                </a:rPr>
                <a:t>?</a:t>
              </a:r>
              <a:endParaRPr lang="en-US" sz="2400" dirty="0">
                <a:solidFill>
                  <a:srgbClr val="002060"/>
                </a:solidFill>
              </a:endParaRPr>
            </a:p>
          </p:txBody>
        </p:sp>
      </p:grpSp>
      <p:sp>
        <p:nvSpPr>
          <p:cNvPr id="20" name="Oval 19"/>
          <p:cNvSpPr/>
          <p:nvPr/>
        </p:nvSpPr>
        <p:spPr>
          <a:xfrm>
            <a:off x="1544777" y="477575"/>
            <a:ext cx="581748" cy="49108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24" name="Straight Arrow Connector 23"/>
          <p:cNvCxnSpPr>
            <a:stCxn id="20" idx="4"/>
            <a:endCxn id="31" idx="0"/>
          </p:cNvCxnSpPr>
          <p:nvPr/>
        </p:nvCxnSpPr>
        <p:spPr>
          <a:xfrm flipH="1">
            <a:off x="1277311" y="968663"/>
            <a:ext cx="558340" cy="22327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2526770" y="864886"/>
            <a:ext cx="581748" cy="49108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27" name="Straight Arrow Connector 26"/>
          <p:cNvCxnSpPr>
            <a:stCxn id="26" idx="5"/>
            <a:endCxn id="40" idx="0"/>
          </p:cNvCxnSpPr>
          <p:nvPr/>
        </p:nvCxnSpPr>
        <p:spPr>
          <a:xfrm>
            <a:off x="3023323" y="1284056"/>
            <a:ext cx="3092530" cy="21065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907658" y="3201435"/>
            <a:ext cx="739305" cy="369332"/>
          </a:xfrm>
          <a:prstGeom prst="rect">
            <a:avLst/>
          </a:prstGeom>
        </p:spPr>
        <p:txBody>
          <a:bodyPr wrap="none">
            <a:spAutoFit/>
          </a:bodyPr>
          <a:lstStyle/>
          <a:p>
            <a:pPr algn="ctr"/>
            <a:r>
              <a:rPr lang="en-US" b="1" dirty="0" err="1">
                <a:solidFill>
                  <a:srgbClr val="0070C0"/>
                </a:solidFill>
                <a:latin typeface="UTM Neo Sans Intel" pitchFamily="18" charset="0"/>
              </a:rPr>
              <a:t>Hùng</a:t>
            </a:r>
            <a:endParaRPr lang="en-US" b="1" dirty="0">
              <a:solidFill>
                <a:srgbClr val="0070C0"/>
              </a:solidFill>
              <a:latin typeface="UTM Neo Sans Intel" pitchFamily="18" charset="0"/>
            </a:endParaRPr>
          </a:p>
        </p:txBody>
      </p:sp>
      <p:sp>
        <p:nvSpPr>
          <p:cNvPr id="33" name="Rectangle 32"/>
          <p:cNvSpPr/>
          <p:nvPr/>
        </p:nvSpPr>
        <p:spPr>
          <a:xfrm>
            <a:off x="4868090" y="3400535"/>
            <a:ext cx="603049" cy="369332"/>
          </a:xfrm>
          <a:prstGeom prst="rect">
            <a:avLst/>
          </a:prstGeom>
        </p:spPr>
        <p:txBody>
          <a:bodyPr wrap="none">
            <a:spAutoFit/>
          </a:bodyPr>
          <a:lstStyle/>
          <a:p>
            <a:pPr algn="ctr"/>
            <a:r>
              <a:rPr lang="en-US" b="1" dirty="0" err="1">
                <a:solidFill>
                  <a:srgbClr val="0070C0"/>
                </a:solidFill>
                <a:latin typeface="UTM Neo Sans Intel" pitchFamily="18" charset="0"/>
              </a:rPr>
              <a:t>Quý</a:t>
            </a:r>
            <a:endParaRPr lang="en-US" b="1" dirty="0">
              <a:solidFill>
                <a:srgbClr val="0070C0"/>
              </a:solidFill>
              <a:latin typeface="UTM Neo Sans Intel" pitchFamily="18" charset="0"/>
            </a:endParaRPr>
          </a:p>
        </p:txBody>
      </p:sp>
      <p:sp>
        <p:nvSpPr>
          <p:cNvPr id="34" name="Rectangle 33"/>
          <p:cNvSpPr/>
          <p:nvPr/>
        </p:nvSpPr>
        <p:spPr>
          <a:xfrm>
            <a:off x="6747864" y="3388749"/>
            <a:ext cx="659155" cy="369332"/>
          </a:xfrm>
          <a:prstGeom prst="rect">
            <a:avLst/>
          </a:prstGeom>
        </p:spPr>
        <p:txBody>
          <a:bodyPr wrap="none">
            <a:spAutoFit/>
          </a:bodyPr>
          <a:lstStyle/>
          <a:p>
            <a:pPr algn="ctr"/>
            <a:r>
              <a:rPr lang="en-US" b="1" dirty="0">
                <a:solidFill>
                  <a:srgbClr val="0070C0"/>
                </a:solidFill>
                <a:latin typeface="UTM Neo Sans Intel" pitchFamily="18" charset="0"/>
              </a:rPr>
              <a:t>Nam</a:t>
            </a:r>
          </a:p>
        </p:txBody>
      </p:sp>
      <p:sp>
        <p:nvSpPr>
          <p:cNvPr id="40" name="Rectangle 39"/>
          <p:cNvSpPr/>
          <p:nvPr/>
        </p:nvSpPr>
        <p:spPr>
          <a:xfrm>
            <a:off x="5899287" y="3390575"/>
            <a:ext cx="433132" cy="369332"/>
          </a:xfrm>
          <a:prstGeom prst="rect">
            <a:avLst/>
          </a:prstGeom>
        </p:spPr>
        <p:txBody>
          <a:bodyPr wrap="none">
            <a:spAutoFit/>
          </a:bodyPr>
          <a:lstStyle/>
          <a:p>
            <a:pPr algn="ctr"/>
            <a:r>
              <a:rPr lang="en-US" b="1" dirty="0" err="1" smtClean="0">
                <a:solidFill>
                  <a:srgbClr val="0070C0"/>
                </a:solidFill>
                <a:latin typeface="UTM Neo Sans Intel" pitchFamily="18" charset="0"/>
              </a:rPr>
              <a:t>và</a:t>
            </a:r>
            <a:endParaRPr lang="en-US" b="1" dirty="0">
              <a:solidFill>
                <a:srgbClr val="0070C0"/>
              </a:solidFill>
              <a:latin typeface="UTM Neo Sans Intel" pitchFamily="18" charset="0"/>
            </a:endParaRPr>
          </a:p>
        </p:txBody>
      </p:sp>
      <p:sp>
        <p:nvSpPr>
          <p:cNvPr id="45" name="Rounded Rectangle 44"/>
          <p:cNvSpPr/>
          <p:nvPr/>
        </p:nvSpPr>
        <p:spPr>
          <a:xfrm>
            <a:off x="6032979" y="73317"/>
            <a:ext cx="5992448" cy="2568263"/>
          </a:xfrm>
          <a:prstGeom prst="roundRect">
            <a:avLst/>
          </a:prstGeom>
          <a:solidFill>
            <a:srgbClr val="FF75AD"/>
          </a:solidFill>
          <a:ln w="28575">
            <a:solidFill>
              <a:srgbClr val="E51674"/>
            </a:solidFill>
            <a:prstDash val="solid"/>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3600" dirty="0">
              <a:solidFill>
                <a:schemeClr val="tx1"/>
              </a:solidFill>
              <a:effectLst>
                <a:outerShdw blurRad="50800" dist="38100" dir="5400000" algn="t" rotWithShape="0">
                  <a:prstClr val="black">
                    <a:alpha val="40000"/>
                  </a:prstClr>
                </a:outerShdw>
              </a:effectLst>
              <a:latin typeface="UTM Aristote" pitchFamily="18" charset="0"/>
            </a:endParaRPr>
          </a:p>
        </p:txBody>
      </p:sp>
      <p:sp>
        <p:nvSpPr>
          <p:cNvPr id="46" name="Rectangle 45"/>
          <p:cNvSpPr/>
          <p:nvPr/>
        </p:nvSpPr>
        <p:spPr>
          <a:xfrm>
            <a:off x="6032979" y="138224"/>
            <a:ext cx="5992448" cy="830997"/>
          </a:xfrm>
          <a:prstGeom prst="rect">
            <a:avLst/>
          </a:prstGeom>
        </p:spPr>
        <p:txBody>
          <a:bodyPr wrap="square">
            <a:spAutoFit/>
          </a:bodyPr>
          <a:lstStyle/>
          <a:p>
            <a:pPr marL="285750" indent="-285750">
              <a:spcBef>
                <a:spcPts val="1200"/>
              </a:spcBef>
              <a:buFontTx/>
              <a:buChar char="-"/>
            </a:pPr>
            <a:r>
              <a:rPr lang="en-US" sz="2400" dirty="0" smtClean="0">
                <a:solidFill>
                  <a:srgbClr val="FFFF00"/>
                </a:solidFill>
                <a:latin typeface="UTM Neo Sans Intel" pitchFamily="18" charset="0"/>
              </a:rPr>
              <a:t>“</a:t>
            </a:r>
            <a:r>
              <a:rPr lang="en-US" sz="2400" dirty="0" err="1" smtClean="0">
                <a:solidFill>
                  <a:srgbClr val="FFFF00"/>
                </a:solidFill>
                <a:latin typeface="UTM Neo Sans Intel" pitchFamily="18" charset="0"/>
              </a:rPr>
              <a:t>Tớ</a:t>
            </a:r>
            <a:r>
              <a:rPr lang="en-US" sz="2400" dirty="0" smtClean="0">
                <a:solidFill>
                  <a:srgbClr val="FFFF00"/>
                </a:solidFill>
                <a:latin typeface="UTM Neo Sans Intel" pitchFamily="18" charset="0"/>
              </a:rPr>
              <a:t>”</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Hùng</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dùng</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để</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tự</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xưng</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mình</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khi</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nói</a:t>
            </a:r>
            <a:r>
              <a:rPr lang="en-US" sz="2400" dirty="0" smtClean="0">
                <a:solidFill>
                  <a:schemeClr val="bg1"/>
                </a:solidFill>
                <a:latin typeface="UTM Neo Sans Intel" pitchFamily="18" charset="0"/>
              </a:rPr>
              <a:t> </a:t>
            </a:r>
            <a:r>
              <a:rPr lang="en-US" sz="2400" dirty="0" err="1" smtClean="0">
                <a:solidFill>
                  <a:schemeClr val="bg1"/>
                </a:solidFill>
                <a:latin typeface="UTM Neo Sans Intel" pitchFamily="18" charset="0"/>
              </a:rPr>
              <a:t>chuyện</a:t>
            </a:r>
            <a:r>
              <a:rPr lang="en-US" sz="2400" dirty="0" smtClean="0">
                <a:solidFill>
                  <a:schemeClr val="bg1"/>
                </a:solidFill>
                <a:latin typeface="UTM Neo Sans Intel" pitchFamily="18" charset="0"/>
              </a:rPr>
              <a:t>.</a:t>
            </a:r>
          </a:p>
        </p:txBody>
      </p:sp>
      <p:sp>
        <p:nvSpPr>
          <p:cNvPr id="44" name="Rectangle 43"/>
          <p:cNvSpPr/>
          <p:nvPr/>
        </p:nvSpPr>
        <p:spPr>
          <a:xfrm>
            <a:off x="6128676" y="2029064"/>
            <a:ext cx="5992447" cy="461665"/>
          </a:xfrm>
          <a:prstGeom prst="rect">
            <a:avLst/>
          </a:prstGeom>
        </p:spPr>
        <p:txBody>
          <a:bodyPr wrap="square">
            <a:spAutoFit/>
          </a:bodyPr>
          <a:lstStyle/>
          <a:p>
            <a:pPr>
              <a:spcBef>
                <a:spcPts val="1200"/>
              </a:spcBef>
            </a:pPr>
            <a:r>
              <a:rPr lang="en-US" sz="2400" b="1" dirty="0" err="1">
                <a:solidFill>
                  <a:srgbClr val="FFFF00"/>
                </a:solidFill>
                <a:effectLst>
                  <a:outerShdw blurRad="38100" dist="38100" dir="2700000" algn="tl">
                    <a:srgbClr val="000000">
                      <a:alpha val="43137"/>
                    </a:srgbClr>
                  </a:outerShdw>
                </a:effectLst>
                <a:latin typeface="UTM Neo Sans Intel" pitchFamily="18" charset="0"/>
              </a:rPr>
              <a:t>Vậy</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tớ</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và</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cậu</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được</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dùng</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dirty="0" err="1">
                <a:solidFill>
                  <a:srgbClr val="FFFF00"/>
                </a:solidFill>
                <a:effectLst>
                  <a:outerShdw blurRad="38100" dist="38100" dir="2700000" algn="tl">
                    <a:srgbClr val="000000">
                      <a:alpha val="43137"/>
                    </a:srgbClr>
                  </a:outerShdw>
                </a:effectLst>
                <a:latin typeface="UTM Neo Sans Intel" pitchFamily="18" charset="0"/>
              </a:rPr>
              <a:t>để</a:t>
            </a:r>
            <a:r>
              <a:rPr lang="en-US" sz="2400" b="1" dirty="0">
                <a:solidFill>
                  <a:srgbClr val="FFFF00"/>
                </a:solidFill>
                <a:effectLst>
                  <a:outerShdw blurRad="38100" dist="38100" dir="2700000" algn="tl">
                    <a:srgbClr val="000000">
                      <a:alpha val="43137"/>
                    </a:srgbClr>
                  </a:outerShdw>
                </a:effectLst>
                <a:latin typeface="UTM Neo Sans Intel" pitchFamily="18" charset="0"/>
              </a:rPr>
              <a:t> </a:t>
            </a:r>
            <a:r>
              <a:rPr lang="en-US" sz="2400" b="1" u="sng" dirty="0" err="1">
                <a:solidFill>
                  <a:srgbClr val="FFFF00"/>
                </a:solidFill>
                <a:effectLst>
                  <a:outerShdw blurRad="38100" dist="38100" dir="2700000" algn="tl">
                    <a:srgbClr val="000000">
                      <a:alpha val="43137"/>
                    </a:srgbClr>
                  </a:outerShdw>
                </a:effectLst>
                <a:latin typeface="UTM Neo Sans Intel" pitchFamily="18" charset="0"/>
              </a:rPr>
              <a:t>xưng</a:t>
            </a:r>
            <a:r>
              <a:rPr lang="en-US" sz="2400" b="1" u="sng" dirty="0">
                <a:solidFill>
                  <a:srgbClr val="FFFF00"/>
                </a:solidFill>
                <a:effectLst>
                  <a:outerShdw blurRad="38100" dist="38100" dir="2700000" algn="tl">
                    <a:srgbClr val="000000">
                      <a:alpha val="43137"/>
                    </a:srgbClr>
                  </a:outerShdw>
                </a:effectLst>
                <a:latin typeface="UTM Neo Sans Intel" pitchFamily="18" charset="0"/>
              </a:rPr>
              <a:t> </a:t>
            </a:r>
            <a:r>
              <a:rPr lang="en-US" sz="2400" b="1" u="sng" dirty="0" err="1" smtClean="0">
                <a:solidFill>
                  <a:srgbClr val="FFFF00"/>
                </a:solidFill>
                <a:effectLst>
                  <a:outerShdw blurRad="38100" dist="38100" dir="2700000" algn="tl">
                    <a:srgbClr val="000000">
                      <a:alpha val="43137"/>
                    </a:srgbClr>
                  </a:outerShdw>
                </a:effectLst>
                <a:latin typeface="UTM Neo Sans Intel" pitchFamily="18" charset="0"/>
              </a:rPr>
              <a:t>hô</a:t>
            </a:r>
            <a:r>
              <a:rPr lang="en-US" sz="2400" b="1" dirty="0" smtClean="0">
                <a:solidFill>
                  <a:srgbClr val="FFFF00"/>
                </a:solidFill>
                <a:effectLst>
                  <a:outerShdw blurRad="38100" dist="38100" dir="2700000" algn="tl">
                    <a:srgbClr val="000000">
                      <a:alpha val="43137"/>
                    </a:srgbClr>
                  </a:outerShdw>
                </a:effectLst>
                <a:latin typeface="UTM Neo Sans Intel" pitchFamily="18" charset="0"/>
              </a:rPr>
              <a:t>.</a:t>
            </a:r>
            <a:endParaRPr lang="en-US" sz="2400" b="1" dirty="0">
              <a:solidFill>
                <a:srgbClr val="FFFF00"/>
              </a:solidFill>
              <a:effectLst>
                <a:outerShdw blurRad="38100" dist="38100" dir="2700000" algn="tl">
                  <a:srgbClr val="000000">
                    <a:alpha val="43137"/>
                  </a:srgbClr>
                </a:outerShdw>
              </a:effectLst>
              <a:latin typeface="UTM Neo Sans Intel" pitchFamily="18" charset="0"/>
            </a:endParaRPr>
          </a:p>
        </p:txBody>
      </p:sp>
      <p:pic>
        <p:nvPicPr>
          <p:cNvPr id="57" name="Picture 5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9602123" y="2452363"/>
            <a:ext cx="2093688" cy="4405637"/>
          </a:xfrm>
          <a:prstGeom prst="rect">
            <a:avLst/>
          </a:prstGeom>
        </p:spPr>
      </p:pic>
      <p:sp>
        <p:nvSpPr>
          <p:cNvPr id="58" name="Rectangle 57"/>
          <p:cNvSpPr/>
          <p:nvPr/>
        </p:nvSpPr>
        <p:spPr>
          <a:xfrm>
            <a:off x="6001080" y="1034282"/>
            <a:ext cx="6096000" cy="830997"/>
          </a:xfrm>
          <a:prstGeom prst="rect">
            <a:avLst/>
          </a:prstGeom>
        </p:spPr>
        <p:txBody>
          <a:bodyPr>
            <a:spAutoFit/>
          </a:bodyPr>
          <a:lstStyle/>
          <a:p>
            <a:pPr marL="285750" indent="-285750">
              <a:spcBef>
                <a:spcPts val="1200"/>
              </a:spcBef>
              <a:buFontTx/>
              <a:buChar char="-"/>
            </a:pPr>
            <a:r>
              <a:rPr lang="en-US" sz="2400" dirty="0">
                <a:solidFill>
                  <a:srgbClr val="FFFF00"/>
                </a:solidFill>
                <a:latin typeface="UTM Neo Sans Intel" pitchFamily="18" charset="0"/>
              </a:rPr>
              <a:t>“</a:t>
            </a:r>
            <a:r>
              <a:rPr lang="en-US" sz="2400" dirty="0" err="1">
                <a:solidFill>
                  <a:srgbClr val="FFFF00"/>
                </a:solidFill>
                <a:latin typeface="UTM Neo Sans Intel" pitchFamily="18" charset="0"/>
              </a:rPr>
              <a:t>Cậu</a:t>
            </a:r>
            <a:r>
              <a:rPr lang="en-US" sz="2400" dirty="0">
                <a:solidFill>
                  <a:srgbClr val="FFFF00"/>
                </a:solidFill>
                <a:latin typeface="UTM Neo Sans Intel" pitchFamily="18" charset="0"/>
              </a:rPr>
              <a:t>”</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Hùng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dùng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để</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gọi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bạn</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mình</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Quý</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và</a:t>
            </a:r>
            <a:r>
              <a:rPr lang="en-US" sz="2400" dirty="0">
                <a:solidFill>
                  <a:schemeClr val="bg1"/>
                </a:solidFill>
                <a:latin typeface="UTM Neo Sans Intel" pitchFamily="18" charset="0"/>
              </a:rPr>
              <a:t> Nam) </a:t>
            </a:r>
            <a:r>
              <a:rPr lang="en-US" sz="2400" dirty="0" err="1">
                <a:solidFill>
                  <a:schemeClr val="bg1"/>
                </a:solidFill>
                <a:latin typeface="UTM Neo Sans Intel" pitchFamily="18" charset="0"/>
              </a:rPr>
              <a:t>khi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nói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chuyện</a:t>
            </a:r>
            <a:r>
              <a:rPr lang="en-US" sz="2400" dirty="0">
                <a:solidFill>
                  <a:schemeClr val="bg1"/>
                </a:solidFill>
                <a:latin typeface="UTM Neo Sans Intel" pitchFamily="18" charset="0"/>
              </a:rPr>
              <a:t>.</a:t>
            </a:r>
          </a:p>
        </p:txBody>
      </p:sp>
    </p:spTree>
    <p:extLst>
      <p:ext uri="{BB962C8B-B14F-4D97-AF65-F5344CB8AC3E}">
        <p14:creationId xmlns:p14="http://schemas.microsoft.com/office/powerpoint/2010/main" val="65508049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1+#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750" fill="hold"/>
                                        <p:tgtEl>
                                          <p:spTgt spid="5"/>
                                        </p:tgtEl>
                                        <p:attrNameLst>
                                          <p:attrName>ppt_x</p:attrName>
                                        </p:attrNameLst>
                                      </p:cBhvr>
                                      <p:tavLst>
                                        <p:tav tm="0">
                                          <p:val>
                                            <p:strVal val="1+#ppt_w/2"/>
                                          </p:val>
                                        </p:tav>
                                        <p:tav tm="100000">
                                          <p:val>
                                            <p:strVal val="#ppt_x"/>
                                          </p:val>
                                        </p:tav>
                                      </p:tavLst>
                                    </p:anim>
                                    <p:anim calcmode="lin" valueType="num">
                                      <p:cBhvr additive="base">
                                        <p:cTn id="17" dur="75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anim calcmode="lin" valueType="num">
                                      <p:cBhvr>
                                        <p:cTn id="22" dur="500" fill="hold"/>
                                        <p:tgtEl>
                                          <p:spTgt spid="31"/>
                                        </p:tgtEl>
                                        <p:attrNameLst>
                                          <p:attrName>ppt_x</p:attrName>
                                        </p:attrNameLst>
                                      </p:cBhvr>
                                      <p:tavLst>
                                        <p:tav tm="0">
                                          <p:val>
                                            <p:strVal val="#ppt_x"/>
                                          </p:val>
                                        </p:tav>
                                        <p:tav tm="100000">
                                          <p:val>
                                            <p:strVal val="#ppt_x"/>
                                          </p:val>
                                        </p:tav>
                                      </p:tavLst>
                                    </p:anim>
                                    <p:anim calcmode="lin" valueType="num">
                                      <p:cBhvr>
                                        <p:cTn id="23" dur="500" fill="hold"/>
                                        <p:tgtEl>
                                          <p:spTgt spid="31"/>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anim calcmode="lin" valueType="num">
                                      <p:cBhvr>
                                        <p:cTn id="28" dur="500" fill="hold"/>
                                        <p:tgtEl>
                                          <p:spTgt spid="33"/>
                                        </p:tgtEl>
                                        <p:attrNameLst>
                                          <p:attrName>ppt_x</p:attrName>
                                        </p:attrNameLst>
                                      </p:cBhvr>
                                      <p:tavLst>
                                        <p:tav tm="0">
                                          <p:val>
                                            <p:strVal val="#ppt_x"/>
                                          </p:val>
                                        </p:tav>
                                        <p:tav tm="100000">
                                          <p:val>
                                            <p:strVal val="#ppt_x"/>
                                          </p:val>
                                        </p:tav>
                                      </p:tavLst>
                                    </p:anim>
                                    <p:anim calcmode="lin" valueType="num">
                                      <p:cBhvr>
                                        <p:cTn id="29" dur="500" fill="hold"/>
                                        <p:tgtEl>
                                          <p:spTgt spid="33"/>
                                        </p:tgtEl>
                                        <p:attrNameLst>
                                          <p:attrName>ppt_y</p:attrName>
                                        </p:attrNameLst>
                                      </p:cBhvr>
                                      <p:tavLst>
                                        <p:tav tm="0">
                                          <p:val>
                                            <p:strVal val="#ppt_y+.1"/>
                                          </p:val>
                                        </p:tav>
                                        <p:tav tm="100000">
                                          <p:val>
                                            <p:strVal val="#ppt_y"/>
                                          </p:val>
                                        </p:tav>
                                      </p:tavLst>
                                    </p:anim>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anim calcmode="lin" valueType="num">
                                      <p:cBhvr>
                                        <p:cTn id="34" dur="500" fill="hold"/>
                                        <p:tgtEl>
                                          <p:spTgt spid="34"/>
                                        </p:tgtEl>
                                        <p:attrNameLst>
                                          <p:attrName>ppt_x</p:attrName>
                                        </p:attrNameLst>
                                      </p:cBhvr>
                                      <p:tavLst>
                                        <p:tav tm="0">
                                          <p:val>
                                            <p:strVal val="#ppt_x"/>
                                          </p:val>
                                        </p:tav>
                                        <p:tav tm="100000">
                                          <p:val>
                                            <p:strVal val="#ppt_x"/>
                                          </p:val>
                                        </p:tav>
                                      </p:tavLst>
                                    </p:anim>
                                    <p:anim calcmode="lin" valueType="num">
                                      <p:cBhvr>
                                        <p:cTn id="35" dur="500" fill="hold"/>
                                        <p:tgtEl>
                                          <p:spTgt spid="34"/>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heel(1)">
                                      <p:cBhvr>
                                        <p:cTn id="44" dur="500"/>
                                        <p:tgtEl>
                                          <p:spTgt spid="20"/>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up)">
                                      <p:cBhvr>
                                        <p:cTn id="48" dur="500"/>
                                        <p:tgtEl>
                                          <p:spTgt spid="24"/>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wipe(left)">
                                      <p:cBhvr>
                                        <p:cTn id="51" dur="500"/>
                                        <p:tgtEl>
                                          <p:spTgt spid="4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46">
                                            <p:txEl>
                                              <p:pRg st="0" end="0"/>
                                            </p:txEl>
                                          </p:spTgt>
                                        </p:tgtEl>
                                        <p:attrNameLst>
                                          <p:attrName>style.visibility</p:attrName>
                                        </p:attrNameLst>
                                      </p:cBhvr>
                                      <p:to>
                                        <p:strVal val="visible"/>
                                      </p:to>
                                    </p:set>
                                    <p:animEffect transition="in" filter="wipe(left)">
                                      <p:cBhvr>
                                        <p:cTn id="55" dur="500"/>
                                        <p:tgtEl>
                                          <p:spTgt spid="46">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0" nodeType="click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heel(1)">
                                      <p:cBhvr>
                                        <p:cTn id="60" dur="500"/>
                                        <p:tgtEl>
                                          <p:spTgt spid="26"/>
                                        </p:tgtEl>
                                      </p:cBhvr>
                                    </p:animEffect>
                                  </p:childTnLst>
                                </p:cTn>
                              </p:par>
                            </p:childTnLst>
                          </p:cTn>
                        </p:par>
                        <p:par>
                          <p:cTn id="61" fill="hold">
                            <p:stCondLst>
                              <p:cond delay="500"/>
                            </p:stCondLst>
                            <p:childTnLst>
                              <p:par>
                                <p:cTn id="62" presetID="22" presetClass="entr" presetSubtype="1" fill="hold"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up)">
                                      <p:cBhvr>
                                        <p:cTn id="64" dur="500"/>
                                        <p:tgtEl>
                                          <p:spTgt spid="27"/>
                                        </p:tgtEl>
                                      </p:cBhvr>
                                    </p:animEffec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childTnLst>
                          </p:cTn>
                        </p:par>
                        <p:par>
                          <p:cTn id="69" fill="hold">
                            <p:stCondLst>
                              <p:cond delay="1500"/>
                            </p:stCondLst>
                            <p:childTnLst>
                              <p:par>
                                <p:cTn id="70" presetID="22" presetClass="entr" presetSubtype="8" fill="hold" grpId="0" nodeType="after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wipe(left)">
                                      <p:cBhvr>
                                        <p:cTn id="72" dur="500"/>
                                        <p:tgtEl>
                                          <p:spTgt spid="58"/>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nodeType="clickEffect">
                                  <p:stCondLst>
                                    <p:cond delay="0"/>
                                  </p:stCondLst>
                                  <p:childTnLst>
                                    <p:set>
                                      <p:cBhvr>
                                        <p:cTn id="76" dur="1" fill="hold">
                                          <p:stCondLst>
                                            <p:cond delay="0"/>
                                          </p:stCondLst>
                                        </p:cTn>
                                        <p:tgtEl>
                                          <p:spTgt spid="57"/>
                                        </p:tgtEl>
                                        <p:attrNameLst>
                                          <p:attrName>style.visibility</p:attrName>
                                        </p:attrNameLst>
                                      </p:cBhvr>
                                      <p:to>
                                        <p:strVal val="visible"/>
                                      </p:to>
                                    </p:set>
                                    <p:anim calcmode="lin" valueType="num">
                                      <p:cBhvr additive="base">
                                        <p:cTn id="77" dur="500" fill="hold"/>
                                        <p:tgtEl>
                                          <p:spTgt spid="57"/>
                                        </p:tgtEl>
                                        <p:attrNameLst>
                                          <p:attrName>ppt_x</p:attrName>
                                        </p:attrNameLst>
                                      </p:cBhvr>
                                      <p:tavLst>
                                        <p:tav tm="0">
                                          <p:val>
                                            <p:strVal val="1+#ppt_w/2"/>
                                          </p:val>
                                        </p:tav>
                                        <p:tav tm="100000">
                                          <p:val>
                                            <p:strVal val="#ppt_x"/>
                                          </p:val>
                                        </p:tav>
                                      </p:tavLst>
                                    </p:anim>
                                    <p:anim calcmode="lin" valueType="num">
                                      <p:cBhvr additive="base">
                                        <p:cTn id="78"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7" presetClass="entr" presetSubtype="0" fill="hold" grpId="0" nodeType="clickEffect">
                                  <p:stCondLst>
                                    <p:cond delay="0"/>
                                  </p:stCondLst>
                                  <p:childTnLst>
                                    <p:set>
                                      <p:cBhvr>
                                        <p:cTn id="82" dur="1" fill="hold">
                                          <p:stCondLst>
                                            <p:cond delay="0"/>
                                          </p:stCondLst>
                                        </p:cTn>
                                        <p:tgtEl>
                                          <p:spTgt spid="44"/>
                                        </p:tgtEl>
                                        <p:attrNameLst>
                                          <p:attrName>style.visibility</p:attrName>
                                        </p:attrNameLst>
                                      </p:cBhvr>
                                      <p:to>
                                        <p:strVal val="visible"/>
                                      </p:to>
                                    </p:set>
                                    <p:animEffect transition="in" filter="fade">
                                      <p:cBhvr>
                                        <p:cTn id="83" dur="500"/>
                                        <p:tgtEl>
                                          <p:spTgt spid="44"/>
                                        </p:tgtEl>
                                      </p:cBhvr>
                                    </p:animEffect>
                                    <p:anim calcmode="lin" valueType="num">
                                      <p:cBhvr>
                                        <p:cTn id="84" dur="500" fill="hold"/>
                                        <p:tgtEl>
                                          <p:spTgt spid="44"/>
                                        </p:tgtEl>
                                        <p:attrNameLst>
                                          <p:attrName>ppt_x</p:attrName>
                                        </p:attrNameLst>
                                      </p:cBhvr>
                                      <p:tavLst>
                                        <p:tav tm="0">
                                          <p:val>
                                            <p:strVal val="#ppt_x"/>
                                          </p:val>
                                        </p:tav>
                                        <p:tav tm="100000">
                                          <p:val>
                                            <p:strVal val="#ppt_x"/>
                                          </p:val>
                                        </p:tav>
                                      </p:tavLst>
                                    </p:anim>
                                    <p:anim calcmode="lin" valueType="num">
                                      <p:cBhvr>
                                        <p:cTn id="85" dur="5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animBg="1"/>
      <p:bldP spid="31" grpId="0"/>
      <p:bldP spid="33" grpId="0"/>
      <p:bldP spid="34" grpId="0"/>
      <p:bldP spid="40" grpId="0"/>
      <p:bldP spid="45" grpId="0" animBg="1"/>
      <p:bldP spid="46" grpId="0" build="p"/>
      <p:bldP spid="44" grpId="0"/>
      <p:bldP spid="5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 name="Picture 5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32979" y="2490729"/>
            <a:ext cx="2093688" cy="4405637"/>
          </a:xfrm>
          <a:prstGeom prst="rect">
            <a:avLst/>
          </a:prstGeom>
        </p:spPr>
      </p:pic>
      <p:pic>
        <p:nvPicPr>
          <p:cNvPr id="2050" name="Picture 2" descr="Bài thơ Chim chích bông - Thư viện mầm non"/>
          <p:cNvPicPr>
            <a:picLocks noChangeAspect="1" noChangeArrowheads="1"/>
          </p:cNvPicPr>
          <p:nvPr/>
        </p:nvPicPr>
        <p:blipFill rotWithShape="1">
          <a:blip r:embed="rId4">
            <a:extLst>
              <a:ext uri="{28A0092B-C50C-407E-A947-70E740481C1C}">
                <a14:useLocalDpi xmlns:a14="http://schemas.microsoft.com/office/drawing/2010/main" val="0"/>
              </a:ext>
            </a:extLst>
          </a:blip>
          <a:srcRect l="25754" r="1"/>
          <a:stretch/>
        </p:blipFill>
        <p:spPr bwMode="auto">
          <a:xfrm>
            <a:off x="494762" y="706342"/>
            <a:ext cx="5025976" cy="44291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21" name="Rectangle 20"/>
          <p:cNvSpPr/>
          <p:nvPr/>
        </p:nvSpPr>
        <p:spPr>
          <a:xfrm>
            <a:off x="136229" y="5520087"/>
            <a:ext cx="6604813" cy="646331"/>
          </a:xfrm>
          <a:prstGeom prst="rect">
            <a:avLst/>
          </a:prstGeom>
        </p:spPr>
        <p:txBody>
          <a:bodyPr wrap="square">
            <a:spAutoFit/>
          </a:bodyPr>
          <a:lstStyle/>
          <a:p>
            <a:pPr marL="609600" indent="-609600">
              <a:lnSpc>
                <a:spcPct val="150000"/>
              </a:lnSpc>
              <a:spcBef>
                <a:spcPct val="20000"/>
              </a:spcBef>
            </a:pPr>
            <a:r>
              <a:rPr lang="en-US" altLang="en-US" sz="2400" dirty="0" err="1">
                <a:solidFill>
                  <a:srgbClr val="000000"/>
                </a:solidFill>
                <a:latin typeface="UTM Neo Sans Intel" pitchFamily="18" charset="0"/>
                <a:cs typeface="Times New Roman" pitchFamily="18" charset="0"/>
              </a:rPr>
              <a:t>Chích</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bông</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sà</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xuống</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vườn</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cải</a:t>
            </a:r>
            <a:r>
              <a:rPr lang="en-US" altLang="en-US" sz="2400" dirty="0">
                <a:solidFill>
                  <a:srgbClr val="000000"/>
                </a:solidFill>
                <a:latin typeface="UTM Neo Sans Intel" pitchFamily="18" charset="0"/>
                <a:cs typeface="Times New Roman" pitchFamily="18" charset="0"/>
              </a:rPr>
              <a:t>. </a:t>
            </a:r>
            <a:r>
              <a:rPr lang="en-US" altLang="en-US" sz="2400" b="1" dirty="0" err="1">
                <a:solidFill>
                  <a:srgbClr val="000000"/>
                </a:solidFill>
                <a:latin typeface="UTM Neo Sans Intel" pitchFamily="18" charset="0"/>
                <a:cs typeface="Times New Roman" pitchFamily="18" charset="0"/>
              </a:rPr>
              <a:t>Nó</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tìm</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bắt</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sâu</a:t>
            </a:r>
            <a:r>
              <a:rPr lang="en-US" altLang="en-US" sz="2400" dirty="0">
                <a:solidFill>
                  <a:srgbClr val="000000"/>
                </a:solidFill>
                <a:latin typeface="UTM Neo Sans Intel" pitchFamily="18" charset="0"/>
                <a:cs typeface="Times New Roman" pitchFamily="18" charset="0"/>
              </a:rPr>
              <a:t> </a:t>
            </a:r>
            <a:r>
              <a:rPr lang="en-US" altLang="en-US" sz="2400" dirty="0" err="1">
                <a:solidFill>
                  <a:srgbClr val="000000"/>
                </a:solidFill>
                <a:latin typeface="UTM Neo Sans Intel" pitchFamily="18" charset="0"/>
                <a:cs typeface="Times New Roman" pitchFamily="18" charset="0"/>
              </a:rPr>
              <a:t>bọ</a:t>
            </a:r>
            <a:r>
              <a:rPr lang="en-US" altLang="en-US" sz="2400" dirty="0">
                <a:solidFill>
                  <a:srgbClr val="000000"/>
                </a:solidFill>
                <a:latin typeface="UTM Neo Sans Intel" pitchFamily="18" charset="0"/>
                <a:cs typeface="Times New Roman" pitchFamily="18" charset="0"/>
              </a:rPr>
              <a:t>.</a:t>
            </a:r>
          </a:p>
        </p:txBody>
      </p:sp>
      <p:pic>
        <p:nvPicPr>
          <p:cNvPr id="22" name="Picture 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6294474" y="143865"/>
            <a:ext cx="4869711" cy="2616061"/>
          </a:xfrm>
          <a:prstGeom prst="rect">
            <a:avLst/>
          </a:prstGeom>
        </p:spPr>
      </p:pic>
      <p:sp>
        <p:nvSpPr>
          <p:cNvPr id="23" name="Rectangle 22"/>
          <p:cNvSpPr/>
          <p:nvPr/>
        </p:nvSpPr>
        <p:spPr>
          <a:xfrm>
            <a:off x="7373157" y="675243"/>
            <a:ext cx="2888111" cy="1200329"/>
          </a:xfrm>
          <a:prstGeom prst="rect">
            <a:avLst/>
          </a:prstGeom>
        </p:spPr>
        <p:txBody>
          <a:bodyPr wrap="square">
            <a:spAutoFit/>
          </a:bodyPr>
          <a:lstStyle/>
          <a:p>
            <a:pPr marL="55563" indent="-3175">
              <a:lnSpc>
                <a:spcPct val="150000"/>
              </a:lnSpc>
              <a:spcBef>
                <a:spcPct val="20000"/>
              </a:spcBef>
            </a:pPr>
            <a:r>
              <a:rPr lang="en-US" altLang="en-US" sz="2400" dirty="0" err="1" smtClean="0">
                <a:solidFill>
                  <a:srgbClr val="000000"/>
                </a:solidFill>
                <a:latin typeface="UTM Neo Sans Intel" pitchFamily="18" charset="0"/>
                <a:cs typeface="Times New Roman" pitchFamily="18" charset="0"/>
              </a:rPr>
              <a:t>Từ</a:t>
            </a:r>
            <a:r>
              <a:rPr lang="en-US" altLang="en-US" sz="2400" dirty="0" smtClean="0">
                <a:solidFill>
                  <a:srgbClr val="000000"/>
                </a:solidFill>
                <a:latin typeface="UTM Neo Sans Intel" pitchFamily="18" charset="0"/>
                <a:cs typeface="Times New Roman" pitchFamily="18" charset="0"/>
              </a:rPr>
              <a:t> </a:t>
            </a:r>
            <a:r>
              <a:rPr lang="en-US" altLang="en-US" sz="2400" b="1" dirty="0" smtClean="0">
                <a:solidFill>
                  <a:srgbClr val="000000"/>
                </a:solidFill>
                <a:latin typeface="UTM Neo Sans Intel" pitchFamily="18" charset="0"/>
                <a:cs typeface="Times New Roman" pitchFamily="18" charset="0"/>
              </a:rPr>
              <a:t>“</a:t>
            </a:r>
            <a:r>
              <a:rPr lang="en-US" altLang="en-US" sz="2400" b="1" dirty="0" err="1" smtClean="0">
                <a:solidFill>
                  <a:srgbClr val="000000"/>
                </a:solidFill>
                <a:latin typeface="UTM Neo Sans Intel" pitchFamily="18" charset="0"/>
                <a:cs typeface="Times New Roman" pitchFamily="18" charset="0"/>
              </a:rPr>
              <a:t>Nó</a:t>
            </a:r>
            <a:r>
              <a:rPr lang="en-US" altLang="en-US" sz="2400" b="1"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dùng</a:t>
            </a:r>
            <a:r>
              <a:rPr lang="en-US" altLang="en-US" sz="2400" dirty="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để</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chỉ</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điều</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gì</a:t>
            </a:r>
            <a:r>
              <a:rPr lang="en-US" altLang="en-US" sz="2400" dirty="0" smtClean="0">
                <a:solidFill>
                  <a:srgbClr val="000000"/>
                </a:solidFill>
                <a:latin typeface="UTM Neo Sans Intel" pitchFamily="18" charset="0"/>
                <a:cs typeface="Times New Roman" pitchFamily="18" charset="0"/>
              </a:rPr>
              <a:t>?</a:t>
            </a:r>
            <a:endParaRPr lang="en-US" altLang="en-US" sz="2400" dirty="0">
              <a:solidFill>
                <a:srgbClr val="000000"/>
              </a:solidFill>
              <a:latin typeface="UTM Neo Sans Intel" pitchFamily="18" charset="0"/>
              <a:cs typeface="Times New Roman" pitchFamily="18" charset="0"/>
            </a:endParaRPr>
          </a:p>
        </p:txBody>
      </p:sp>
      <p:sp>
        <p:nvSpPr>
          <p:cNvPr id="25" name="Rectangle 24"/>
          <p:cNvSpPr/>
          <p:nvPr/>
        </p:nvSpPr>
        <p:spPr>
          <a:xfrm>
            <a:off x="7050161" y="859908"/>
            <a:ext cx="3211109" cy="830997"/>
          </a:xfrm>
          <a:prstGeom prst="rect">
            <a:avLst/>
          </a:prstGeom>
        </p:spPr>
        <p:txBody>
          <a:bodyPr wrap="square">
            <a:spAutoFit/>
          </a:bodyPr>
          <a:lstStyle/>
          <a:p>
            <a:pPr marL="117475" algn="ctr">
              <a:spcBef>
                <a:spcPct val="20000"/>
              </a:spcBef>
            </a:pPr>
            <a:r>
              <a:rPr lang="en-US" altLang="en-US" sz="2400" dirty="0" err="1" smtClean="0">
                <a:solidFill>
                  <a:srgbClr val="000000"/>
                </a:solidFill>
                <a:latin typeface="UTM Neo Sans Intel" pitchFamily="18" charset="0"/>
                <a:cs typeface="Times New Roman" pitchFamily="18" charset="0"/>
              </a:rPr>
              <a:t>Từ</a:t>
            </a:r>
            <a:r>
              <a:rPr lang="en-US" altLang="en-US" sz="2400" dirty="0" smtClean="0">
                <a:solidFill>
                  <a:srgbClr val="000000"/>
                </a:solidFill>
                <a:latin typeface="UTM Neo Sans Intel" pitchFamily="18" charset="0"/>
                <a:cs typeface="Times New Roman" pitchFamily="18" charset="0"/>
              </a:rPr>
              <a:t>  </a:t>
            </a:r>
            <a:r>
              <a:rPr lang="en-US" altLang="en-US" sz="2400" b="1" dirty="0" smtClean="0">
                <a:solidFill>
                  <a:srgbClr val="000000"/>
                </a:solidFill>
                <a:latin typeface="UTM Neo Sans Intel" pitchFamily="18" charset="0"/>
                <a:cs typeface="Times New Roman" pitchFamily="18" charset="0"/>
              </a:rPr>
              <a:t>“</a:t>
            </a:r>
            <a:r>
              <a:rPr lang="en-US" altLang="en-US" sz="2400" b="1" dirty="0" err="1" smtClean="0">
                <a:solidFill>
                  <a:srgbClr val="000000"/>
                </a:solidFill>
                <a:latin typeface="UTM Neo Sans Intel" pitchFamily="18" charset="0"/>
                <a:cs typeface="Times New Roman" pitchFamily="18" charset="0"/>
              </a:rPr>
              <a:t>Nó</a:t>
            </a:r>
            <a:r>
              <a:rPr lang="en-US" altLang="en-US" sz="2400" b="1"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dùng</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để</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chỉ</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chú</a:t>
            </a:r>
            <a:r>
              <a:rPr lang="en-US" altLang="en-US" sz="2400" dirty="0" smtClean="0">
                <a:solidFill>
                  <a:srgbClr val="000000"/>
                </a:solidFill>
                <a:latin typeface="UTM Neo Sans Intel" pitchFamily="18" charset="0"/>
                <a:cs typeface="Times New Roman" pitchFamily="18" charset="0"/>
              </a:rPr>
              <a:t> </a:t>
            </a:r>
            <a:r>
              <a:rPr lang="en-US" altLang="en-US" sz="2400" b="1" i="1" dirty="0" err="1" smtClean="0">
                <a:solidFill>
                  <a:srgbClr val="000000"/>
                </a:solidFill>
                <a:latin typeface="UTM Neo Sans Intel" pitchFamily="18" charset="0"/>
                <a:cs typeface="Times New Roman" pitchFamily="18" charset="0"/>
              </a:rPr>
              <a:t>chích</a:t>
            </a:r>
            <a:r>
              <a:rPr lang="en-US" altLang="en-US" sz="2400" b="1" i="1" dirty="0" smtClean="0">
                <a:solidFill>
                  <a:srgbClr val="000000"/>
                </a:solidFill>
                <a:latin typeface="UTM Neo Sans Intel" pitchFamily="18" charset="0"/>
                <a:cs typeface="Times New Roman" pitchFamily="18" charset="0"/>
              </a:rPr>
              <a:t> </a:t>
            </a:r>
            <a:r>
              <a:rPr lang="en-US" altLang="en-US" sz="2400" b="1" i="1" dirty="0" err="1" smtClean="0">
                <a:solidFill>
                  <a:srgbClr val="000000"/>
                </a:solidFill>
                <a:latin typeface="UTM Neo Sans Intel" pitchFamily="18" charset="0"/>
                <a:cs typeface="Times New Roman" pitchFamily="18" charset="0"/>
              </a:rPr>
              <a:t>bông</a:t>
            </a:r>
            <a:r>
              <a:rPr lang="en-US" altLang="en-US" sz="2400" b="1" i="1"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đó</a:t>
            </a:r>
            <a:r>
              <a:rPr lang="en-US" altLang="en-US" sz="2400" dirty="0">
                <a:solidFill>
                  <a:srgbClr val="000000"/>
                </a:solidFill>
                <a:latin typeface="UTM Neo Sans Intel" pitchFamily="18" charset="0"/>
                <a:cs typeface="Times New Roman" pitchFamily="18" charset="0"/>
              </a:rPr>
              <a:t>!</a:t>
            </a:r>
          </a:p>
        </p:txBody>
      </p:sp>
      <p:sp>
        <p:nvSpPr>
          <p:cNvPr id="28" name="Rectangle 27"/>
          <p:cNvSpPr/>
          <p:nvPr/>
        </p:nvSpPr>
        <p:spPr>
          <a:xfrm>
            <a:off x="6646160" y="565007"/>
            <a:ext cx="4019109" cy="1569660"/>
          </a:xfrm>
          <a:prstGeom prst="rect">
            <a:avLst/>
          </a:prstGeom>
        </p:spPr>
        <p:txBody>
          <a:bodyPr wrap="square">
            <a:spAutoFit/>
          </a:bodyPr>
          <a:lstStyle/>
          <a:p>
            <a:pPr marL="117475" algn="ctr">
              <a:spcBef>
                <a:spcPct val="20000"/>
              </a:spcBef>
            </a:pPr>
            <a:r>
              <a:rPr lang="en-US" altLang="en-US" sz="2400" dirty="0" err="1" smtClean="0">
                <a:solidFill>
                  <a:srgbClr val="000000"/>
                </a:solidFill>
                <a:latin typeface="UTM Neo Sans Intel" pitchFamily="18" charset="0"/>
                <a:cs typeface="Times New Roman" pitchFamily="18" charset="0"/>
              </a:rPr>
              <a:t>Tại</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sao</a:t>
            </a:r>
            <a:r>
              <a:rPr lang="en-US" altLang="en-US" sz="2400" dirty="0" smtClean="0">
                <a:solidFill>
                  <a:srgbClr val="000000"/>
                </a:solidFill>
                <a:latin typeface="UTM Neo Sans Intel" pitchFamily="18" charset="0"/>
                <a:cs typeface="Times New Roman" pitchFamily="18" charset="0"/>
              </a:rPr>
              <a:t> ta </a:t>
            </a:r>
            <a:r>
              <a:rPr lang="en-US" altLang="en-US" sz="2400" dirty="0" err="1" smtClean="0">
                <a:solidFill>
                  <a:srgbClr val="000000"/>
                </a:solidFill>
                <a:latin typeface="UTM Neo Sans Intel" pitchFamily="18" charset="0"/>
                <a:cs typeface="Times New Roman" pitchFamily="18" charset="0"/>
              </a:rPr>
              <a:t>không</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nói</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là</a:t>
            </a:r>
            <a:r>
              <a:rPr lang="en-US" altLang="en-US" sz="2400" dirty="0" smtClean="0">
                <a:solidFill>
                  <a:srgbClr val="000000"/>
                </a:solidFill>
                <a:latin typeface="UTM Neo Sans Intel" pitchFamily="18" charset="0"/>
                <a:cs typeface="Times New Roman" pitchFamily="18" charset="0"/>
              </a:rPr>
              <a:t> </a:t>
            </a:r>
            <a:r>
              <a:rPr lang="en-US" altLang="en-US" sz="2400" i="1" dirty="0" smtClean="0">
                <a:solidFill>
                  <a:srgbClr val="000000"/>
                </a:solidFill>
                <a:latin typeface="UTM Neo Sans Intel" pitchFamily="18" charset="0"/>
                <a:cs typeface="Times New Roman" pitchFamily="18" charset="0"/>
              </a:rPr>
              <a:t>“</a:t>
            </a:r>
            <a:r>
              <a:rPr lang="en-US" altLang="en-US" sz="2400" b="1" i="1" dirty="0" err="1" smtClean="0">
                <a:solidFill>
                  <a:srgbClr val="000000"/>
                </a:solidFill>
                <a:latin typeface="UTM Neo Sans Intel" pitchFamily="18" charset="0"/>
                <a:cs typeface="Times New Roman" pitchFamily="18" charset="0"/>
              </a:rPr>
              <a:t>Chích</a:t>
            </a:r>
            <a:r>
              <a:rPr lang="en-US" altLang="en-US" sz="2400" b="1" i="1" dirty="0" smtClean="0">
                <a:solidFill>
                  <a:srgbClr val="000000"/>
                </a:solidFill>
                <a:latin typeface="UTM Neo Sans Intel" pitchFamily="18" charset="0"/>
                <a:cs typeface="Times New Roman" pitchFamily="18" charset="0"/>
              </a:rPr>
              <a:t> </a:t>
            </a:r>
            <a:r>
              <a:rPr lang="en-US" altLang="en-US" sz="2400" b="1" i="1" dirty="0" err="1" smtClean="0">
                <a:solidFill>
                  <a:srgbClr val="000000"/>
                </a:solidFill>
                <a:latin typeface="UTM Neo Sans Intel" pitchFamily="18" charset="0"/>
                <a:cs typeface="Times New Roman" pitchFamily="18" charset="0"/>
              </a:rPr>
              <a:t>bông</a:t>
            </a:r>
            <a:r>
              <a:rPr lang="en-US" altLang="en-US" sz="2400" i="1" dirty="0" smtClean="0">
                <a:solidFill>
                  <a:srgbClr val="000000"/>
                </a:solidFill>
                <a:latin typeface="UTM Neo Sans Intel" pitchFamily="18" charset="0"/>
                <a:cs typeface="Times New Roman" pitchFamily="18" charset="0"/>
              </a:rPr>
              <a:t> </a:t>
            </a:r>
            <a:r>
              <a:rPr lang="en-US" altLang="en-US" sz="2400" i="1" dirty="0" err="1" smtClean="0">
                <a:solidFill>
                  <a:srgbClr val="000000"/>
                </a:solidFill>
                <a:latin typeface="UTM Neo Sans Intel" pitchFamily="18" charset="0"/>
                <a:cs typeface="Times New Roman" pitchFamily="18" charset="0"/>
              </a:rPr>
              <a:t>tìm</a:t>
            </a:r>
            <a:r>
              <a:rPr lang="en-US" altLang="en-US" sz="2400" i="1" dirty="0" smtClean="0">
                <a:solidFill>
                  <a:srgbClr val="000000"/>
                </a:solidFill>
                <a:latin typeface="UTM Neo Sans Intel" pitchFamily="18" charset="0"/>
                <a:cs typeface="Times New Roman" pitchFamily="18" charset="0"/>
              </a:rPr>
              <a:t> </a:t>
            </a:r>
            <a:r>
              <a:rPr lang="en-US" altLang="en-US" sz="2400" i="1" dirty="0" err="1" smtClean="0">
                <a:solidFill>
                  <a:srgbClr val="000000"/>
                </a:solidFill>
                <a:latin typeface="UTM Neo Sans Intel" pitchFamily="18" charset="0"/>
                <a:cs typeface="Times New Roman" pitchFamily="18" charset="0"/>
              </a:rPr>
              <a:t>bắt</a:t>
            </a:r>
            <a:r>
              <a:rPr lang="en-US" altLang="en-US" sz="2400" i="1" dirty="0" smtClean="0">
                <a:solidFill>
                  <a:srgbClr val="000000"/>
                </a:solidFill>
                <a:latin typeface="UTM Neo Sans Intel" pitchFamily="18" charset="0"/>
                <a:cs typeface="Times New Roman" pitchFamily="18" charset="0"/>
              </a:rPr>
              <a:t> </a:t>
            </a:r>
            <a:r>
              <a:rPr lang="en-US" altLang="en-US" sz="2400" i="1" dirty="0" err="1" smtClean="0">
                <a:solidFill>
                  <a:srgbClr val="000000"/>
                </a:solidFill>
                <a:latin typeface="UTM Neo Sans Intel" pitchFamily="18" charset="0"/>
                <a:cs typeface="Times New Roman" pitchFamily="18" charset="0"/>
              </a:rPr>
              <a:t>sâu</a:t>
            </a:r>
            <a:r>
              <a:rPr lang="en-US" altLang="en-US" sz="2400" i="1" dirty="0">
                <a:solidFill>
                  <a:srgbClr val="000000"/>
                </a:solidFill>
                <a:latin typeface="UTM Neo Sans Intel" pitchFamily="18" charset="0"/>
                <a:cs typeface="Times New Roman" pitchFamily="18" charset="0"/>
              </a:rPr>
              <a:t> </a:t>
            </a:r>
            <a:r>
              <a:rPr lang="en-US" altLang="en-US" sz="2400" i="1" dirty="0" err="1" smtClean="0">
                <a:solidFill>
                  <a:srgbClr val="000000"/>
                </a:solidFill>
                <a:latin typeface="UTM Neo Sans Intel" pitchFamily="18" charset="0"/>
                <a:cs typeface="Times New Roman" pitchFamily="18" charset="0"/>
              </a:rPr>
              <a:t>bọ</a:t>
            </a:r>
            <a:r>
              <a:rPr lang="en-US" altLang="en-US" sz="2400" i="1" dirty="0" smtClean="0">
                <a:solidFill>
                  <a:srgbClr val="000000"/>
                </a:solidFill>
                <a:latin typeface="UTM Neo Sans Intel" pitchFamily="18" charset="0"/>
                <a:cs typeface="Times New Roman" pitchFamily="18" charset="0"/>
              </a:rPr>
              <a:t>.”</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mà</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lại</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thay</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thế</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từ</a:t>
            </a:r>
            <a:r>
              <a:rPr lang="en-US" altLang="en-US" sz="2400"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chích</a:t>
            </a:r>
            <a:r>
              <a:rPr lang="en-US" altLang="en-US" sz="2400" b="1"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bông</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bằng</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từ</a:t>
            </a:r>
            <a:r>
              <a:rPr lang="en-US" altLang="en-US" sz="2400"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nó</a:t>
            </a:r>
            <a:r>
              <a:rPr lang="en-US" altLang="en-US" sz="2400" dirty="0" smtClean="0">
                <a:solidFill>
                  <a:srgbClr val="000000"/>
                </a:solidFill>
                <a:latin typeface="UTM Neo Sans Intel" pitchFamily="18" charset="0"/>
                <a:cs typeface="Times New Roman" pitchFamily="18" charset="0"/>
              </a:rPr>
              <a:t>”?</a:t>
            </a:r>
            <a:endParaRPr lang="en-US" altLang="en-US" sz="2400" dirty="0">
              <a:solidFill>
                <a:srgbClr val="000000"/>
              </a:solidFill>
              <a:latin typeface="UTM Neo Sans Intel" pitchFamily="18" charset="0"/>
              <a:cs typeface="Times New Roman" pitchFamily="18" charset="0"/>
            </a:endParaRPr>
          </a:p>
        </p:txBody>
      </p:sp>
      <p:sp>
        <p:nvSpPr>
          <p:cNvPr id="29" name="Rectangle 28"/>
          <p:cNvSpPr/>
          <p:nvPr/>
        </p:nvSpPr>
        <p:spPr>
          <a:xfrm>
            <a:off x="6812375" y="934338"/>
            <a:ext cx="3665413" cy="830997"/>
          </a:xfrm>
          <a:prstGeom prst="rect">
            <a:avLst/>
          </a:prstGeom>
        </p:spPr>
        <p:txBody>
          <a:bodyPr wrap="square">
            <a:spAutoFit/>
          </a:bodyPr>
          <a:lstStyle/>
          <a:p>
            <a:pPr marL="117475" algn="ctr">
              <a:spcBef>
                <a:spcPct val="20000"/>
              </a:spcBef>
            </a:pPr>
            <a:r>
              <a:rPr lang="en-US" altLang="en-US" sz="2400" dirty="0" err="1" smtClean="0">
                <a:solidFill>
                  <a:srgbClr val="000000"/>
                </a:solidFill>
                <a:latin typeface="UTM Neo Sans Intel" pitchFamily="18" charset="0"/>
                <a:cs typeface="Times New Roman" pitchFamily="18" charset="0"/>
              </a:rPr>
              <a:t>Làm</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như</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thế</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để</a:t>
            </a:r>
            <a:r>
              <a:rPr lang="en-US" altLang="en-US" sz="2400"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tránh</a:t>
            </a:r>
            <a:r>
              <a:rPr lang="en-US" altLang="en-US" sz="2400" b="1"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bị</a:t>
            </a:r>
            <a:r>
              <a:rPr lang="en-US" altLang="en-US" sz="2400"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lặp</a:t>
            </a:r>
            <a:r>
              <a:rPr lang="en-US" altLang="en-US" sz="2400" b="1" dirty="0" smtClean="0">
                <a:solidFill>
                  <a:srgbClr val="000000"/>
                </a:solidFill>
                <a:latin typeface="UTM Neo Sans Intel" pitchFamily="18" charset="0"/>
                <a:cs typeface="Times New Roman" pitchFamily="18" charset="0"/>
              </a:rPr>
              <a:t> </a:t>
            </a:r>
            <a:r>
              <a:rPr lang="en-US" altLang="en-US" sz="2400" b="1" dirty="0" err="1" smtClean="0">
                <a:solidFill>
                  <a:srgbClr val="000000"/>
                </a:solidFill>
                <a:latin typeface="UTM Neo Sans Intel" pitchFamily="18" charset="0"/>
                <a:cs typeface="Times New Roman" pitchFamily="18" charset="0"/>
              </a:rPr>
              <a:t>từ</a:t>
            </a:r>
            <a:r>
              <a:rPr lang="en-US" altLang="en-US" sz="2400" b="1" dirty="0" smtClean="0">
                <a:solidFill>
                  <a:srgbClr val="000000"/>
                </a:solidFill>
                <a:latin typeface="UTM Neo Sans Intel" pitchFamily="18" charset="0"/>
                <a:cs typeface="Times New Roman" pitchFamily="18" charset="0"/>
              </a:rPr>
              <a:t> </a:t>
            </a:r>
            <a:r>
              <a:rPr lang="en-US" altLang="en-US" sz="2400" dirty="0" smtClean="0">
                <a:solidFill>
                  <a:srgbClr val="000000"/>
                </a:solidFill>
                <a:latin typeface="UTM Neo Sans Intel" pitchFamily="18" charset="0"/>
                <a:cs typeface="Times New Roman" pitchFamily="18" charset="0"/>
              </a:rPr>
              <a:t>“</a:t>
            </a:r>
            <a:r>
              <a:rPr lang="en-US" altLang="en-US" sz="2400" dirty="0" err="1" smtClean="0">
                <a:solidFill>
                  <a:srgbClr val="000000"/>
                </a:solidFill>
                <a:latin typeface="UTM Neo Sans Intel" pitchFamily="18" charset="0"/>
                <a:cs typeface="Times New Roman" pitchFamily="18" charset="0"/>
              </a:rPr>
              <a:t>chích</a:t>
            </a:r>
            <a:r>
              <a:rPr lang="en-US" altLang="en-US" sz="2400" dirty="0" smtClean="0">
                <a:solidFill>
                  <a:srgbClr val="000000"/>
                </a:solidFill>
                <a:latin typeface="UTM Neo Sans Intel" pitchFamily="18" charset="0"/>
                <a:cs typeface="Times New Roman" pitchFamily="18" charset="0"/>
              </a:rPr>
              <a:t> </a:t>
            </a:r>
            <a:r>
              <a:rPr lang="en-US" altLang="en-US" sz="2400" dirty="0" err="1" smtClean="0">
                <a:solidFill>
                  <a:srgbClr val="000000"/>
                </a:solidFill>
                <a:latin typeface="UTM Neo Sans Intel" pitchFamily="18" charset="0"/>
                <a:cs typeface="Times New Roman" pitchFamily="18" charset="0"/>
              </a:rPr>
              <a:t>bông</a:t>
            </a:r>
            <a:r>
              <a:rPr lang="en-US" altLang="en-US" sz="2400" dirty="0" smtClean="0">
                <a:solidFill>
                  <a:srgbClr val="000000"/>
                </a:solidFill>
                <a:latin typeface="UTM Neo Sans Intel" pitchFamily="18" charset="0"/>
                <a:cs typeface="Times New Roman" pitchFamily="18" charset="0"/>
              </a:rPr>
              <a:t>”.</a:t>
            </a:r>
            <a:endParaRPr lang="en-US" altLang="en-US" sz="2400" dirty="0">
              <a:solidFill>
                <a:srgbClr val="000000"/>
              </a:solidFill>
              <a:latin typeface="UTM Neo Sans Intel" pitchFamily="18" charset="0"/>
              <a:cs typeface="Times New Roman" pitchFamily="18" charset="0"/>
            </a:endParaRPr>
          </a:p>
        </p:txBody>
      </p:sp>
      <p:grpSp>
        <p:nvGrpSpPr>
          <p:cNvPr id="3" name="Group 2"/>
          <p:cNvGrpSpPr/>
          <p:nvPr/>
        </p:nvGrpSpPr>
        <p:grpSpPr>
          <a:xfrm>
            <a:off x="8173915" y="143865"/>
            <a:ext cx="3898760" cy="4518509"/>
            <a:chOff x="8222363" y="563526"/>
            <a:chExt cx="3898760" cy="2764465"/>
          </a:xfrm>
        </p:grpSpPr>
        <p:sp>
          <p:nvSpPr>
            <p:cNvPr id="45" name="Rounded Rectangle 44"/>
            <p:cNvSpPr/>
            <p:nvPr/>
          </p:nvSpPr>
          <p:spPr>
            <a:xfrm>
              <a:off x="8222363" y="563526"/>
              <a:ext cx="3898760" cy="2764465"/>
            </a:xfrm>
            <a:prstGeom prst="roundRect">
              <a:avLst/>
            </a:prstGeom>
            <a:solidFill>
              <a:schemeClr val="accent2">
                <a:lumMod val="40000"/>
                <a:lumOff val="60000"/>
              </a:schemeClr>
            </a:solidFill>
            <a:ln w="28575">
              <a:solidFill>
                <a:schemeClr val="accent2"/>
              </a:solidFill>
              <a:prstDash val="solid"/>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sz="3600" dirty="0">
                <a:solidFill>
                  <a:schemeClr val="tx1"/>
                </a:solidFill>
                <a:effectLst>
                  <a:outerShdw blurRad="50800" dist="38100" dir="5400000" algn="t" rotWithShape="0">
                    <a:prstClr val="black">
                      <a:alpha val="40000"/>
                    </a:prstClr>
                  </a:outerShdw>
                </a:effectLst>
                <a:latin typeface="UTM Aristote" pitchFamily="18" charset="0"/>
              </a:endParaRPr>
            </a:p>
          </p:txBody>
        </p:sp>
        <p:sp>
          <p:nvSpPr>
            <p:cNvPr id="46" name="Rectangle 45"/>
            <p:cNvSpPr/>
            <p:nvPr/>
          </p:nvSpPr>
          <p:spPr>
            <a:xfrm>
              <a:off x="8311890" y="940400"/>
              <a:ext cx="3719703" cy="2127796"/>
            </a:xfrm>
            <a:prstGeom prst="rect">
              <a:avLst/>
            </a:prstGeom>
          </p:spPr>
          <p:txBody>
            <a:bodyPr wrap="square">
              <a:spAutoFit/>
            </a:bodyPr>
            <a:lstStyle/>
            <a:p>
              <a:pPr algn="just">
                <a:lnSpc>
                  <a:spcPct val="150000"/>
                </a:lnSpc>
                <a:spcBef>
                  <a:spcPts val="1200"/>
                </a:spcBef>
              </a:pPr>
              <a:r>
                <a:rPr lang="en-US" sz="2800" dirty="0" smtClean="0">
                  <a:solidFill>
                    <a:srgbClr val="FFFF00"/>
                  </a:solidFill>
                  <a:latin typeface="UTM Neo Sans Intel" pitchFamily="18" charset="0"/>
                </a:rPr>
                <a:t>“</a:t>
              </a:r>
              <a:r>
                <a:rPr lang="en-US" sz="2800" dirty="0" err="1" smtClean="0">
                  <a:solidFill>
                    <a:srgbClr val="FFFF00"/>
                  </a:solidFill>
                  <a:latin typeface="UTM Neo Sans Intel" pitchFamily="18" charset="0"/>
                </a:rPr>
                <a:t>Nó</a:t>
              </a:r>
              <a:r>
                <a:rPr lang="en-US" sz="2800" dirty="0" smtClean="0">
                  <a:solidFill>
                    <a:srgbClr val="FFFF00"/>
                  </a:solidFill>
                  <a:latin typeface="UTM Neo Sans Intel" pitchFamily="18" charset="0"/>
                </a:rPr>
                <a:t>”</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dùng</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để</a:t>
              </a:r>
              <a:r>
                <a:rPr lang="en-US" sz="2800"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thay</a:t>
              </a:r>
              <a:r>
                <a:rPr lang="en-US" sz="2800" b="1" u="sng"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thế</a:t>
              </a:r>
              <a:r>
                <a:rPr lang="en-US" sz="2800" b="1" dirty="0" smtClean="0">
                  <a:solidFill>
                    <a:schemeClr val="bg1"/>
                  </a:solidFill>
                  <a:latin typeface="UTM Neo Sans Intel" pitchFamily="18" charset="0"/>
                </a:rPr>
                <a:t> </a:t>
              </a:r>
              <a:r>
                <a:rPr lang="en-US" sz="2800" dirty="0" err="1" smtClean="0">
                  <a:solidFill>
                    <a:schemeClr val="bg1"/>
                  </a:solidFill>
                  <a:latin typeface="UTM Neo Sans Intel" pitchFamily="18" charset="0"/>
                </a:rPr>
                <a:t>cho</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danh</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từ</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chích</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bông</a:t>
              </a:r>
              <a:r>
                <a:rPr lang="en-US" sz="2800" dirty="0" smtClean="0">
                  <a:solidFill>
                    <a:schemeClr val="bg1"/>
                  </a:solidFill>
                  <a:latin typeface="UTM Neo Sans Intel" pitchFamily="18" charset="0"/>
                </a:rPr>
                <a:t>”.</a:t>
              </a:r>
            </a:p>
            <a:p>
              <a:pPr algn="just">
                <a:lnSpc>
                  <a:spcPct val="150000"/>
                </a:lnSpc>
                <a:spcBef>
                  <a:spcPts val="1200"/>
                </a:spcBef>
              </a:pPr>
              <a:r>
                <a:rPr lang="en-US" sz="2800" dirty="0" err="1" smtClean="0">
                  <a:solidFill>
                    <a:schemeClr val="bg1"/>
                  </a:solidFill>
                  <a:latin typeface="UTM Neo Sans Intel" pitchFamily="18" charset="0"/>
                </a:rPr>
                <a:t>Việc</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thay</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thế</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từ</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ngữ</a:t>
              </a:r>
              <a:r>
                <a:rPr lang="en-US" sz="2800" dirty="0" smtClean="0">
                  <a:solidFill>
                    <a:schemeClr val="bg1"/>
                  </a:solidFill>
                  <a:latin typeface="UTM Neo Sans Intel" pitchFamily="18" charset="0"/>
                </a:rPr>
                <a:t> </a:t>
              </a:r>
              <a:r>
                <a:rPr lang="en-US" sz="2800" dirty="0" err="1" smtClean="0">
                  <a:solidFill>
                    <a:schemeClr val="bg1"/>
                  </a:solidFill>
                  <a:latin typeface="UTM Neo Sans Intel" pitchFamily="18" charset="0"/>
                </a:rPr>
                <a:t>nhằm</a:t>
              </a:r>
              <a:r>
                <a:rPr lang="en-US" sz="2800"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tránh</a:t>
              </a:r>
              <a:r>
                <a:rPr lang="en-US" sz="2800" b="1" u="sng"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bị</a:t>
              </a:r>
              <a:r>
                <a:rPr lang="en-US" sz="2800" b="1" u="sng"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lặp</a:t>
              </a:r>
              <a:r>
                <a:rPr lang="en-US" sz="2800" b="1" u="sng" dirty="0" smtClean="0">
                  <a:solidFill>
                    <a:schemeClr val="bg1"/>
                  </a:solidFill>
                  <a:latin typeface="UTM Neo Sans Intel" pitchFamily="18" charset="0"/>
                </a:rPr>
                <a:t> </a:t>
              </a:r>
              <a:r>
                <a:rPr lang="en-US" sz="2800" b="1" u="sng" dirty="0" err="1" smtClean="0">
                  <a:solidFill>
                    <a:schemeClr val="bg1"/>
                  </a:solidFill>
                  <a:latin typeface="UTM Neo Sans Intel" pitchFamily="18" charset="0"/>
                </a:rPr>
                <a:t>từ</a:t>
              </a:r>
              <a:r>
                <a:rPr lang="en-US" sz="2800" dirty="0" smtClean="0">
                  <a:solidFill>
                    <a:schemeClr val="bg1"/>
                  </a:solidFill>
                  <a:latin typeface="UTM Neo Sans Intel" pitchFamily="18" charset="0"/>
                </a:rPr>
                <a:t>.</a:t>
              </a:r>
            </a:p>
          </p:txBody>
        </p:sp>
      </p:grpSp>
    </p:spTree>
    <p:extLst>
      <p:ext uri="{BB962C8B-B14F-4D97-AF65-F5344CB8AC3E}">
        <p14:creationId xmlns:p14="http://schemas.microsoft.com/office/powerpoint/2010/main" val="354516774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 fill="hold"/>
                                        <p:tgtEl>
                                          <p:spTgt spid="2050"/>
                                        </p:tgtEl>
                                        <p:attrNameLst>
                                          <p:attrName>ppt_w</p:attrName>
                                        </p:attrNameLst>
                                      </p:cBhvr>
                                      <p:tavLst>
                                        <p:tav tm="0">
                                          <p:val>
                                            <p:fltVal val="0"/>
                                          </p:val>
                                        </p:tav>
                                        <p:tav tm="100000">
                                          <p:val>
                                            <p:strVal val="#ppt_w"/>
                                          </p:val>
                                        </p:tav>
                                      </p:tavLst>
                                    </p:anim>
                                    <p:anim calcmode="lin" valueType="num">
                                      <p:cBhvr>
                                        <p:cTn id="8" dur="500" fill="hold"/>
                                        <p:tgtEl>
                                          <p:spTgt spid="2050"/>
                                        </p:tgtEl>
                                        <p:attrNameLst>
                                          <p:attrName>ppt_h</p:attrName>
                                        </p:attrNameLst>
                                      </p:cBhvr>
                                      <p:tavLst>
                                        <p:tav tm="0">
                                          <p:val>
                                            <p:fltVal val="0"/>
                                          </p:val>
                                        </p:tav>
                                        <p:tav tm="100000">
                                          <p:val>
                                            <p:strVal val="#ppt_h"/>
                                          </p:val>
                                        </p:tav>
                                      </p:tavLst>
                                    </p:anim>
                                    <p:anim calcmode="lin" valueType="num">
                                      <p:cBhvr>
                                        <p:cTn id="9" dur="500" fill="hold"/>
                                        <p:tgtEl>
                                          <p:spTgt spid="2050"/>
                                        </p:tgtEl>
                                        <p:attrNameLst>
                                          <p:attrName>style.rotation</p:attrName>
                                        </p:attrNameLst>
                                      </p:cBhvr>
                                      <p:tavLst>
                                        <p:tav tm="0">
                                          <p:val>
                                            <p:fltVal val="90"/>
                                          </p:val>
                                        </p:tav>
                                        <p:tav tm="100000">
                                          <p:val>
                                            <p:fltVal val="0"/>
                                          </p:val>
                                        </p:tav>
                                      </p:tavLst>
                                    </p:anim>
                                    <p:animEffect transition="in" filter="fade">
                                      <p:cBhvr>
                                        <p:cTn id="10" dur="500"/>
                                        <p:tgtEl>
                                          <p:spTgt spid="2050"/>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anim calcmode="lin" valueType="num">
                                      <p:cBhvr>
                                        <p:cTn id="15" dur="500" fill="hold"/>
                                        <p:tgtEl>
                                          <p:spTgt spid="21"/>
                                        </p:tgtEl>
                                        <p:attrNameLst>
                                          <p:attrName>ppt_x</p:attrName>
                                        </p:attrNameLst>
                                      </p:cBhvr>
                                      <p:tavLst>
                                        <p:tav tm="0">
                                          <p:val>
                                            <p:strVal val="#ppt_x"/>
                                          </p:val>
                                        </p:tav>
                                        <p:tav tm="100000">
                                          <p:val>
                                            <p:strVal val="#ppt_x"/>
                                          </p:val>
                                        </p:tav>
                                      </p:tavLst>
                                    </p:anim>
                                    <p:anim calcmode="lin" valueType="num">
                                      <p:cBhvr>
                                        <p:cTn id="16"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750" fill="hold"/>
                                        <p:tgtEl>
                                          <p:spTgt spid="57"/>
                                        </p:tgtEl>
                                        <p:attrNameLst>
                                          <p:attrName>ppt_x</p:attrName>
                                        </p:attrNameLst>
                                      </p:cBhvr>
                                      <p:tavLst>
                                        <p:tav tm="0">
                                          <p:val>
                                            <p:strVal val="1+#ppt_w/2"/>
                                          </p:val>
                                        </p:tav>
                                        <p:tav tm="100000">
                                          <p:val>
                                            <p:strVal val="#ppt_x"/>
                                          </p:val>
                                        </p:tav>
                                      </p:tavLst>
                                    </p:anim>
                                    <p:anim calcmode="lin" valueType="num">
                                      <p:cBhvr additive="base">
                                        <p:cTn id="22" dur="75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down)">
                                      <p:cBhvr>
                                        <p:cTn id="27" dur="500"/>
                                        <p:tgtEl>
                                          <p:spTgt spid="2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down)">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23"/>
                                        </p:tgtEl>
                                      </p:cBhvr>
                                    </p:animEffect>
                                    <p:set>
                                      <p:cBhvr>
                                        <p:cTn id="35" dur="1" fill="hold">
                                          <p:stCondLst>
                                            <p:cond delay="499"/>
                                          </p:stCondLst>
                                        </p:cTn>
                                        <p:tgtEl>
                                          <p:spTgt spid="23"/>
                                        </p:tgtEl>
                                        <p:attrNameLst>
                                          <p:attrName>style.visibility</p:attrName>
                                        </p:attrNameLst>
                                      </p:cBhvr>
                                      <p:to>
                                        <p:strVal val="hidden"/>
                                      </p:to>
                                    </p:se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5"/>
                                        </p:tgtEl>
                                      </p:cBhvr>
                                    </p:animEffect>
                                    <p:set>
                                      <p:cBhvr>
                                        <p:cTn id="44" dur="1" fill="hold">
                                          <p:stCondLst>
                                            <p:cond delay="499"/>
                                          </p:stCondLst>
                                        </p:cTn>
                                        <p:tgtEl>
                                          <p:spTgt spid="2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wipe(left)">
                                      <p:cBhvr>
                                        <p:cTn id="49" dur="5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grpId="1" nodeType="clickEffect">
                                  <p:stCondLst>
                                    <p:cond delay="0"/>
                                  </p:stCondLst>
                                  <p:childTnLst>
                                    <p:animEffect transition="out" filter="fade">
                                      <p:cBhvr>
                                        <p:cTn id="53" dur="500"/>
                                        <p:tgtEl>
                                          <p:spTgt spid="28"/>
                                        </p:tgtEl>
                                      </p:cBhvr>
                                    </p:animEffect>
                                    <p:set>
                                      <p:cBhvr>
                                        <p:cTn id="54" dur="1" fill="hold">
                                          <p:stCondLst>
                                            <p:cond delay="499"/>
                                          </p:stCondLst>
                                        </p:cTn>
                                        <p:tgtEl>
                                          <p:spTgt spid="28"/>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wipe(left)">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22"/>
                                        </p:tgtEl>
                                      </p:cBhvr>
                                    </p:animEffect>
                                    <p:set>
                                      <p:cBhvr>
                                        <p:cTn id="64" dur="1" fill="hold">
                                          <p:stCondLst>
                                            <p:cond delay="499"/>
                                          </p:stCondLst>
                                        </p:cTn>
                                        <p:tgtEl>
                                          <p:spTgt spid="22"/>
                                        </p:tgtEl>
                                        <p:attrNameLst>
                                          <p:attrName>style.visibility</p:attrName>
                                        </p:attrNameLst>
                                      </p:cBhvr>
                                      <p:to>
                                        <p:strVal val="hidden"/>
                                      </p:to>
                                    </p:set>
                                  </p:childTnLst>
                                </p:cTn>
                              </p:par>
                              <p:par>
                                <p:cTn id="65" presetID="10" presetClass="exit" presetSubtype="0" fill="hold" grpId="2" nodeType="with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par>
                                <p:cTn id="68" presetID="10" presetClass="exit" presetSubtype="0" fill="hold" grpId="2" nodeType="withEffect">
                                  <p:stCondLst>
                                    <p:cond delay="0"/>
                                  </p:stCondLst>
                                  <p:childTnLst>
                                    <p:animEffect transition="out" filter="fade">
                                      <p:cBhvr>
                                        <p:cTn id="69" dur="500"/>
                                        <p:tgtEl>
                                          <p:spTgt spid="25"/>
                                        </p:tgtEl>
                                      </p:cBhvr>
                                    </p:animEffect>
                                    <p:set>
                                      <p:cBhvr>
                                        <p:cTn id="70" dur="1" fill="hold">
                                          <p:stCondLst>
                                            <p:cond delay="499"/>
                                          </p:stCondLst>
                                        </p:cTn>
                                        <p:tgtEl>
                                          <p:spTgt spid="25"/>
                                        </p:tgtEl>
                                        <p:attrNameLst>
                                          <p:attrName>style.visibility</p:attrName>
                                        </p:attrNameLst>
                                      </p:cBhvr>
                                      <p:to>
                                        <p:strVal val="hidden"/>
                                      </p:to>
                                    </p:set>
                                  </p:childTnLst>
                                </p:cTn>
                              </p:par>
                              <p:par>
                                <p:cTn id="71" presetID="10" presetClass="exit" presetSubtype="0" fill="hold" grpId="2" nodeType="withEffect">
                                  <p:stCondLst>
                                    <p:cond delay="0"/>
                                  </p:stCondLst>
                                  <p:childTnLst>
                                    <p:animEffect transition="out" filter="fade">
                                      <p:cBhvr>
                                        <p:cTn id="72" dur="500"/>
                                        <p:tgtEl>
                                          <p:spTgt spid="28"/>
                                        </p:tgtEl>
                                      </p:cBhvr>
                                    </p:animEffect>
                                    <p:set>
                                      <p:cBhvr>
                                        <p:cTn id="73" dur="1" fill="hold">
                                          <p:stCondLst>
                                            <p:cond delay="499"/>
                                          </p:stCondLst>
                                        </p:cTn>
                                        <p:tgtEl>
                                          <p:spTgt spid="28"/>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29"/>
                                        </p:tgtEl>
                                      </p:cBhvr>
                                    </p:animEffect>
                                    <p:set>
                                      <p:cBhvr>
                                        <p:cTn id="76" dur="1" fill="hold">
                                          <p:stCondLst>
                                            <p:cond delay="499"/>
                                          </p:stCondLst>
                                        </p:cTn>
                                        <p:tgtEl>
                                          <p:spTgt spid="2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nodeType="click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randombar(horizontal)">
                                      <p:cBhvr>
                                        <p:cTn id="8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3" grpId="1"/>
      <p:bldP spid="23" grpId="2"/>
      <p:bldP spid="25" grpId="0"/>
      <p:bldP spid="25" grpId="1"/>
      <p:bldP spid="25" grpId="2"/>
      <p:bldP spid="28" grpId="0"/>
      <p:bldP spid="28" grpId="1"/>
      <p:bldP spid="28" grpId="2"/>
      <p:bldP spid="29" grpId="0"/>
      <p:bldP spid="2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93135" y="701749"/>
            <a:ext cx="8654901" cy="4710223"/>
          </a:xfrm>
          <a:prstGeom prst="roundRect">
            <a:avLst/>
          </a:prstGeom>
          <a:solidFill>
            <a:schemeClr val="bg1"/>
          </a:solidFill>
          <a:ln w="28575">
            <a:prstDash val="sysDash"/>
          </a:ln>
          <a:effectLst>
            <a:innerShdw blurRad="63500" dist="50800" dir="2700000">
              <a:prstClr val="black">
                <a:alpha val="50000"/>
              </a:prstClr>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TextBox 3"/>
          <p:cNvSpPr txBox="1"/>
          <p:nvPr/>
        </p:nvSpPr>
        <p:spPr>
          <a:xfrm>
            <a:off x="1026041" y="1224415"/>
            <a:ext cx="8389088" cy="4524315"/>
          </a:xfrm>
          <a:prstGeom prst="rect">
            <a:avLst/>
          </a:prstGeom>
          <a:noFill/>
        </p:spPr>
        <p:txBody>
          <a:bodyPr wrap="square" rtlCol="0">
            <a:spAutoFit/>
          </a:bodyPr>
          <a:lstStyle/>
          <a:p>
            <a:pPr algn="just">
              <a:lnSpc>
                <a:spcPct val="150000"/>
              </a:lnSpc>
            </a:pPr>
            <a:r>
              <a:rPr lang="en-US" sz="3200" dirty="0" smtClean="0">
                <a:effectLst>
                  <a:outerShdw blurRad="38100" dist="38100" dir="2700000" algn="tl">
                    <a:srgbClr val="000000">
                      <a:alpha val="43137"/>
                    </a:srgbClr>
                  </a:outerShdw>
                </a:effectLst>
                <a:latin typeface="UTM Neo Sans Intel" pitchFamily="18" charset="0"/>
              </a:rPr>
              <a:t>Qua 2 </a:t>
            </a:r>
            <a:r>
              <a:rPr lang="en-US" sz="3200" dirty="0" err="1" smtClean="0">
                <a:effectLst>
                  <a:outerShdw blurRad="38100" dist="38100" dir="2700000" algn="tl">
                    <a:srgbClr val="000000">
                      <a:alpha val="43137"/>
                    </a:srgbClr>
                  </a:outerShdw>
                </a:effectLst>
                <a:latin typeface="UTM Neo Sans Intel" pitchFamily="18" charset="0"/>
              </a:rPr>
              <a:t>câu</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vừa</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rồi</a:t>
            </a:r>
            <a:r>
              <a:rPr lang="en-US" sz="3200" dirty="0" smtClean="0">
                <a:effectLst>
                  <a:outerShdw blurRad="38100" dist="38100" dir="2700000" algn="tl">
                    <a:srgbClr val="000000">
                      <a:alpha val="43137"/>
                    </a:srgbClr>
                  </a:outerShdw>
                </a:effectLst>
                <a:latin typeface="UTM Neo Sans Intel" pitchFamily="18" charset="0"/>
              </a:rPr>
              <a:t>, ta </a:t>
            </a:r>
            <a:r>
              <a:rPr lang="en-US" sz="3200" dirty="0" err="1" smtClean="0">
                <a:effectLst>
                  <a:outerShdw blurRad="38100" dist="38100" dir="2700000" algn="tl">
                    <a:srgbClr val="000000">
                      <a:alpha val="43137"/>
                    </a:srgbClr>
                  </a:outerShdw>
                </a:effectLst>
                <a:latin typeface="UTM Neo Sans Intel" pitchFamily="18" charset="0"/>
              </a:rPr>
              <a:t>thấy</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những</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từ</a:t>
            </a:r>
            <a:r>
              <a:rPr lang="en-US" sz="3200" dirty="0" smtClean="0">
                <a:effectLst>
                  <a:outerShdw blurRad="38100" dist="38100" dir="2700000" algn="tl">
                    <a:srgbClr val="000000">
                      <a:alpha val="43137"/>
                    </a:srgbClr>
                  </a:outerShdw>
                </a:effectLst>
                <a:latin typeface="UTM Neo Sans Intel" pitchFamily="18" charset="0"/>
              </a:rPr>
              <a:t> in </a:t>
            </a:r>
            <a:r>
              <a:rPr lang="en-US" sz="3200" dirty="0" err="1" smtClean="0">
                <a:effectLst>
                  <a:outerShdw blurRad="38100" dist="38100" dir="2700000" algn="tl">
                    <a:srgbClr val="000000">
                      <a:alpha val="43137"/>
                    </a:srgbClr>
                  </a:outerShdw>
                </a:effectLst>
                <a:latin typeface="UTM Neo Sans Intel" pitchFamily="18" charset="0"/>
              </a:rPr>
              <a:t>đậm</a:t>
            </a:r>
            <a:r>
              <a:rPr lang="en-US" sz="3200" dirty="0" smtClean="0">
                <a:effectLst>
                  <a:outerShdw blurRad="38100" dist="38100" dir="2700000" algn="tl">
                    <a:srgbClr val="000000">
                      <a:alpha val="43137"/>
                    </a:srgbClr>
                  </a:outerShdw>
                </a:effectLst>
                <a:latin typeface="UTM Neo Sans Intel" pitchFamily="18" charset="0"/>
              </a:rPr>
              <a:t> </a:t>
            </a:r>
            <a:r>
              <a:rPr lang="en-US" sz="3200" i="1" dirty="0" smtClean="0">
                <a:effectLst>
                  <a:outerShdw blurRad="38100" dist="38100" dir="2700000" algn="tl">
                    <a:srgbClr val="000000">
                      <a:alpha val="43137"/>
                    </a:srgbClr>
                  </a:outerShdw>
                </a:effectLst>
                <a:latin typeface="UTM Neo Sans Intel" pitchFamily="18" charset="0"/>
              </a:rPr>
              <a:t>“</a:t>
            </a:r>
            <a:r>
              <a:rPr lang="en-US" sz="3200" i="1" dirty="0" err="1" smtClean="0">
                <a:effectLst>
                  <a:outerShdw blurRad="38100" dist="38100" dir="2700000" algn="tl">
                    <a:srgbClr val="000000">
                      <a:alpha val="43137"/>
                    </a:srgbClr>
                  </a:outerShdw>
                </a:effectLst>
                <a:latin typeface="UTM Neo Sans Intel" pitchFamily="18" charset="0"/>
              </a:rPr>
              <a:t>tớ</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cậu</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nó</a:t>
            </a:r>
            <a:r>
              <a:rPr lang="en-US" sz="3200" i="1" dirty="0" smtClean="0">
                <a:effectLst>
                  <a:outerShdw blurRad="38100" dist="38100" dir="2700000" algn="tl">
                    <a:srgbClr val="000000">
                      <a:alpha val="43137"/>
                    </a:srgbClr>
                  </a:outerShdw>
                </a:effectLst>
                <a:latin typeface="UTM Neo Sans Intel" pitchFamily="18" charset="0"/>
              </a:rPr>
              <a:t>”</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được</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dùng</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để</a:t>
            </a:r>
            <a:r>
              <a:rPr lang="en-US" sz="3200"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xưng</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hô</a:t>
            </a:r>
            <a:r>
              <a:rPr lang="en-US" sz="3200" b="1"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hoặc</a:t>
            </a:r>
            <a:r>
              <a:rPr lang="en-US" sz="3200"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thay</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thế</a:t>
            </a:r>
            <a:r>
              <a:rPr lang="en-US" sz="3200" b="1"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một</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danh</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từ</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nào</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đó</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trong</a:t>
            </a:r>
            <a:r>
              <a:rPr lang="en-US" sz="3200" dirty="0" smtClean="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câu</a:t>
            </a:r>
            <a:r>
              <a:rPr lang="en-US" sz="3200" dirty="0">
                <a:effectLst>
                  <a:outerShdw blurRad="38100" dist="38100" dir="2700000" algn="tl">
                    <a:srgbClr val="000000">
                      <a:alpha val="43137"/>
                    </a:srgbClr>
                  </a:outerShdw>
                </a:effectLst>
                <a:latin typeface="UTM Neo Sans Intel" pitchFamily="18" charset="0"/>
              </a:rPr>
              <a:t> </a:t>
            </a:r>
            <a:r>
              <a:rPr lang="en-US" sz="3200" dirty="0" err="1" smtClean="0">
                <a:effectLst>
                  <a:outerShdw blurRad="38100" dist="38100" dir="2700000" algn="tl">
                    <a:srgbClr val="000000">
                      <a:alpha val="43137"/>
                    </a:srgbClr>
                  </a:outerShdw>
                </a:effectLst>
                <a:latin typeface="UTM Neo Sans Intel" pitchFamily="18" charset="0"/>
              </a:rPr>
              <a:t>nhằm</a:t>
            </a:r>
            <a:r>
              <a:rPr lang="en-US" sz="3200"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khỏi</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lặp</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lại</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các</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từ</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ngữ</a:t>
            </a:r>
            <a:r>
              <a:rPr lang="en-US" sz="3200" b="1" dirty="0" smtClean="0">
                <a:effectLst>
                  <a:outerShdw blurRad="38100" dist="38100" dir="2700000" algn="tl">
                    <a:srgbClr val="000000">
                      <a:alpha val="43137"/>
                    </a:srgbClr>
                  </a:outerShdw>
                </a:effectLst>
                <a:latin typeface="UTM Neo Sans Intel" pitchFamily="18" charset="0"/>
              </a:rPr>
              <a:t> </a:t>
            </a:r>
            <a:r>
              <a:rPr lang="en-US" sz="3200" b="1" dirty="0" err="1" smtClean="0">
                <a:effectLst>
                  <a:outerShdw blurRad="38100" dist="38100" dir="2700000" algn="tl">
                    <a:srgbClr val="000000">
                      <a:alpha val="43137"/>
                    </a:srgbClr>
                  </a:outerShdw>
                </a:effectLst>
                <a:latin typeface="UTM Neo Sans Intel" pitchFamily="18" charset="0"/>
              </a:rPr>
              <a:t>ấy</a:t>
            </a:r>
            <a:r>
              <a:rPr lang="en-US" sz="3200" dirty="0" smtClean="0">
                <a:effectLst>
                  <a:outerShdw blurRad="38100" dist="38100" dir="2700000" algn="tl">
                    <a:srgbClr val="000000">
                      <a:alpha val="43137"/>
                    </a:srgbClr>
                  </a:outerShdw>
                </a:effectLst>
                <a:latin typeface="UTM Neo Sans Intel" pitchFamily="18" charset="0"/>
              </a:rPr>
              <a:t>. </a:t>
            </a:r>
          </a:p>
          <a:p>
            <a:pPr algn="just">
              <a:lnSpc>
                <a:spcPct val="150000"/>
              </a:lnSpc>
            </a:pP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Những</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từ</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như</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thế</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được</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gọi</a:t>
            </a:r>
            <a:r>
              <a:rPr lang="en-US" sz="3200" i="1" dirty="0" smtClean="0">
                <a:effectLst>
                  <a:outerShdw blurRad="38100" dist="38100" dir="2700000" algn="tl">
                    <a:srgbClr val="000000">
                      <a:alpha val="43137"/>
                    </a:srgbClr>
                  </a:outerShdw>
                </a:effectLst>
                <a:latin typeface="UTM Neo Sans Intel" pitchFamily="18" charset="0"/>
              </a:rPr>
              <a:t> </a:t>
            </a:r>
            <a:r>
              <a:rPr lang="en-US" sz="3200" i="1" dirty="0" err="1" smtClean="0">
                <a:effectLst>
                  <a:outerShdw blurRad="38100" dist="38100" dir="2700000" algn="tl">
                    <a:srgbClr val="000000">
                      <a:alpha val="43137"/>
                    </a:srgbClr>
                  </a:outerShdw>
                </a:effectLst>
                <a:latin typeface="UTM Neo Sans Intel" pitchFamily="18" charset="0"/>
              </a:rPr>
              <a:t>là</a:t>
            </a:r>
            <a:r>
              <a:rPr lang="en-US" sz="3200" i="1" dirty="0" smtClean="0">
                <a:effectLst>
                  <a:outerShdw blurRad="38100" dist="38100" dir="2700000" algn="tl">
                    <a:srgbClr val="000000">
                      <a:alpha val="43137"/>
                    </a:srgbClr>
                  </a:outerShdw>
                </a:effectLst>
                <a:latin typeface="UTM Neo Sans Intel" pitchFamily="18" charset="0"/>
              </a:rPr>
              <a:t> </a:t>
            </a:r>
            <a:r>
              <a:rPr lang="en-US" sz="3200" b="1" i="1" dirty="0" err="1" smtClean="0">
                <a:solidFill>
                  <a:srgbClr val="FF0000"/>
                </a:solidFill>
                <a:effectLst>
                  <a:outerShdw blurRad="38100" dist="38100" dir="2700000" algn="tl">
                    <a:srgbClr val="000000">
                      <a:alpha val="43137"/>
                    </a:srgbClr>
                  </a:outerShdw>
                </a:effectLst>
                <a:latin typeface="UTM Neo Sans Intel" pitchFamily="18" charset="0"/>
              </a:rPr>
              <a:t>đại</a:t>
            </a:r>
            <a:r>
              <a:rPr lang="en-US" sz="3200" b="1" i="1" dirty="0" smtClean="0">
                <a:solidFill>
                  <a:srgbClr val="FF0000"/>
                </a:solidFill>
                <a:effectLst>
                  <a:outerShdw blurRad="38100" dist="38100" dir="2700000" algn="tl">
                    <a:srgbClr val="000000">
                      <a:alpha val="43137"/>
                    </a:srgbClr>
                  </a:outerShdw>
                </a:effectLst>
                <a:latin typeface="UTM Neo Sans Intel" pitchFamily="18" charset="0"/>
              </a:rPr>
              <a:t> </a:t>
            </a:r>
            <a:r>
              <a:rPr lang="en-US" sz="3200" b="1" i="1" dirty="0" err="1" smtClean="0">
                <a:solidFill>
                  <a:srgbClr val="FF0000"/>
                </a:solidFill>
                <a:effectLst>
                  <a:outerShdw blurRad="38100" dist="38100" dir="2700000" algn="tl">
                    <a:srgbClr val="000000">
                      <a:alpha val="43137"/>
                    </a:srgbClr>
                  </a:outerShdw>
                </a:effectLst>
                <a:latin typeface="UTM Neo Sans Intel" pitchFamily="18" charset="0"/>
              </a:rPr>
              <a:t>từ</a:t>
            </a:r>
            <a:r>
              <a:rPr lang="en-US" sz="3200" b="1" i="1" dirty="0" smtClean="0">
                <a:effectLst>
                  <a:outerShdw blurRad="38100" dist="38100" dir="2700000" algn="tl">
                    <a:srgbClr val="000000">
                      <a:alpha val="43137"/>
                    </a:srgbClr>
                  </a:outerShdw>
                </a:effectLst>
                <a:latin typeface="UTM Neo Sans Intel" pitchFamily="18" charset="0"/>
              </a:rPr>
              <a:t>.</a:t>
            </a:r>
            <a:endParaRPr lang="en-US" altLang="en-US" sz="3200" b="1"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endParaRPr>
          </a:p>
          <a:p>
            <a:pPr>
              <a:lnSpc>
                <a:spcPct val="150000"/>
              </a:lnSpc>
            </a:pPr>
            <a:endParaRPr lang="en-US" sz="3200" dirty="0">
              <a:effectLst>
                <a:outerShdw blurRad="38100" dist="38100" dir="2700000" algn="tl">
                  <a:srgbClr val="000000">
                    <a:alpha val="43137"/>
                  </a:srgbClr>
                </a:outerShdw>
              </a:effectLst>
              <a:latin typeface="UTM Neo Sans Intel"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8278" y="1764723"/>
            <a:ext cx="1892597" cy="4843615"/>
          </a:xfrm>
          <a:prstGeom prst="rect">
            <a:avLst/>
          </a:prstGeom>
        </p:spPr>
      </p:pic>
    </p:spTree>
    <p:extLst>
      <p:ext uri="{BB962C8B-B14F-4D97-AF65-F5344CB8AC3E}">
        <p14:creationId xmlns:p14="http://schemas.microsoft.com/office/powerpoint/2010/main" val="17309070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left)">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753829" y="711474"/>
            <a:ext cx="8654901" cy="4710223"/>
          </a:xfrm>
          <a:prstGeom prst="roundRect">
            <a:avLst/>
          </a:prstGeom>
          <a:solidFill>
            <a:schemeClr val="bg1"/>
          </a:solidFill>
          <a:ln w="28575">
            <a:prstDash val="sysDash"/>
          </a:ln>
          <a:effectLst>
            <a:innerShdw blurRad="63500" dist="50800" dir="2700000">
              <a:prstClr val="black">
                <a:alpha val="50000"/>
              </a:prstClr>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TextBox 3"/>
          <p:cNvSpPr txBox="1"/>
          <p:nvPr/>
        </p:nvSpPr>
        <p:spPr>
          <a:xfrm>
            <a:off x="2886735" y="1191619"/>
            <a:ext cx="8389088" cy="4247317"/>
          </a:xfrm>
          <a:prstGeom prst="rect">
            <a:avLst/>
          </a:prstGeom>
          <a:noFill/>
        </p:spPr>
        <p:txBody>
          <a:bodyPr wrap="square" rtlCol="0">
            <a:spAutoFit/>
          </a:bodyPr>
          <a:lstStyle/>
          <a:p>
            <a:pPr marL="342900" indent="-342900" algn="just">
              <a:lnSpc>
                <a:spcPct val="120000"/>
              </a:lnSpc>
              <a:spcBef>
                <a:spcPts val="1800"/>
              </a:spcBef>
            </a:pPr>
            <a:r>
              <a:rPr lang="en-US" altLang="en-US" sz="3200" b="1" dirty="0">
                <a:latin typeface="UTM Neo Sans Intel" pitchFamily="18" charset="0"/>
              </a:rPr>
              <a:t>2. </a:t>
            </a:r>
            <a:r>
              <a:rPr lang="en-US" altLang="en-US" sz="3200" b="1" dirty="0" err="1">
                <a:latin typeface="UTM Neo Sans Intel" pitchFamily="18" charset="0"/>
              </a:rPr>
              <a:t>Cách</a:t>
            </a:r>
            <a:r>
              <a:rPr lang="en-US" altLang="en-US" sz="3200" b="1" dirty="0">
                <a:latin typeface="UTM Neo Sans Intel" pitchFamily="18" charset="0"/>
              </a:rPr>
              <a:t> </a:t>
            </a:r>
            <a:r>
              <a:rPr lang="en-US" altLang="en-US" sz="3200" b="1" dirty="0" err="1">
                <a:latin typeface="UTM Neo Sans Intel" pitchFamily="18" charset="0"/>
              </a:rPr>
              <a:t>dùng</a:t>
            </a:r>
            <a:r>
              <a:rPr lang="en-US" altLang="en-US" sz="3200" b="1" dirty="0">
                <a:latin typeface="UTM Neo Sans Intel" pitchFamily="18" charset="0"/>
              </a:rPr>
              <a:t> </a:t>
            </a:r>
            <a:r>
              <a:rPr lang="en-US" altLang="en-US" sz="3200" b="1" dirty="0" err="1">
                <a:latin typeface="UTM Neo Sans Intel" pitchFamily="18" charset="0"/>
              </a:rPr>
              <a:t>những</a:t>
            </a:r>
            <a:r>
              <a:rPr lang="en-US" altLang="en-US" sz="3200" b="1" dirty="0">
                <a:latin typeface="UTM Neo Sans Intel" pitchFamily="18" charset="0"/>
              </a:rPr>
              <a:t> </a:t>
            </a:r>
            <a:r>
              <a:rPr lang="en-US" altLang="en-US" sz="3200" b="1" dirty="0" err="1">
                <a:latin typeface="UTM Neo Sans Intel" pitchFamily="18" charset="0"/>
              </a:rPr>
              <a:t>từ</a:t>
            </a:r>
            <a:r>
              <a:rPr lang="en-US" altLang="en-US" sz="3200" b="1" dirty="0">
                <a:latin typeface="UTM Neo Sans Intel" pitchFamily="18" charset="0"/>
              </a:rPr>
              <a:t> in </a:t>
            </a:r>
            <a:r>
              <a:rPr lang="en-US" altLang="en-US" sz="3200" b="1" dirty="0" err="1">
                <a:latin typeface="UTM Neo Sans Intel" pitchFamily="18" charset="0"/>
              </a:rPr>
              <a:t>đậm</a:t>
            </a:r>
            <a:r>
              <a:rPr lang="en-US" altLang="en-US" sz="3200" b="1" dirty="0">
                <a:latin typeface="UTM Neo Sans Intel" pitchFamily="18" charset="0"/>
              </a:rPr>
              <a:t> </a:t>
            </a:r>
            <a:r>
              <a:rPr lang="en-US" altLang="en-US" sz="3200" b="1" dirty="0" err="1">
                <a:latin typeface="UTM Neo Sans Intel" pitchFamily="18" charset="0"/>
              </a:rPr>
              <a:t>dưới</a:t>
            </a:r>
            <a:r>
              <a:rPr lang="en-US" altLang="en-US" sz="3200" b="1" dirty="0">
                <a:latin typeface="UTM Neo Sans Intel" pitchFamily="18" charset="0"/>
              </a:rPr>
              <a:t> </a:t>
            </a:r>
            <a:r>
              <a:rPr lang="en-US" altLang="en-US" sz="3200" b="1" dirty="0" err="1">
                <a:latin typeface="UTM Neo Sans Intel" pitchFamily="18" charset="0"/>
              </a:rPr>
              <a:t>đây</a:t>
            </a:r>
            <a:r>
              <a:rPr lang="en-US" altLang="en-US" sz="3200" b="1" dirty="0">
                <a:latin typeface="UTM Neo Sans Intel" pitchFamily="18" charset="0"/>
              </a:rPr>
              <a:t> </a:t>
            </a:r>
            <a:r>
              <a:rPr lang="en-US" altLang="en-US" sz="3200" b="1" dirty="0" err="1">
                <a:latin typeface="UTM Neo Sans Intel" pitchFamily="18" charset="0"/>
              </a:rPr>
              <a:t>có</a:t>
            </a:r>
            <a:r>
              <a:rPr lang="en-US" altLang="en-US" sz="3200" b="1" dirty="0">
                <a:latin typeface="UTM Neo Sans Intel" pitchFamily="18" charset="0"/>
              </a:rPr>
              <a:t> </a:t>
            </a:r>
            <a:r>
              <a:rPr lang="en-US" altLang="en-US" sz="3200" b="1" dirty="0" err="1">
                <a:latin typeface="UTM Neo Sans Intel" pitchFamily="18" charset="0"/>
              </a:rPr>
              <a:t>gì</a:t>
            </a:r>
            <a:r>
              <a:rPr lang="en-US" altLang="en-US" sz="3200" b="1" dirty="0">
                <a:latin typeface="UTM Neo Sans Intel" pitchFamily="18" charset="0"/>
              </a:rPr>
              <a:t> </a:t>
            </a:r>
            <a:r>
              <a:rPr lang="en-US" altLang="en-US" sz="3200" b="1" dirty="0" err="1">
                <a:latin typeface="UTM Neo Sans Intel" pitchFamily="18" charset="0"/>
              </a:rPr>
              <a:t>giống</a:t>
            </a:r>
            <a:r>
              <a:rPr lang="en-US" altLang="en-US" sz="3200" b="1" dirty="0">
                <a:latin typeface="UTM Neo Sans Intel" pitchFamily="18" charset="0"/>
              </a:rPr>
              <a:t> </a:t>
            </a:r>
            <a:r>
              <a:rPr lang="en-US" altLang="en-US" sz="3200" b="1" dirty="0" err="1">
                <a:latin typeface="UTM Neo Sans Intel" pitchFamily="18" charset="0"/>
              </a:rPr>
              <a:t>các</a:t>
            </a:r>
            <a:r>
              <a:rPr lang="en-US" altLang="en-US" sz="3200" b="1" dirty="0">
                <a:latin typeface="UTM Neo Sans Intel" pitchFamily="18" charset="0"/>
              </a:rPr>
              <a:t> </a:t>
            </a:r>
            <a:r>
              <a:rPr lang="en-US" altLang="en-US" sz="3200" b="1" dirty="0" err="1">
                <a:latin typeface="UTM Neo Sans Intel" pitchFamily="18" charset="0"/>
              </a:rPr>
              <a:t>từ</a:t>
            </a:r>
            <a:r>
              <a:rPr lang="en-US" altLang="en-US" sz="3200" b="1" dirty="0">
                <a:latin typeface="UTM Neo Sans Intel" pitchFamily="18" charset="0"/>
              </a:rPr>
              <a:t> </a:t>
            </a:r>
            <a:r>
              <a:rPr lang="en-US" altLang="en-US" sz="3200" b="1" dirty="0" err="1">
                <a:latin typeface="UTM Neo Sans Intel" pitchFamily="18" charset="0"/>
              </a:rPr>
              <a:t>nêu</a:t>
            </a:r>
            <a:r>
              <a:rPr lang="en-US" altLang="en-US" sz="3200" b="1" dirty="0">
                <a:latin typeface="UTM Neo Sans Intel" pitchFamily="18" charset="0"/>
              </a:rPr>
              <a:t> ở </a:t>
            </a:r>
            <a:r>
              <a:rPr lang="en-US" altLang="en-US" sz="3200" b="1" dirty="0" err="1">
                <a:latin typeface="UTM Neo Sans Intel" pitchFamily="18" charset="0"/>
              </a:rPr>
              <a:t>bài</a:t>
            </a:r>
            <a:r>
              <a:rPr lang="en-US" altLang="en-US" sz="3200" b="1" dirty="0">
                <a:latin typeface="UTM Neo Sans Intel" pitchFamily="18" charset="0"/>
              </a:rPr>
              <a:t> </a:t>
            </a:r>
            <a:r>
              <a:rPr lang="en-US" altLang="en-US" sz="3200" b="1" dirty="0" err="1">
                <a:latin typeface="UTM Neo Sans Intel" pitchFamily="18" charset="0"/>
              </a:rPr>
              <a:t>tập</a:t>
            </a:r>
            <a:r>
              <a:rPr lang="en-US" altLang="en-US" sz="3200" b="1" dirty="0">
                <a:latin typeface="UTM Neo Sans Intel" pitchFamily="18" charset="0"/>
              </a:rPr>
              <a:t> </a:t>
            </a:r>
            <a:r>
              <a:rPr lang="en-US" altLang="en-US" sz="3200" b="1" dirty="0" smtClean="0">
                <a:latin typeface="UTM Neo Sans Intel" pitchFamily="18" charset="0"/>
              </a:rPr>
              <a:t>1?</a:t>
            </a:r>
            <a:endParaRPr lang="en-US" altLang="en-US" sz="3200" b="1" dirty="0">
              <a:latin typeface="UTM Neo Sans Intel" pitchFamily="18" charset="0"/>
            </a:endParaRPr>
          </a:p>
          <a:p>
            <a:pPr marL="342900" indent="-342900" algn="just">
              <a:lnSpc>
                <a:spcPct val="120000"/>
              </a:lnSpc>
              <a:spcBef>
                <a:spcPts val="1800"/>
              </a:spcBef>
              <a:buFont typeface="Wingdings" pitchFamily="2" charset="2"/>
              <a:buNone/>
            </a:pPr>
            <a:r>
              <a:rPr lang="en-US" altLang="en-US" sz="3200" dirty="0">
                <a:solidFill>
                  <a:srgbClr val="E51674"/>
                </a:solidFill>
                <a:latin typeface="UTM Neo Sans Intel" pitchFamily="18" charset="0"/>
              </a:rPr>
              <a:t>a) </a:t>
            </a:r>
            <a:r>
              <a:rPr lang="en-US" altLang="en-US" sz="3200" dirty="0" err="1">
                <a:solidFill>
                  <a:srgbClr val="E51674"/>
                </a:solidFill>
                <a:latin typeface="UTM Neo Sans Intel" pitchFamily="18" charset="0"/>
              </a:rPr>
              <a:t>Tôi</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rất</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thích</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thơ</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Em</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gái</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tôi</a:t>
            </a:r>
            <a:r>
              <a:rPr lang="en-US" altLang="en-US" sz="3200" dirty="0">
                <a:solidFill>
                  <a:srgbClr val="E51674"/>
                </a:solidFill>
                <a:latin typeface="UTM Neo Sans Intel" pitchFamily="18" charset="0"/>
              </a:rPr>
              <a:t> </a:t>
            </a:r>
            <a:r>
              <a:rPr lang="en-US" altLang="en-US" sz="3200" dirty="0" err="1">
                <a:solidFill>
                  <a:srgbClr val="E51674"/>
                </a:solidFill>
                <a:latin typeface="UTM Neo Sans Intel" pitchFamily="18" charset="0"/>
              </a:rPr>
              <a:t>cũng</a:t>
            </a:r>
            <a:r>
              <a:rPr lang="en-US" altLang="en-US" sz="3200" dirty="0">
                <a:solidFill>
                  <a:srgbClr val="E51674"/>
                </a:solidFill>
                <a:latin typeface="UTM Neo Sans Intel" pitchFamily="18" charset="0"/>
              </a:rPr>
              <a:t> </a:t>
            </a:r>
            <a:r>
              <a:rPr lang="en-US" altLang="en-US" sz="3200" b="1" dirty="0" err="1">
                <a:solidFill>
                  <a:srgbClr val="E51674"/>
                </a:solidFill>
                <a:latin typeface="UTM Neo Sans Intel" pitchFamily="18" charset="0"/>
              </a:rPr>
              <a:t>vậy</a:t>
            </a:r>
            <a:r>
              <a:rPr lang="en-US" altLang="en-US" sz="3200" dirty="0">
                <a:solidFill>
                  <a:srgbClr val="E51674"/>
                </a:solidFill>
                <a:latin typeface="UTM Neo Sans Intel" pitchFamily="18" charset="0"/>
              </a:rPr>
              <a:t>.</a:t>
            </a:r>
          </a:p>
          <a:p>
            <a:pPr marL="342900" indent="-342900" algn="just">
              <a:lnSpc>
                <a:spcPct val="120000"/>
              </a:lnSpc>
              <a:spcBef>
                <a:spcPts val="1800"/>
              </a:spcBef>
              <a:buFont typeface="Wingdings" pitchFamily="2" charset="2"/>
              <a:buNone/>
            </a:pPr>
            <a:r>
              <a:rPr lang="en-US" altLang="en-US" sz="3200" dirty="0">
                <a:solidFill>
                  <a:srgbClr val="0070C0"/>
                </a:solidFill>
                <a:latin typeface="UTM Neo Sans Intel" pitchFamily="18" charset="0"/>
              </a:rPr>
              <a:t>b) </a:t>
            </a:r>
            <a:r>
              <a:rPr lang="en-US" altLang="en-US" sz="3200" dirty="0" err="1">
                <a:solidFill>
                  <a:srgbClr val="0070C0"/>
                </a:solidFill>
                <a:latin typeface="UTM Neo Sans Intel" pitchFamily="18" charset="0"/>
              </a:rPr>
              <a:t>Lúa</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gạo</a:t>
            </a:r>
            <a:r>
              <a:rPr lang="en-US" altLang="en-US" sz="3200" dirty="0">
                <a:solidFill>
                  <a:srgbClr val="0070C0"/>
                </a:solidFill>
                <a:latin typeface="UTM Neo Sans Intel" pitchFamily="18" charset="0"/>
              </a:rPr>
              <a:t> hay </a:t>
            </a:r>
            <a:r>
              <a:rPr lang="en-US" altLang="en-US" sz="3200" dirty="0" err="1">
                <a:solidFill>
                  <a:srgbClr val="0070C0"/>
                </a:solidFill>
                <a:latin typeface="UTM Neo Sans Intel" pitchFamily="18" charset="0"/>
              </a:rPr>
              <a:t>vàng</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đều</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rất</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quý</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Thời</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gian</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cũng</a:t>
            </a:r>
            <a:r>
              <a:rPr lang="en-US" altLang="en-US" sz="3200" dirty="0">
                <a:solidFill>
                  <a:srgbClr val="0070C0"/>
                </a:solidFill>
                <a:latin typeface="UTM Neo Sans Intel" pitchFamily="18" charset="0"/>
              </a:rPr>
              <a:t> </a:t>
            </a:r>
            <a:r>
              <a:rPr lang="en-US" altLang="en-US" sz="3200" b="1" dirty="0" err="1">
                <a:solidFill>
                  <a:srgbClr val="0070C0"/>
                </a:solidFill>
                <a:latin typeface="UTM Neo Sans Intel" pitchFamily="18" charset="0"/>
              </a:rPr>
              <a:t>thế</a:t>
            </a:r>
            <a:r>
              <a:rPr lang="en-US" altLang="en-US" sz="3200" b="1" dirty="0">
                <a:solidFill>
                  <a:srgbClr val="0070C0"/>
                </a:solidFill>
                <a:latin typeface="UTM Neo Sans Intel" pitchFamily="18" charset="0"/>
              </a:rPr>
              <a:t>.</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Nhưng</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quý</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nhất</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là</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người</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lao</a:t>
            </a:r>
            <a:r>
              <a:rPr lang="en-US" altLang="en-US" sz="3200" dirty="0">
                <a:solidFill>
                  <a:srgbClr val="0070C0"/>
                </a:solidFill>
                <a:latin typeface="UTM Neo Sans Intel" pitchFamily="18" charset="0"/>
              </a:rPr>
              <a:t> </a:t>
            </a:r>
            <a:r>
              <a:rPr lang="en-US" altLang="en-US" sz="3200" dirty="0" err="1">
                <a:solidFill>
                  <a:srgbClr val="0070C0"/>
                </a:solidFill>
                <a:latin typeface="UTM Neo Sans Intel" pitchFamily="18" charset="0"/>
              </a:rPr>
              <a:t>động</a:t>
            </a:r>
            <a:r>
              <a:rPr lang="en-US" altLang="en-US" sz="3200" dirty="0" smtClean="0">
                <a:solidFill>
                  <a:srgbClr val="000000"/>
                </a:solidFill>
                <a:latin typeface="UTM Neo Sans Intel" pitchFamily="18" charset="0"/>
              </a:rPr>
              <a:t>.</a:t>
            </a:r>
            <a:endParaRPr lang="en-US" altLang="en-US" sz="3200" b="1"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endParaRPr>
          </a:p>
          <a:p>
            <a:pPr>
              <a:lnSpc>
                <a:spcPct val="150000"/>
              </a:lnSpc>
            </a:pPr>
            <a:endParaRPr lang="en-US" sz="3200" dirty="0">
              <a:effectLst>
                <a:outerShdw blurRad="38100" dist="38100" dir="2700000" algn="tl">
                  <a:srgbClr val="000000">
                    <a:alpha val="43137"/>
                  </a:srgbClr>
                </a:outerShdw>
              </a:effectLst>
              <a:latin typeface="UTM Neo Sans Intel"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67833" y="1614892"/>
            <a:ext cx="2110419" cy="4915292"/>
          </a:xfrm>
          <a:prstGeom prst="rect">
            <a:avLst/>
          </a:prstGeom>
        </p:spPr>
      </p:pic>
    </p:spTree>
    <p:extLst>
      <p:ext uri="{BB962C8B-B14F-4D97-AF65-F5344CB8AC3E}">
        <p14:creationId xmlns:p14="http://schemas.microsoft.com/office/powerpoint/2010/main" val="188096744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148323" y="837535"/>
            <a:ext cx="10090302" cy="5519203"/>
          </a:xfrm>
          <a:prstGeom prst="roundRect">
            <a:avLst/>
          </a:prstGeom>
          <a:solidFill>
            <a:schemeClr val="bg1"/>
          </a:solidFill>
          <a:ln w="28575">
            <a:prstDash val="sysDash"/>
          </a:ln>
          <a:effectLst>
            <a:innerShdw blurRad="63500" dist="50800" dir="2700000">
              <a:prstClr val="black">
                <a:alpha val="50000"/>
              </a:prstClr>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atin typeface="UTM Neo Sans Intel" pitchFamily="18" charset="0"/>
            </a:endParaRPr>
          </a:p>
        </p:txBody>
      </p:sp>
      <p:sp>
        <p:nvSpPr>
          <p:cNvPr id="5" name="Text Box 22"/>
          <p:cNvSpPr txBox="1">
            <a:spLocks noChangeArrowheads="1"/>
          </p:cNvSpPr>
          <p:nvPr/>
        </p:nvSpPr>
        <p:spPr bwMode="auto">
          <a:xfrm>
            <a:off x="2176035" y="3560874"/>
            <a:ext cx="2165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endParaRPr lang="vi-VN" altLang="en-US" sz="2800" b="1">
              <a:latin typeface="Times New Roman" pitchFamily="18" charset="0"/>
            </a:endParaRPr>
          </a:p>
        </p:txBody>
      </p:sp>
      <p:sp>
        <p:nvSpPr>
          <p:cNvPr id="6" name="Text Box 28"/>
          <p:cNvSpPr txBox="1">
            <a:spLocks noChangeArrowheads="1"/>
          </p:cNvSpPr>
          <p:nvPr/>
        </p:nvSpPr>
        <p:spPr bwMode="auto">
          <a:xfrm>
            <a:off x="1429910" y="4484799"/>
            <a:ext cx="2165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endParaRPr lang="vi-VN" altLang="en-US" sz="2800" b="1">
              <a:latin typeface="Times New Roman" pitchFamily="18" charset="0"/>
            </a:endParaRPr>
          </a:p>
        </p:txBody>
      </p:sp>
      <p:sp>
        <p:nvSpPr>
          <p:cNvPr id="7" name="TextBox 5"/>
          <p:cNvSpPr txBox="1">
            <a:spLocks noChangeArrowheads="1"/>
          </p:cNvSpPr>
          <p:nvPr/>
        </p:nvSpPr>
        <p:spPr bwMode="auto">
          <a:xfrm>
            <a:off x="1212115" y="1436798"/>
            <a:ext cx="986701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just" eaLnBrk="1" hangingPunct="1"/>
            <a:r>
              <a:rPr lang="en-US" altLang="en-US" sz="2800" dirty="0" err="1">
                <a:solidFill>
                  <a:srgbClr val="000000"/>
                </a:solidFill>
                <a:latin typeface="UTM Neo Sans Intel" pitchFamily="18" charset="0"/>
                <a:cs typeface="Times New Roman" pitchFamily="18" charset="0"/>
              </a:rPr>
              <a:t>Các</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từ</a:t>
            </a:r>
            <a:r>
              <a:rPr lang="en-US" altLang="en-US" sz="2800" dirty="0">
                <a:solidFill>
                  <a:srgbClr val="000000"/>
                </a:solidFill>
                <a:latin typeface="UTM Neo Sans Intel" pitchFamily="18" charset="0"/>
                <a:cs typeface="Times New Roman" pitchFamily="18" charset="0"/>
              </a:rPr>
              <a:t> </a:t>
            </a:r>
            <a:r>
              <a:rPr lang="en-US" altLang="en-US" sz="2800" b="1" dirty="0" err="1">
                <a:solidFill>
                  <a:srgbClr val="000000"/>
                </a:solidFill>
                <a:latin typeface="UTM Neo Sans Intel" pitchFamily="18" charset="0"/>
                <a:cs typeface="Times New Roman" pitchFamily="18" charset="0"/>
              </a:rPr>
              <a:t>vậy</a:t>
            </a:r>
            <a:r>
              <a:rPr lang="en-US" altLang="en-US" sz="2800" b="1" dirty="0">
                <a:solidFill>
                  <a:srgbClr val="000000"/>
                </a:solidFill>
                <a:latin typeface="UTM Neo Sans Intel" pitchFamily="18" charset="0"/>
                <a:cs typeface="Times New Roman" pitchFamily="18" charset="0"/>
              </a:rPr>
              <a:t>, </a:t>
            </a:r>
            <a:r>
              <a:rPr lang="en-US" altLang="en-US" sz="2800" b="1" dirty="0" err="1">
                <a:solidFill>
                  <a:srgbClr val="000000"/>
                </a:solidFill>
                <a:latin typeface="UTM Neo Sans Intel" pitchFamily="18" charset="0"/>
                <a:cs typeface="Times New Roman" pitchFamily="18" charset="0"/>
              </a:rPr>
              <a:t>thế</a:t>
            </a:r>
            <a:r>
              <a:rPr lang="en-US" altLang="en-US" sz="2800" b="1"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dùng</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để</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thay</a:t>
            </a:r>
            <a:r>
              <a:rPr lang="en-US" altLang="en-US" sz="2800" dirty="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thế</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nhằm</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tránh</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lặp</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lại</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cụm</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động</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từ</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cụm</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tính</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từ</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trong</a:t>
            </a:r>
            <a:r>
              <a:rPr lang="en-US" altLang="en-US" sz="2800" dirty="0" smtClean="0">
                <a:solidFill>
                  <a:srgbClr val="000000"/>
                </a:solidFill>
                <a:latin typeface="UTM Neo Sans Intel" pitchFamily="18" charset="0"/>
                <a:cs typeface="Times New Roman" pitchFamily="18" charset="0"/>
              </a:rPr>
              <a:t> </a:t>
            </a:r>
            <a:r>
              <a:rPr lang="en-US" altLang="en-US" sz="2800" dirty="0" err="1" smtClean="0">
                <a:solidFill>
                  <a:srgbClr val="000000"/>
                </a:solidFill>
                <a:latin typeface="UTM Neo Sans Intel" pitchFamily="18" charset="0"/>
                <a:cs typeface="Times New Roman" pitchFamily="18" charset="0"/>
              </a:rPr>
              <a:t>câu</a:t>
            </a:r>
            <a:r>
              <a:rPr lang="en-US" altLang="en-US" sz="2800" dirty="0" smtClean="0">
                <a:solidFill>
                  <a:srgbClr val="000000"/>
                </a:solidFill>
                <a:latin typeface="UTM Neo Sans Intel" pitchFamily="18" charset="0"/>
                <a:cs typeface="Times New Roman" pitchFamily="18" charset="0"/>
              </a:rPr>
              <a:t>.</a:t>
            </a:r>
            <a:endParaRPr lang="en-US" altLang="en-US" sz="2800" dirty="0">
              <a:solidFill>
                <a:srgbClr val="000000"/>
              </a:solidFill>
              <a:latin typeface="UTM Neo Sans Intel" pitchFamily="18" charset="0"/>
              <a:cs typeface="Times New Roman" pitchFamily="18" charset="0"/>
            </a:endParaRPr>
          </a:p>
          <a:p>
            <a:pPr eaLnBrk="1" hangingPunct="1"/>
            <a:endParaRPr lang="en-US" altLang="en-US" sz="2800" dirty="0">
              <a:solidFill>
                <a:srgbClr val="000000"/>
              </a:solidFill>
              <a:latin typeface="UTM Neo Sans Intel" pitchFamily="18" charset="0"/>
              <a:cs typeface="Times New Roman" pitchFamily="18" charset="0"/>
            </a:endParaRPr>
          </a:p>
          <a:p>
            <a:pPr eaLnBrk="1" hangingPunct="1"/>
            <a:r>
              <a:rPr lang="en-US" altLang="en-US" sz="2800" b="1" dirty="0" smtClean="0">
                <a:solidFill>
                  <a:srgbClr val="000000"/>
                </a:solidFill>
                <a:latin typeface="UTM Neo Sans Intel" pitchFamily="18" charset="0"/>
                <a:cs typeface="Times New Roman" pitchFamily="18" charset="0"/>
              </a:rPr>
              <a:t>              </a:t>
            </a:r>
            <a:r>
              <a:rPr lang="en-US" altLang="en-US" sz="2800" b="1" dirty="0" err="1" smtClean="0">
                <a:solidFill>
                  <a:srgbClr val="000000"/>
                </a:solidFill>
                <a:latin typeface="UTM Neo Sans Intel" pitchFamily="18" charset="0"/>
                <a:cs typeface="Times New Roman" pitchFamily="18" charset="0"/>
              </a:rPr>
              <a:t>vậy</a:t>
            </a:r>
            <a:endParaRPr lang="en-US" altLang="en-US" sz="2800" dirty="0">
              <a:solidFill>
                <a:srgbClr val="0000CC"/>
              </a:solidFill>
              <a:latin typeface="UTM Neo Sans Intel" pitchFamily="18" charset="0"/>
              <a:cs typeface="Times New Roman" pitchFamily="18" charset="0"/>
            </a:endParaRPr>
          </a:p>
          <a:p>
            <a:pPr eaLnBrk="1" hangingPunct="1"/>
            <a:endParaRPr lang="en-US" altLang="en-US" sz="2800" b="1" dirty="0">
              <a:solidFill>
                <a:srgbClr val="000000"/>
              </a:solidFill>
              <a:latin typeface="UTM Neo Sans Intel" pitchFamily="18" charset="0"/>
              <a:cs typeface="Times New Roman" pitchFamily="18" charset="0"/>
            </a:endParaRPr>
          </a:p>
          <a:p>
            <a:pPr eaLnBrk="1" hangingPunct="1"/>
            <a:r>
              <a:rPr lang="en-US" altLang="en-US" sz="2800" b="1" dirty="0" smtClean="0">
                <a:solidFill>
                  <a:srgbClr val="000000"/>
                </a:solidFill>
                <a:latin typeface="UTM Neo Sans Intel" pitchFamily="18" charset="0"/>
                <a:cs typeface="Times New Roman" pitchFamily="18" charset="0"/>
              </a:rPr>
              <a:t>              </a:t>
            </a:r>
            <a:r>
              <a:rPr lang="en-US" altLang="en-US" sz="2800" b="1" dirty="0" err="1" smtClean="0">
                <a:solidFill>
                  <a:srgbClr val="000000"/>
                </a:solidFill>
                <a:latin typeface="UTM Neo Sans Intel" pitchFamily="18" charset="0"/>
                <a:cs typeface="Times New Roman" pitchFamily="18" charset="0"/>
              </a:rPr>
              <a:t>thế</a:t>
            </a:r>
            <a:endParaRPr lang="en-US" altLang="en-US" sz="2800" dirty="0">
              <a:solidFill>
                <a:srgbClr val="0000CC"/>
              </a:solidFill>
              <a:latin typeface="UTM Neo Sans Intel" pitchFamily="18" charset="0"/>
              <a:cs typeface="Times New Roman" pitchFamily="18" charset="0"/>
            </a:endParaRPr>
          </a:p>
          <a:p>
            <a:pPr eaLnBrk="1" hangingPunct="1"/>
            <a:endParaRPr lang="en-US" altLang="en-US" sz="2800" dirty="0">
              <a:solidFill>
                <a:srgbClr val="000000"/>
              </a:solidFill>
              <a:latin typeface="UTM Neo Sans Intel" pitchFamily="18" charset="0"/>
              <a:cs typeface="Times New Roman" pitchFamily="18" charset="0"/>
            </a:endParaRPr>
          </a:p>
          <a:p>
            <a:pPr algn="ctr" eaLnBrk="1" hangingPunct="1"/>
            <a:r>
              <a:rPr lang="en-US" altLang="en-US" sz="2800" dirty="0" err="1">
                <a:solidFill>
                  <a:srgbClr val="000000"/>
                </a:solidFill>
                <a:latin typeface="UTM Neo Sans Intel" pitchFamily="18" charset="0"/>
                <a:cs typeface="Times New Roman" pitchFamily="18" charset="0"/>
              </a:rPr>
              <a:t>Cách</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dùng</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các</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từ</a:t>
            </a:r>
            <a:r>
              <a:rPr lang="en-US" altLang="en-US" sz="2800" dirty="0">
                <a:solidFill>
                  <a:srgbClr val="000000"/>
                </a:solidFill>
                <a:latin typeface="UTM Neo Sans Intel" pitchFamily="18" charset="0"/>
                <a:cs typeface="Times New Roman" pitchFamily="18" charset="0"/>
              </a:rPr>
              <a:t> </a:t>
            </a:r>
            <a:r>
              <a:rPr lang="en-US" altLang="en-US" sz="2800" b="1" dirty="0" err="1">
                <a:solidFill>
                  <a:srgbClr val="000000"/>
                </a:solidFill>
                <a:latin typeface="UTM Neo Sans Intel" pitchFamily="18" charset="0"/>
                <a:cs typeface="Times New Roman" pitchFamily="18" charset="0"/>
              </a:rPr>
              <a:t>vậy</a:t>
            </a:r>
            <a:r>
              <a:rPr lang="en-US" altLang="en-US" sz="2800" b="1" dirty="0">
                <a:solidFill>
                  <a:srgbClr val="000000"/>
                </a:solidFill>
                <a:latin typeface="UTM Neo Sans Intel" pitchFamily="18" charset="0"/>
                <a:cs typeface="Times New Roman" pitchFamily="18" charset="0"/>
              </a:rPr>
              <a:t>, </a:t>
            </a:r>
            <a:r>
              <a:rPr lang="en-US" altLang="en-US" sz="2800" b="1" dirty="0" err="1">
                <a:solidFill>
                  <a:srgbClr val="000000"/>
                </a:solidFill>
                <a:latin typeface="UTM Neo Sans Intel" pitchFamily="18" charset="0"/>
                <a:cs typeface="Times New Roman" pitchFamily="18" charset="0"/>
              </a:rPr>
              <a:t>thế</a:t>
            </a:r>
            <a:r>
              <a:rPr lang="en-US" altLang="en-US" sz="2800" b="1"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giống</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với</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cách</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dùng</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các</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từ</a:t>
            </a:r>
            <a:r>
              <a:rPr lang="en-US" altLang="en-US" sz="2800" dirty="0">
                <a:solidFill>
                  <a:srgbClr val="000000"/>
                </a:solidFill>
                <a:latin typeface="UTM Neo Sans Intel" pitchFamily="18" charset="0"/>
                <a:cs typeface="Times New Roman" pitchFamily="18" charset="0"/>
              </a:rPr>
              <a:t> ở </a:t>
            </a:r>
            <a:r>
              <a:rPr lang="en-US" altLang="en-US" sz="2800" dirty="0" err="1">
                <a:solidFill>
                  <a:srgbClr val="000000"/>
                </a:solidFill>
                <a:latin typeface="UTM Neo Sans Intel" pitchFamily="18" charset="0"/>
                <a:cs typeface="Times New Roman" pitchFamily="18" charset="0"/>
              </a:rPr>
              <a:t>bài</a:t>
            </a:r>
            <a:r>
              <a:rPr lang="en-US" altLang="en-US" sz="2800" dirty="0">
                <a:solidFill>
                  <a:srgbClr val="000000"/>
                </a:solidFill>
                <a:latin typeface="UTM Neo Sans Intel" pitchFamily="18" charset="0"/>
                <a:cs typeface="Times New Roman" pitchFamily="18" charset="0"/>
              </a:rPr>
              <a:t> </a:t>
            </a:r>
            <a:r>
              <a:rPr lang="en-US" altLang="en-US" sz="2800" dirty="0" err="1">
                <a:solidFill>
                  <a:srgbClr val="000000"/>
                </a:solidFill>
                <a:latin typeface="UTM Neo Sans Intel" pitchFamily="18" charset="0"/>
                <a:cs typeface="Times New Roman" pitchFamily="18" charset="0"/>
              </a:rPr>
              <a:t>tập</a:t>
            </a:r>
            <a:r>
              <a:rPr lang="en-US" altLang="en-US" sz="2800" dirty="0">
                <a:solidFill>
                  <a:srgbClr val="000000"/>
                </a:solidFill>
                <a:latin typeface="UTM Neo Sans Intel" pitchFamily="18" charset="0"/>
                <a:cs typeface="Times New Roman" pitchFamily="18" charset="0"/>
              </a:rPr>
              <a:t> </a:t>
            </a:r>
            <a:r>
              <a:rPr lang="en-US" altLang="en-US" sz="2800" dirty="0" smtClean="0">
                <a:solidFill>
                  <a:srgbClr val="000000"/>
                </a:solidFill>
                <a:latin typeface="UTM Neo Sans Intel" pitchFamily="18" charset="0"/>
                <a:cs typeface="Times New Roman" pitchFamily="18" charset="0"/>
              </a:rPr>
              <a:t>1. </a:t>
            </a:r>
            <a:endParaRPr lang="en-US" altLang="en-US" sz="2800" dirty="0">
              <a:solidFill>
                <a:srgbClr val="000000"/>
              </a:solidFill>
              <a:latin typeface="UTM Neo Sans Intel" pitchFamily="18" charset="0"/>
              <a:cs typeface="Times New Roman" pitchFamily="18" charset="0"/>
            </a:endParaRPr>
          </a:p>
          <a:p>
            <a:pPr algn="ctr" eaLnBrk="1" hangingPunct="1"/>
            <a:endParaRPr lang="en-US" altLang="en-US" sz="2800" dirty="0">
              <a:solidFill>
                <a:srgbClr val="000000"/>
              </a:solidFill>
              <a:latin typeface="UTM Neo Sans Intel" pitchFamily="18" charset="0"/>
              <a:cs typeface="Times New Roman" pitchFamily="18" charset="0"/>
            </a:endParaRPr>
          </a:p>
          <a:p>
            <a:pPr algn="ctr" eaLnBrk="1" hangingPunct="1"/>
            <a:r>
              <a:rPr lang="en-US" altLang="en-US" sz="2800" dirty="0" err="1">
                <a:solidFill>
                  <a:srgbClr val="0070C0"/>
                </a:solidFill>
                <a:latin typeface="UTM Neo Sans Intel" pitchFamily="18" charset="0"/>
                <a:cs typeface="Times New Roman" pitchFamily="18" charset="0"/>
              </a:rPr>
              <a:t>Các</a:t>
            </a:r>
            <a:r>
              <a:rPr lang="en-US" altLang="en-US" sz="2800" dirty="0">
                <a:solidFill>
                  <a:srgbClr val="0070C0"/>
                </a:solidFill>
                <a:latin typeface="UTM Neo Sans Intel" pitchFamily="18" charset="0"/>
                <a:cs typeface="Times New Roman" pitchFamily="18" charset="0"/>
              </a:rPr>
              <a:t> </a:t>
            </a:r>
            <a:r>
              <a:rPr lang="en-US" altLang="en-US" sz="2800" dirty="0" err="1">
                <a:solidFill>
                  <a:srgbClr val="0070C0"/>
                </a:solidFill>
                <a:latin typeface="UTM Neo Sans Intel" pitchFamily="18" charset="0"/>
                <a:cs typeface="Times New Roman" pitchFamily="18" charset="0"/>
              </a:rPr>
              <a:t>từ</a:t>
            </a:r>
            <a:r>
              <a:rPr lang="en-US" altLang="en-US" sz="2800" dirty="0">
                <a:solidFill>
                  <a:srgbClr val="0070C0"/>
                </a:solidFill>
                <a:latin typeface="UTM Neo Sans Intel" pitchFamily="18" charset="0"/>
                <a:cs typeface="Times New Roman" pitchFamily="18" charset="0"/>
              </a:rPr>
              <a:t> </a:t>
            </a:r>
            <a:r>
              <a:rPr lang="en-US" altLang="en-US" sz="2800" b="1" dirty="0" err="1" smtClean="0">
                <a:solidFill>
                  <a:srgbClr val="0070C0"/>
                </a:solidFill>
                <a:latin typeface="UTM Neo Sans Intel" pitchFamily="18" charset="0"/>
                <a:cs typeface="Times New Roman" pitchFamily="18" charset="0"/>
              </a:rPr>
              <a:t>vậy</a:t>
            </a:r>
            <a:r>
              <a:rPr lang="en-US" altLang="en-US" sz="2800" b="1" dirty="0" smtClean="0">
                <a:solidFill>
                  <a:srgbClr val="0070C0"/>
                </a:solidFill>
                <a:latin typeface="UTM Neo Sans Intel" pitchFamily="18" charset="0"/>
                <a:cs typeface="Times New Roman" pitchFamily="18" charset="0"/>
              </a:rPr>
              <a:t>, </a:t>
            </a:r>
            <a:r>
              <a:rPr lang="en-US" altLang="en-US" sz="2800" b="1" dirty="0" err="1" smtClean="0">
                <a:solidFill>
                  <a:srgbClr val="0070C0"/>
                </a:solidFill>
                <a:latin typeface="UTM Neo Sans Intel" pitchFamily="18" charset="0"/>
                <a:cs typeface="Times New Roman" pitchFamily="18" charset="0"/>
              </a:rPr>
              <a:t>thế</a:t>
            </a:r>
            <a:r>
              <a:rPr lang="en-US" altLang="en-US" sz="2800" b="1" dirty="0" smtClean="0">
                <a:solidFill>
                  <a:srgbClr val="0070C0"/>
                </a:solidFill>
                <a:latin typeface="UTM Neo Sans Intel" pitchFamily="18" charset="0"/>
                <a:cs typeface="Times New Roman" pitchFamily="18" charset="0"/>
              </a:rPr>
              <a:t> </a:t>
            </a:r>
            <a:r>
              <a:rPr lang="en-US" altLang="en-US" sz="2800" dirty="0" err="1" smtClean="0">
                <a:solidFill>
                  <a:srgbClr val="0070C0"/>
                </a:solidFill>
                <a:latin typeface="UTM Neo Sans Intel" pitchFamily="18" charset="0"/>
                <a:cs typeface="Times New Roman" pitchFamily="18" charset="0"/>
              </a:rPr>
              <a:t>cũng</a:t>
            </a:r>
            <a:r>
              <a:rPr lang="en-US" altLang="en-US" sz="2800" dirty="0" smtClean="0">
                <a:solidFill>
                  <a:srgbClr val="0070C0"/>
                </a:solidFill>
                <a:latin typeface="UTM Neo Sans Intel" pitchFamily="18" charset="0"/>
                <a:cs typeface="Times New Roman" pitchFamily="18" charset="0"/>
              </a:rPr>
              <a:t> </a:t>
            </a:r>
            <a:r>
              <a:rPr lang="en-US" altLang="en-US" sz="2800" dirty="0" err="1" smtClean="0">
                <a:solidFill>
                  <a:srgbClr val="0070C0"/>
                </a:solidFill>
                <a:latin typeface="UTM Neo Sans Intel" pitchFamily="18" charset="0"/>
                <a:cs typeface="Times New Roman" pitchFamily="18" charset="0"/>
              </a:rPr>
              <a:t>được</a:t>
            </a:r>
            <a:r>
              <a:rPr lang="en-US" altLang="en-US" sz="2800" dirty="0" smtClean="0">
                <a:solidFill>
                  <a:srgbClr val="0070C0"/>
                </a:solidFill>
                <a:latin typeface="UTM Neo Sans Intel" pitchFamily="18" charset="0"/>
                <a:cs typeface="Times New Roman" pitchFamily="18" charset="0"/>
              </a:rPr>
              <a:t> </a:t>
            </a:r>
            <a:r>
              <a:rPr lang="en-US" altLang="en-US" sz="2800" dirty="0" err="1">
                <a:solidFill>
                  <a:srgbClr val="0070C0"/>
                </a:solidFill>
                <a:latin typeface="UTM Neo Sans Intel" pitchFamily="18" charset="0"/>
                <a:cs typeface="Times New Roman" pitchFamily="18" charset="0"/>
              </a:rPr>
              <a:t>gọi</a:t>
            </a:r>
            <a:r>
              <a:rPr lang="en-US" altLang="en-US" sz="2800" dirty="0">
                <a:solidFill>
                  <a:srgbClr val="0070C0"/>
                </a:solidFill>
                <a:latin typeface="UTM Neo Sans Intel" pitchFamily="18" charset="0"/>
                <a:cs typeface="Times New Roman" pitchFamily="18" charset="0"/>
              </a:rPr>
              <a:t> </a:t>
            </a:r>
            <a:r>
              <a:rPr lang="en-US" altLang="en-US" sz="2800" dirty="0" err="1">
                <a:solidFill>
                  <a:srgbClr val="0070C0"/>
                </a:solidFill>
                <a:latin typeface="UTM Neo Sans Intel" pitchFamily="18" charset="0"/>
                <a:cs typeface="Times New Roman" pitchFamily="18" charset="0"/>
              </a:rPr>
              <a:t>là</a:t>
            </a:r>
            <a:r>
              <a:rPr lang="en-US" altLang="en-US" sz="2800" dirty="0">
                <a:solidFill>
                  <a:srgbClr val="0070C0"/>
                </a:solidFill>
                <a:latin typeface="UTM Neo Sans Intel" pitchFamily="18" charset="0"/>
                <a:cs typeface="Times New Roman" pitchFamily="18" charset="0"/>
              </a:rPr>
              <a:t> </a:t>
            </a:r>
            <a:r>
              <a:rPr lang="en-US" altLang="en-US" sz="2800" b="1" u="sng" dirty="0" err="1">
                <a:solidFill>
                  <a:srgbClr val="FF0000"/>
                </a:solidFill>
                <a:latin typeface="UTM Neo Sans Intel" pitchFamily="18" charset="0"/>
                <a:cs typeface="Times New Roman" pitchFamily="18" charset="0"/>
              </a:rPr>
              <a:t>đại</a:t>
            </a:r>
            <a:r>
              <a:rPr lang="en-US" altLang="en-US" sz="2800" b="1" u="sng" dirty="0">
                <a:solidFill>
                  <a:srgbClr val="FF0000"/>
                </a:solidFill>
                <a:latin typeface="UTM Neo Sans Intel" pitchFamily="18" charset="0"/>
                <a:cs typeface="Times New Roman" pitchFamily="18" charset="0"/>
              </a:rPr>
              <a:t> </a:t>
            </a:r>
            <a:r>
              <a:rPr lang="en-US" altLang="en-US" sz="2800" b="1" u="sng" dirty="0" err="1" smtClean="0">
                <a:solidFill>
                  <a:srgbClr val="FF0000"/>
                </a:solidFill>
                <a:latin typeface="UTM Neo Sans Intel" pitchFamily="18" charset="0"/>
                <a:cs typeface="Times New Roman" pitchFamily="18" charset="0"/>
              </a:rPr>
              <a:t>từ</a:t>
            </a:r>
            <a:r>
              <a:rPr lang="en-US" altLang="en-US" sz="2800" dirty="0" smtClean="0">
                <a:solidFill>
                  <a:srgbClr val="C00000"/>
                </a:solidFill>
                <a:latin typeface="UTM Neo Sans Intel" pitchFamily="18" charset="0"/>
                <a:cs typeface="Times New Roman" pitchFamily="18" charset="0"/>
              </a:rPr>
              <a:t>.</a:t>
            </a:r>
            <a:endParaRPr lang="en-US" altLang="en-US" sz="2800" dirty="0">
              <a:solidFill>
                <a:srgbClr val="C00000"/>
              </a:solidFill>
              <a:latin typeface="UTM Neo Sans Intel" pitchFamily="18" charset="0"/>
              <a:cs typeface="Times New Roman" pitchFamily="18" charset="0"/>
            </a:endParaRPr>
          </a:p>
        </p:txBody>
      </p:sp>
      <p:grpSp>
        <p:nvGrpSpPr>
          <p:cNvPr id="8" name="Group 18"/>
          <p:cNvGrpSpPr>
            <a:grpSpLocks/>
          </p:cNvGrpSpPr>
          <p:nvPr/>
        </p:nvGrpSpPr>
        <p:grpSpPr bwMode="auto">
          <a:xfrm>
            <a:off x="3453498" y="2599314"/>
            <a:ext cx="2240451" cy="523220"/>
            <a:chOff x="1143000" y="4724400"/>
            <a:chExt cx="1905000" cy="412179"/>
          </a:xfrm>
        </p:grpSpPr>
        <p:sp>
          <p:nvSpPr>
            <p:cNvPr id="9" name="TextBox 19"/>
            <p:cNvSpPr txBox="1">
              <a:spLocks noChangeArrowheads="1"/>
            </p:cNvSpPr>
            <p:nvPr/>
          </p:nvSpPr>
          <p:spPr bwMode="auto">
            <a:xfrm>
              <a:off x="1219200" y="4724400"/>
              <a:ext cx="1828800" cy="41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dirty="0" err="1">
                  <a:latin typeface="UTM Neo Sans Intel" pitchFamily="18" charset="0"/>
                  <a:cs typeface="Times New Roman" pitchFamily="18" charset="0"/>
                </a:rPr>
                <a:t>Thay</a:t>
              </a:r>
              <a:r>
                <a:rPr lang="en-US" altLang="en-US" sz="2800" dirty="0">
                  <a:latin typeface="UTM Neo Sans Intel" pitchFamily="18" charset="0"/>
                  <a:cs typeface="Times New Roman" pitchFamily="18" charset="0"/>
                </a:rPr>
                <a:t> </a:t>
              </a:r>
              <a:r>
                <a:rPr lang="en-US" altLang="en-US" sz="2800" dirty="0" err="1">
                  <a:latin typeface="UTM Neo Sans Intel" pitchFamily="18" charset="0"/>
                  <a:cs typeface="Times New Roman" pitchFamily="18" charset="0"/>
                </a:rPr>
                <a:t>thế</a:t>
              </a:r>
              <a:endParaRPr lang="en-US" altLang="en-US" sz="2800" dirty="0">
                <a:latin typeface="UTM Neo Sans Intel" pitchFamily="18" charset="0"/>
                <a:cs typeface="Times New Roman" pitchFamily="18" charset="0"/>
              </a:endParaRPr>
            </a:p>
          </p:txBody>
        </p:sp>
        <p:cxnSp>
          <p:nvCxnSpPr>
            <p:cNvPr id="10" name="Straight Arrow Connector 9">
              <a:extLst>
                <a:ext uri="{FF2B5EF4-FFF2-40B4-BE49-F238E27FC236}">
                  <a16:creationId xmlns="" xmlns:a16="http://schemas.microsoft.com/office/drawing/2014/main" id="{21CAD7C2-3397-4D12-9AC8-15C9F8938344}"/>
                </a:ext>
              </a:extLst>
            </p:cNvPr>
            <p:cNvCxnSpPr/>
            <p:nvPr/>
          </p:nvCxnSpPr>
          <p:spPr>
            <a:xfrm>
              <a:off x="1143000" y="5130800"/>
              <a:ext cx="1295400" cy="1588"/>
            </a:xfrm>
            <a:prstGeom prst="straightConnector1">
              <a:avLst/>
            </a:prstGeom>
            <a:ln w="19050" cmpd="sng">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21"/>
          <p:cNvGrpSpPr>
            <a:grpSpLocks/>
          </p:cNvGrpSpPr>
          <p:nvPr/>
        </p:nvGrpSpPr>
        <p:grpSpPr bwMode="auto">
          <a:xfrm>
            <a:off x="3449364" y="3486843"/>
            <a:ext cx="2240451" cy="523220"/>
            <a:chOff x="1143000" y="4724400"/>
            <a:chExt cx="1905000" cy="412179"/>
          </a:xfrm>
        </p:grpSpPr>
        <p:sp>
          <p:nvSpPr>
            <p:cNvPr id="12" name="TextBox 22"/>
            <p:cNvSpPr txBox="1">
              <a:spLocks noChangeArrowheads="1"/>
            </p:cNvSpPr>
            <p:nvPr/>
          </p:nvSpPr>
          <p:spPr bwMode="auto">
            <a:xfrm>
              <a:off x="1219200" y="4724400"/>
              <a:ext cx="1828800" cy="41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dirty="0" err="1">
                  <a:latin typeface="UTM Neo Sans Intel" pitchFamily="18" charset="0"/>
                  <a:cs typeface="Times New Roman" pitchFamily="18" charset="0"/>
                </a:rPr>
                <a:t>Thay</a:t>
              </a:r>
              <a:r>
                <a:rPr lang="en-US" altLang="en-US" sz="2800" dirty="0">
                  <a:latin typeface="UTM Neo Sans Intel" pitchFamily="18" charset="0"/>
                  <a:cs typeface="Times New Roman" pitchFamily="18" charset="0"/>
                </a:rPr>
                <a:t> </a:t>
              </a:r>
              <a:r>
                <a:rPr lang="en-US" altLang="en-US" sz="2800" dirty="0" err="1">
                  <a:latin typeface="UTM Neo Sans Intel" pitchFamily="18" charset="0"/>
                  <a:cs typeface="Times New Roman" pitchFamily="18" charset="0"/>
                </a:rPr>
                <a:t>thế</a:t>
              </a:r>
              <a:endParaRPr lang="en-US" altLang="en-US" sz="2800" dirty="0">
                <a:latin typeface="UTM Neo Sans Intel" pitchFamily="18" charset="0"/>
                <a:cs typeface="Times New Roman" pitchFamily="18" charset="0"/>
              </a:endParaRPr>
            </a:p>
          </p:txBody>
        </p:sp>
        <p:cxnSp>
          <p:nvCxnSpPr>
            <p:cNvPr id="13" name="Straight Arrow Connector 12">
              <a:extLst>
                <a:ext uri="{FF2B5EF4-FFF2-40B4-BE49-F238E27FC236}">
                  <a16:creationId xmlns="" xmlns:a16="http://schemas.microsoft.com/office/drawing/2014/main" id="{D227FBBE-0FED-46AE-93AD-DD31921EDD51}"/>
                </a:ext>
              </a:extLst>
            </p:cNvPr>
            <p:cNvCxnSpPr/>
            <p:nvPr/>
          </p:nvCxnSpPr>
          <p:spPr>
            <a:xfrm>
              <a:off x="1143000" y="5130800"/>
              <a:ext cx="1295400" cy="1588"/>
            </a:xfrm>
            <a:prstGeom prst="straightConnector1">
              <a:avLst/>
            </a:prstGeom>
            <a:ln w="19050" cmpd="sng">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4" name="TextBox 13"/>
          <p:cNvSpPr txBox="1">
            <a:spLocks noChangeArrowheads="1"/>
          </p:cNvSpPr>
          <p:nvPr/>
        </p:nvSpPr>
        <p:spPr bwMode="auto">
          <a:xfrm>
            <a:off x="5233424" y="2710440"/>
            <a:ext cx="21508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dirty="0">
                <a:solidFill>
                  <a:srgbClr val="000000"/>
                </a:solidFill>
                <a:latin typeface="UTM Neo Sans Intel" pitchFamily="18" charset="0"/>
                <a:cs typeface="Times New Roman" pitchFamily="18" charset="0"/>
              </a:rPr>
              <a:t> </a:t>
            </a:r>
            <a:r>
              <a:rPr lang="en-US" altLang="en-US" sz="2800" i="1" dirty="0" err="1">
                <a:solidFill>
                  <a:srgbClr val="000000"/>
                </a:solidFill>
                <a:latin typeface="UTM Neo Sans Intel" pitchFamily="18" charset="0"/>
                <a:cs typeface="Times New Roman" pitchFamily="18" charset="0"/>
              </a:rPr>
              <a:t>thích</a:t>
            </a:r>
            <a:r>
              <a:rPr lang="en-US" altLang="en-US" sz="2800" i="1" dirty="0">
                <a:solidFill>
                  <a:srgbClr val="000000"/>
                </a:solidFill>
                <a:latin typeface="UTM Neo Sans Intel" pitchFamily="18" charset="0"/>
                <a:cs typeface="Times New Roman" pitchFamily="18" charset="0"/>
              </a:rPr>
              <a:t> </a:t>
            </a:r>
            <a:r>
              <a:rPr lang="en-US" altLang="en-US" sz="2800" i="1" dirty="0" err="1">
                <a:solidFill>
                  <a:srgbClr val="000000"/>
                </a:solidFill>
                <a:latin typeface="UTM Neo Sans Intel" pitchFamily="18" charset="0"/>
                <a:cs typeface="Times New Roman" pitchFamily="18" charset="0"/>
              </a:rPr>
              <a:t>thơ</a:t>
            </a:r>
            <a:r>
              <a:rPr lang="en-US" altLang="en-US" sz="2800" i="1" dirty="0">
                <a:solidFill>
                  <a:srgbClr val="000000"/>
                </a:solidFill>
                <a:latin typeface="UTM Neo Sans Intel" pitchFamily="18" charset="0"/>
                <a:cs typeface="Times New Roman" pitchFamily="18" charset="0"/>
              </a:rPr>
              <a:t> </a:t>
            </a:r>
            <a:endParaRPr lang="en-US" altLang="en-US" sz="2800" i="1" dirty="0">
              <a:latin typeface="UTM Neo Sans Intel" pitchFamily="18" charset="0"/>
            </a:endParaRPr>
          </a:p>
        </p:txBody>
      </p:sp>
      <p:sp>
        <p:nvSpPr>
          <p:cNvPr id="15" name="TextBox 14"/>
          <p:cNvSpPr txBox="1">
            <a:spLocks noChangeArrowheads="1"/>
          </p:cNvSpPr>
          <p:nvPr/>
        </p:nvSpPr>
        <p:spPr bwMode="auto">
          <a:xfrm>
            <a:off x="7036057" y="2702502"/>
            <a:ext cx="28677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dirty="0">
                <a:solidFill>
                  <a:srgbClr val="0000CC"/>
                </a:solidFill>
                <a:latin typeface="UTM Neo Sans Intel" pitchFamily="18" charset="0"/>
                <a:cs typeface="Times New Roman" pitchFamily="18" charset="0"/>
              </a:rPr>
              <a:t>(</a:t>
            </a:r>
            <a:r>
              <a:rPr lang="en-US" altLang="en-US" sz="2800" dirty="0" err="1">
                <a:solidFill>
                  <a:srgbClr val="0000CC"/>
                </a:solidFill>
                <a:latin typeface="UTM Neo Sans Intel" pitchFamily="18" charset="0"/>
                <a:cs typeface="Times New Roman" pitchFamily="18" charset="0"/>
              </a:rPr>
              <a:t>cụm</a:t>
            </a:r>
            <a:r>
              <a:rPr lang="en-US" altLang="en-US" sz="2800" dirty="0">
                <a:solidFill>
                  <a:srgbClr val="0000CC"/>
                </a:solidFill>
                <a:latin typeface="UTM Neo Sans Intel" pitchFamily="18" charset="0"/>
                <a:cs typeface="Times New Roman" pitchFamily="18" charset="0"/>
              </a:rPr>
              <a:t> </a:t>
            </a:r>
            <a:r>
              <a:rPr lang="en-US" altLang="en-US" sz="2800" dirty="0" err="1">
                <a:solidFill>
                  <a:srgbClr val="0000CC"/>
                </a:solidFill>
                <a:latin typeface="UTM Neo Sans Intel" pitchFamily="18" charset="0"/>
                <a:cs typeface="Times New Roman" pitchFamily="18" charset="0"/>
              </a:rPr>
              <a:t>động</a:t>
            </a:r>
            <a:r>
              <a:rPr lang="en-US" altLang="en-US" sz="2800" dirty="0">
                <a:solidFill>
                  <a:srgbClr val="0000CC"/>
                </a:solidFill>
                <a:latin typeface="UTM Neo Sans Intel" pitchFamily="18" charset="0"/>
                <a:cs typeface="Times New Roman" pitchFamily="18" charset="0"/>
              </a:rPr>
              <a:t> </a:t>
            </a:r>
            <a:r>
              <a:rPr lang="en-US" altLang="en-US" sz="2800" dirty="0" err="1">
                <a:solidFill>
                  <a:srgbClr val="0000CC"/>
                </a:solidFill>
                <a:latin typeface="UTM Neo Sans Intel" pitchFamily="18" charset="0"/>
                <a:cs typeface="Times New Roman" pitchFamily="18" charset="0"/>
              </a:rPr>
              <a:t>từ</a:t>
            </a:r>
            <a:r>
              <a:rPr lang="en-US" altLang="en-US" sz="2800" dirty="0">
                <a:solidFill>
                  <a:srgbClr val="0000CC"/>
                </a:solidFill>
                <a:latin typeface="UTM Neo Sans Intel" pitchFamily="18" charset="0"/>
                <a:cs typeface="Times New Roman" pitchFamily="18" charset="0"/>
              </a:rPr>
              <a:t>)</a:t>
            </a:r>
            <a:endParaRPr lang="en-US" altLang="en-US" sz="2800" dirty="0">
              <a:latin typeface="UTM Neo Sans Intel" pitchFamily="18" charset="0"/>
            </a:endParaRPr>
          </a:p>
        </p:txBody>
      </p:sp>
      <p:sp>
        <p:nvSpPr>
          <p:cNvPr id="16" name="TextBox 15"/>
          <p:cNvSpPr txBox="1">
            <a:spLocks noChangeArrowheads="1"/>
          </p:cNvSpPr>
          <p:nvPr/>
        </p:nvSpPr>
        <p:spPr bwMode="auto">
          <a:xfrm>
            <a:off x="5393517" y="3555107"/>
            <a:ext cx="1736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i="1" dirty="0" err="1">
                <a:solidFill>
                  <a:srgbClr val="000000"/>
                </a:solidFill>
                <a:latin typeface="UTM Neo Sans Intel" pitchFamily="18" charset="0"/>
                <a:cs typeface="Times New Roman" pitchFamily="18" charset="0"/>
              </a:rPr>
              <a:t>rất</a:t>
            </a:r>
            <a:r>
              <a:rPr lang="en-US" altLang="en-US" sz="2800" i="1" dirty="0">
                <a:solidFill>
                  <a:srgbClr val="000000"/>
                </a:solidFill>
                <a:latin typeface="UTM Neo Sans Intel" pitchFamily="18" charset="0"/>
                <a:cs typeface="Times New Roman" pitchFamily="18" charset="0"/>
              </a:rPr>
              <a:t> </a:t>
            </a:r>
            <a:r>
              <a:rPr lang="en-US" altLang="en-US" sz="2800" i="1" dirty="0" err="1">
                <a:solidFill>
                  <a:srgbClr val="000000"/>
                </a:solidFill>
                <a:latin typeface="UTM Neo Sans Intel" pitchFamily="18" charset="0"/>
                <a:cs typeface="Times New Roman" pitchFamily="18" charset="0"/>
              </a:rPr>
              <a:t>quý</a:t>
            </a:r>
            <a:endParaRPr lang="en-US" altLang="en-US" sz="2800" i="1" dirty="0">
              <a:latin typeface="UTM Neo Sans Intel" pitchFamily="18" charset="0"/>
            </a:endParaRPr>
          </a:p>
        </p:txBody>
      </p:sp>
      <p:sp>
        <p:nvSpPr>
          <p:cNvPr id="17" name="TextBox 16"/>
          <p:cNvSpPr txBox="1">
            <a:spLocks noChangeArrowheads="1"/>
          </p:cNvSpPr>
          <p:nvPr/>
        </p:nvSpPr>
        <p:spPr bwMode="auto">
          <a:xfrm>
            <a:off x="7111991" y="3544473"/>
            <a:ext cx="23300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eaLnBrk="1" hangingPunct="1"/>
            <a:r>
              <a:rPr lang="en-US" altLang="en-US" sz="2800" dirty="0">
                <a:solidFill>
                  <a:srgbClr val="0000CC"/>
                </a:solidFill>
                <a:latin typeface="UTM Neo Sans Intel" pitchFamily="18" charset="0"/>
                <a:cs typeface="Times New Roman" pitchFamily="18" charset="0"/>
              </a:rPr>
              <a:t>(</a:t>
            </a:r>
            <a:r>
              <a:rPr lang="en-US" altLang="en-US" sz="2800" dirty="0" err="1">
                <a:solidFill>
                  <a:srgbClr val="0000CC"/>
                </a:solidFill>
                <a:latin typeface="UTM Neo Sans Intel" pitchFamily="18" charset="0"/>
                <a:cs typeface="Times New Roman" pitchFamily="18" charset="0"/>
              </a:rPr>
              <a:t>cụm</a:t>
            </a:r>
            <a:r>
              <a:rPr lang="en-US" altLang="en-US" sz="2800" dirty="0">
                <a:solidFill>
                  <a:srgbClr val="0000CC"/>
                </a:solidFill>
                <a:latin typeface="UTM Neo Sans Intel" pitchFamily="18" charset="0"/>
                <a:cs typeface="Times New Roman" pitchFamily="18" charset="0"/>
              </a:rPr>
              <a:t> </a:t>
            </a:r>
            <a:r>
              <a:rPr lang="en-US" altLang="en-US" sz="2800" dirty="0" err="1">
                <a:solidFill>
                  <a:srgbClr val="0000CC"/>
                </a:solidFill>
                <a:latin typeface="UTM Neo Sans Intel" pitchFamily="18" charset="0"/>
                <a:cs typeface="Times New Roman" pitchFamily="18" charset="0"/>
              </a:rPr>
              <a:t>tính</a:t>
            </a:r>
            <a:r>
              <a:rPr lang="en-US" altLang="en-US" sz="2800" dirty="0">
                <a:solidFill>
                  <a:srgbClr val="0000CC"/>
                </a:solidFill>
                <a:latin typeface="UTM Neo Sans Intel" pitchFamily="18" charset="0"/>
                <a:cs typeface="Times New Roman" pitchFamily="18" charset="0"/>
              </a:rPr>
              <a:t> </a:t>
            </a:r>
            <a:r>
              <a:rPr lang="en-US" altLang="en-US" sz="2800" dirty="0" err="1">
                <a:solidFill>
                  <a:srgbClr val="0000CC"/>
                </a:solidFill>
                <a:latin typeface="UTM Neo Sans Intel" pitchFamily="18" charset="0"/>
                <a:cs typeface="Times New Roman" pitchFamily="18" charset="0"/>
              </a:rPr>
              <a:t>từ</a:t>
            </a:r>
            <a:r>
              <a:rPr lang="en-US" altLang="en-US" sz="2800" dirty="0">
                <a:solidFill>
                  <a:srgbClr val="0000CC"/>
                </a:solidFill>
                <a:latin typeface="UTM Neo Sans Intel" pitchFamily="18" charset="0"/>
                <a:cs typeface="Times New Roman" pitchFamily="18" charset="0"/>
              </a:rPr>
              <a:t>)</a:t>
            </a:r>
            <a:endParaRPr lang="en-US" altLang="en-US" sz="2800" dirty="0">
              <a:latin typeface="UTM Neo Sans Intel" pitchFamily="18" charset="0"/>
            </a:endParaRPr>
          </a:p>
        </p:txBody>
      </p:sp>
    </p:spTree>
    <p:extLst>
      <p:ext uri="{BB962C8B-B14F-4D97-AF65-F5344CB8AC3E}">
        <p14:creationId xmlns:p14="http://schemas.microsoft.com/office/powerpoint/2010/main" val="352888029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heel(4)">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heel(4)">
                                      <p:cBhvr>
                                        <p:cTn id="17" dur="500"/>
                                        <p:tgtEl>
                                          <p:spTgt spid="7">
                                            <p:txEl>
                                              <p:pRg st="2" end="2"/>
                                            </p:txEl>
                                          </p:spTgt>
                                        </p:tgtEl>
                                      </p:cBhvr>
                                    </p:animEffect>
                                  </p:childTnLst>
                                </p:cTn>
                              </p:par>
                            </p:childTnLst>
                          </p:cTn>
                        </p:par>
                        <p:par>
                          <p:cTn id="18" fill="hold">
                            <p:stCondLst>
                              <p:cond delay="500"/>
                            </p:stCondLst>
                            <p:childTnLst>
                              <p:par>
                                <p:cTn id="19" presetID="21" presetClass="entr" presetSubtype="4"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heel(4)">
                                      <p:cBhvr>
                                        <p:cTn id="21" dur="500"/>
                                        <p:tgtEl>
                                          <p:spTgt spid="8"/>
                                        </p:tgtEl>
                                      </p:cBhvr>
                                    </p:animEffect>
                                  </p:childTnLst>
                                </p:cTn>
                              </p:par>
                            </p:childTnLst>
                          </p:cTn>
                        </p:par>
                        <p:par>
                          <p:cTn id="22" fill="hold">
                            <p:stCondLst>
                              <p:cond delay="1000"/>
                            </p:stCondLst>
                            <p:childTnLst>
                              <p:par>
                                <p:cTn id="23" presetID="21" presetClass="entr" presetSubtype="4"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heel(4)">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1" presetClass="entr" presetSubtype="4" fill="hold" nodeType="clickEffect">
                                  <p:stCondLst>
                                    <p:cond delay="0"/>
                                  </p:stCondLst>
                                  <p:childTnLst>
                                    <p:set>
                                      <p:cBhvr>
                                        <p:cTn id="29" dur="1" fill="hold">
                                          <p:stCondLst>
                                            <p:cond delay="0"/>
                                          </p:stCondLst>
                                        </p:cTn>
                                        <p:tgtEl>
                                          <p:spTgt spid="7">
                                            <p:txEl>
                                              <p:pRg st="4" end="4"/>
                                            </p:txEl>
                                          </p:spTgt>
                                        </p:tgtEl>
                                        <p:attrNameLst>
                                          <p:attrName>style.visibility</p:attrName>
                                        </p:attrNameLst>
                                      </p:cBhvr>
                                      <p:to>
                                        <p:strVal val="visible"/>
                                      </p:to>
                                    </p:set>
                                    <p:animEffect transition="in" filter="wheel(4)">
                                      <p:cBhvr>
                                        <p:cTn id="30" dur="500"/>
                                        <p:tgtEl>
                                          <p:spTgt spid="7">
                                            <p:txEl>
                                              <p:pRg st="4" end="4"/>
                                            </p:txEl>
                                          </p:spTgt>
                                        </p:tgtEl>
                                      </p:cBhvr>
                                    </p:animEffect>
                                  </p:childTnLst>
                                </p:cTn>
                              </p:par>
                            </p:childTnLst>
                          </p:cTn>
                        </p:par>
                        <p:par>
                          <p:cTn id="31" fill="hold">
                            <p:stCondLst>
                              <p:cond delay="500"/>
                            </p:stCondLst>
                            <p:childTnLst>
                              <p:par>
                                <p:cTn id="32" presetID="21" presetClass="entr" presetSubtype="4"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heel(4)">
                                      <p:cBhvr>
                                        <p:cTn id="34" dur="500"/>
                                        <p:tgtEl>
                                          <p:spTgt spid="11"/>
                                        </p:tgtEl>
                                      </p:cBhvr>
                                    </p:animEffect>
                                  </p:childTnLst>
                                </p:cTn>
                              </p:par>
                            </p:childTnLst>
                          </p:cTn>
                        </p:par>
                        <p:par>
                          <p:cTn id="35" fill="hold">
                            <p:stCondLst>
                              <p:cond delay="1000"/>
                            </p:stCondLst>
                            <p:childTnLst>
                              <p:par>
                                <p:cTn id="36" presetID="21" presetClass="entr" presetSubtype="4"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heel(4)">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21"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heel(4)">
                                      <p:cBhvr>
                                        <p:cTn id="43" dur="500"/>
                                        <p:tgtEl>
                                          <p:spTgt spid="15"/>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heel(4)">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nodeType="clickEffect">
                                  <p:stCondLst>
                                    <p:cond delay="0"/>
                                  </p:stCondLst>
                                  <p:childTnLst>
                                    <p:set>
                                      <p:cBhvr>
                                        <p:cTn id="50" dur="1" fill="hold">
                                          <p:stCondLst>
                                            <p:cond delay="0"/>
                                          </p:stCondLst>
                                        </p:cTn>
                                        <p:tgtEl>
                                          <p:spTgt spid="7">
                                            <p:txEl>
                                              <p:pRg st="6" end="6"/>
                                            </p:txEl>
                                          </p:spTgt>
                                        </p:tgtEl>
                                        <p:attrNameLst>
                                          <p:attrName>style.visibility</p:attrName>
                                        </p:attrNameLst>
                                      </p:cBhvr>
                                      <p:to>
                                        <p:strVal val="visible"/>
                                      </p:to>
                                    </p:set>
                                    <p:animEffect transition="in" filter="wheel(4)">
                                      <p:cBhvr>
                                        <p:cTn id="51" dur="500"/>
                                        <p:tgtEl>
                                          <p:spTgt spid="7">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4" fill="hold" nodeType="clickEffect">
                                  <p:stCondLst>
                                    <p:cond delay="0"/>
                                  </p:stCondLst>
                                  <p:childTnLst>
                                    <p:set>
                                      <p:cBhvr>
                                        <p:cTn id="55" dur="1" fill="hold">
                                          <p:stCondLst>
                                            <p:cond delay="0"/>
                                          </p:stCondLst>
                                        </p:cTn>
                                        <p:tgtEl>
                                          <p:spTgt spid="7">
                                            <p:txEl>
                                              <p:pRg st="8" end="8"/>
                                            </p:txEl>
                                          </p:spTgt>
                                        </p:tgtEl>
                                        <p:attrNameLst>
                                          <p:attrName>style.visibility</p:attrName>
                                        </p:attrNameLst>
                                      </p:cBhvr>
                                      <p:to>
                                        <p:strVal val="visible"/>
                                      </p:to>
                                    </p:set>
                                    <p:animEffect transition="in" filter="wheel(4)">
                                      <p:cBhvr>
                                        <p:cTn id="56"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1DBC1826-70AD-334B-9103-B3DCC841F8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47883" y="494245"/>
            <a:ext cx="8640556" cy="525495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4766" y="1405889"/>
            <a:ext cx="2307265" cy="5207561"/>
          </a:xfrm>
          <a:prstGeom prst="rect">
            <a:avLst/>
          </a:prstGeom>
        </p:spPr>
      </p:pic>
      <p:sp>
        <p:nvSpPr>
          <p:cNvPr id="7" name="TextBox 6"/>
          <p:cNvSpPr txBox="1"/>
          <p:nvPr/>
        </p:nvSpPr>
        <p:spPr>
          <a:xfrm rot="21406147">
            <a:off x="2121201" y="921120"/>
            <a:ext cx="4981354" cy="4401205"/>
          </a:xfrm>
          <a:prstGeom prst="rect">
            <a:avLst/>
          </a:prstGeom>
          <a:noFill/>
        </p:spPr>
        <p:txBody>
          <a:bodyPr wrap="square" rtlCol="0">
            <a:spAutoFit/>
          </a:bodyPr>
          <a:lstStyle/>
          <a:p>
            <a:pPr algn="just"/>
            <a:r>
              <a:rPr lang="en-US" sz="4000" b="1" dirty="0" err="1" smtClean="0">
                <a:latin typeface="UTM Beautiful Caps" pitchFamily="18" charset="0"/>
              </a:rPr>
              <a:t>Đại</a:t>
            </a:r>
            <a:r>
              <a:rPr lang="en-US" sz="4000" b="1" dirty="0" smtClean="0">
                <a:latin typeface="UTM Beautiful Caps" pitchFamily="18" charset="0"/>
              </a:rPr>
              <a:t> </a:t>
            </a:r>
            <a:r>
              <a:rPr lang="en-US" sz="4000" b="1" dirty="0" err="1" smtClean="0">
                <a:latin typeface="UTM Beautiful Caps" pitchFamily="18" charset="0"/>
              </a:rPr>
              <a:t>từ</a:t>
            </a:r>
            <a:r>
              <a:rPr lang="en-US" sz="4000" b="1" dirty="0" smtClean="0">
                <a:latin typeface="UTM Beautiful Caps" pitchFamily="18" charset="0"/>
              </a:rPr>
              <a:t> </a:t>
            </a:r>
            <a:r>
              <a:rPr lang="en-US" sz="4000" dirty="0" err="1" smtClean="0">
                <a:latin typeface="UTM Beautiful Caps" pitchFamily="18" charset="0"/>
              </a:rPr>
              <a:t>là</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dùng</a:t>
            </a:r>
            <a:r>
              <a:rPr lang="en-US" sz="4000" dirty="0" smtClean="0">
                <a:latin typeface="UTM Beautiful Caps" pitchFamily="18" charset="0"/>
              </a:rPr>
              <a:t> </a:t>
            </a:r>
            <a:r>
              <a:rPr lang="en-US" sz="4000" dirty="0" err="1" smtClean="0">
                <a:latin typeface="UTM Beautiful Caps" pitchFamily="18" charset="0"/>
              </a:rPr>
              <a:t>để</a:t>
            </a:r>
            <a:r>
              <a:rPr lang="en-US" sz="4000" dirty="0" smtClean="0">
                <a:latin typeface="UTM Beautiful Caps" pitchFamily="18" charset="0"/>
              </a:rPr>
              <a:t> </a:t>
            </a:r>
            <a:r>
              <a:rPr lang="en-US" sz="4000" b="1" dirty="0" err="1" smtClean="0">
                <a:latin typeface="UTM Beautiful Caps" pitchFamily="18" charset="0"/>
              </a:rPr>
              <a:t>xưng</a:t>
            </a:r>
            <a:r>
              <a:rPr lang="en-US" sz="4000" b="1" dirty="0" smtClean="0">
                <a:latin typeface="UTM Beautiful Caps" pitchFamily="18" charset="0"/>
              </a:rPr>
              <a:t> </a:t>
            </a:r>
            <a:r>
              <a:rPr lang="en-US" sz="4000" b="1" dirty="0" err="1" smtClean="0">
                <a:latin typeface="UTM Beautiful Caps" pitchFamily="18" charset="0"/>
              </a:rPr>
              <a:t>hô</a:t>
            </a:r>
            <a:r>
              <a:rPr lang="en-US" sz="4000" dirty="0" smtClean="0">
                <a:latin typeface="UTM Beautiful Caps" pitchFamily="18" charset="0"/>
              </a:rPr>
              <a:t> hay </a:t>
            </a:r>
            <a:r>
              <a:rPr lang="en-US" sz="4000" dirty="0" err="1" smtClean="0">
                <a:latin typeface="UTM Beautiful Caps" pitchFamily="18" charset="0"/>
              </a:rPr>
              <a:t>để</a:t>
            </a:r>
            <a:r>
              <a:rPr lang="en-US" sz="4000" dirty="0" smtClean="0">
                <a:latin typeface="UTM Beautiful Caps" pitchFamily="18" charset="0"/>
              </a:rPr>
              <a:t> </a:t>
            </a:r>
            <a:r>
              <a:rPr lang="en-US" sz="4000" b="1" dirty="0" err="1" smtClean="0">
                <a:latin typeface="UTM Beautiful Caps" pitchFamily="18" charset="0"/>
              </a:rPr>
              <a:t>thay</a:t>
            </a:r>
            <a:r>
              <a:rPr lang="en-US" sz="4000" b="1" dirty="0" smtClean="0">
                <a:latin typeface="UTM Beautiful Caps" pitchFamily="18" charset="0"/>
              </a:rPr>
              <a:t> </a:t>
            </a:r>
            <a:r>
              <a:rPr lang="en-US" sz="4000" b="1" dirty="0" err="1" smtClean="0">
                <a:latin typeface="UTM Beautiful Caps" pitchFamily="18" charset="0"/>
              </a:rPr>
              <a:t>thế</a:t>
            </a:r>
            <a:r>
              <a:rPr lang="en-US" sz="4000" b="1" dirty="0" smtClean="0">
                <a:latin typeface="UTM Beautiful Caps" pitchFamily="18" charset="0"/>
              </a:rPr>
              <a:t> </a:t>
            </a:r>
            <a:r>
              <a:rPr lang="en-US" sz="4000" dirty="0" err="1" smtClean="0">
                <a:latin typeface="UTM Beautiful Caps" pitchFamily="18" charset="0"/>
              </a:rPr>
              <a:t>danh</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động</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tính</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hoặc</a:t>
            </a:r>
            <a:r>
              <a:rPr lang="en-US" sz="4000" dirty="0" smtClean="0">
                <a:latin typeface="UTM Beautiful Caps" pitchFamily="18" charset="0"/>
              </a:rPr>
              <a:t> </a:t>
            </a:r>
            <a:r>
              <a:rPr lang="en-US" sz="4000" dirty="0" err="1" smtClean="0">
                <a:latin typeface="UTM Beautiful Caps" pitchFamily="18" charset="0"/>
              </a:rPr>
              <a:t>cụm</a:t>
            </a:r>
            <a:r>
              <a:rPr lang="en-US" sz="4000" dirty="0" smtClean="0">
                <a:latin typeface="UTM Beautiful Caps" pitchFamily="18" charset="0"/>
              </a:rPr>
              <a:t> </a:t>
            </a:r>
            <a:r>
              <a:rPr lang="en-US" sz="4000" dirty="0" err="1" smtClean="0">
                <a:latin typeface="UTM Beautiful Caps" pitchFamily="18" charset="0"/>
              </a:rPr>
              <a:t>danh</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cụm</a:t>
            </a:r>
            <a:r>
              <a:rPr lang="en-US" sz="4000" dirty="0" smtClean="0">
                <a:latin typeface="UTM Beautiful Caps" pitchFamily="18" charset="0"/>
              </a:rPr>
              <a:t> </a:t>
            </a:r>
            <a:r>
              <a:rPr lang="en-US" sz="4000" dirty="0" err="1" smtClean="0">
                <a:latin typeface="UTM Beautiful Caps" pitchFamily="18" charset="0"/>
              </a:rPr>
              <a:t>động</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cụm</a:t>
            </a:r>
            <a:r>
              <a:rPr lang="en-US" sz="4000" dirty="0" smtClean="0">
                <a:latin typeface="UTM Beautiful Caps" pitchFamily="18" charset="0"/>
              </a:rPr>
              <a:t> </a:t>
            </a:r>
            <a:r>
              <a:rPr lang="en-US" sz="4000" dirty="0" err="1" smtClean="0">
                <a:latin typeface="UTM Beautiful Caps" pitchFamily="18" charset="0"/>
              </a:rPr>
              <a:t>tính</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trong</a:t>
            </a:r>
            <a:r>
              <a:rPr lang="en-US" sz="4000" dirty="0" smtClean="0">
                <a:latin typeface="UTM Beautiful Caps" pitchFamily="18" charset="0"/>
              </a:rPr>
              <a:t> </a:t>
            </a:r>
            <a:r>
              <a:rPr lang="en-US" sz="4000" dirty="0" err="1" smtClean="0">
                <a:latin typeface="UTM Beautiful Caps" pitchFamily="18" charset="0"/>
              </a:rPr>
              <a:t>câu</a:t>
            </a:r>
            <a:r>
              <a:rPr lang="en-US" sz="4000" dirty="0" smtClean="0">
                <a:latin typeface="UTM Beautiful Caps" pitchFamily="18" charset="0"/>
              </a:rPr>
              <a:t> </a:t>
            </a:r>
            <a:r>
              <a:rPr lang="en-US" sz="4000" dirty="0" err="1" smtClean="0">
                <a:latin typeface="UTM Beautiful Caps" pitchFamily="18" charset="0"/>
              </a:rPr>
              <a:t>cho</a:t>
            </a:r>
            <a:r>
              <a:rPr lang="en-US" sz="4000" dirty="0" smtClean="0">
                <a:latin typeface="UTM Beautiful Caps" pitchFamily="18" charset="0"/>
              </a:rPr>
              <a:t> </a:t>
            </a:r>
            <a:r>
              <a:rPr lang="en-US" sz="4000" b="1" dirty="0" err="1" smtClean="0">
                <a:latin typeface="UTM Beautiful Caps" pitchFamily="18" charset="0"/>
              </a:rPr>
              <a:t>khỏi</a:t>
            </a:r>
            <a:r>
              <a:rPr lang="en-US" sz="4000" b="1" dirty="0" smtClean="0">
                <a:latin typeface="UTM Beautiful Caps" pitchFamily="18" charset="0"/>
              </a:rPr>
              <a:t> </a:t>
            </a:r>
            <a:r>
              <a:rPr lang="en-US" sz="4000" b="1" dirty="0" err="1" smtClean="0">
                <a:latin typeface="UTM Beautiful Caps" pitchFamily="18" charset="0"/>
              </a:rPr>
              <a:t>lặp</a:t>
            </a:r>
            <a:r>
              <a:rPr lang="en-US" sz="4000" b="1" dirty="0" smtClean="0">
                <a:latin typeface="UTM Beautiful Caps" pitchFamily="18" charset="0"/>
              </a:rPr>
              <a:t> </a:t>
            </a:r>
            <a:r>
              <a:rPr lang="en-US" sz="4000" b="1" dirty="0" err="1" smtClean="0">
                <a:latin typeface="UTM Beautiful Caps" pitchFamily="18" charset="0"/>
              </a:rPr>
              <a:t>lại</a:t>
            </a:r>
            <a:r>
              <a:rPr lang="en-US" sz="4000" b="1" dirty="0" smtClean="0">
                <a:latin typeface="UTM Beautiful Caps" pitchFamily="18" charset="0"/>
              </a:rPr>
              <a:t> </a:t>
            </a:r>
            <a:r>
              <a:rPr lang="en-US" sz="4000" dirty="0" err="1" smtClean="0">
                <a:latin typeface="UTM Beautiful Caps" pitchFamily="18" charset="0"/>
              </a:rPr>
              <a:t>các</a:t>
            </a:r>
            <a:r>
              <a:rPr lang="en-US" sz="4000" dirty="0" smtClean="0">
                <a:latin typeface="UTM Beautiful Caps" pitchFamily="18" charset="0"/>
              </a:rPr>
              <a:t> </a:t>
            </a:r>
            <a:r>
              <a:rPr lang="en-US" sz="4000" dirty="0" err="1" smtClean="0">
                <a:latin typeface="UTM Beautiful Caps" pitchFamily="18" charset="0"/>
              </a:rPr>
              <a:t>từ</a:t>
            </a:r>
            <a:r>
              <a:rPr lang="en-US" sz="4000" dirty="0" smtClean="0">
                <a:latin typeface="UTM Beautiful Caps" pitchFamily="18" charset="0"/>
              </a:rPr>
              <a:t> </a:t>
            </a:r>
            <a:r>
              <a:rPr lang="en-US" sz="4000" dirty="0" err="1" smtClean="0">
                <a:latin typeface="UTM Beautiful Caps" pitchFamily="18" charset="0"/>
              </a:rPr>
              <a:t>ngữ</a:t>
            </a:r>
            <a:r>
              <a:rPr lang="en-US" sz="4000" dirty="0" smtClean="0">
                <a:latin typeface="UTM Beautiful Caps" pitchFamily="18" charset="0"/>
              </a:rPr>
              <a:t> </a:t>
            </a:r>
            <a:r>
              <a:rPr lang="en-US" sz="4000" dirty="0" err="1" smtClean="0">
                <a:latin typeface="UTM Beautiful Caps" pitchFamily="18" charset="0"/>
              </a:rPr>
              <a:t>ấy</a:t>
            </a:r>
            <a:r>
              <a:rPr lang="en-US" sz="4000" dirty="0" smtClean="0">
                <a:latin typeface="UTM Beautiful Caps" pitchFamily="18" charset="0"/>
              </a:rPr>
              <a:t>.</a:t>
            </a:r>
            <a:endParaRPr lang="en-US" sz="4000" dirty="0">
              <a:latin typeface="UTM Beautiful Caps" pitchFamily="18" charset="0"/>
            </a:endParaRPr>
          </a:p>
        </p:txBody>
      </p:sp>
    </p:spTree>
    <p:extLst>
      <p:ext uri="{BB962C8B-B14F-4D97-AF65-F5344CB8AC3E}">
        <p14:creationId xmlns:p14="http://schemas.microsoft.com/office/powerpoint/2010/main" val="153952829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2793365"/>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9713" y="3641468"/>
            <a:ext cx="7205487" cy="1207011"/>
          </a:xfrm>
          <a:prstGeom prst="rect">
            <a:avLst/>
          </a:prstGeom>
        </p:spPr>
      </p:pic>
      <p:pic>
        <p:nvPicPr>
          <p:cNvPr id="35" name="图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776435" flipH="1">
            <a:off x="9975773" y="2877305"/>
            <a:ext cx="717325" cy="636625"/>
          </a:xfrm>
          <a:prstGeom prst="rect">
            <a:avLst/>
          </a:prstGeom>
        </p:spPr>
      </p:pic>
      <p:sp>
        <p:nvSpPr>
          <p:cNvPr id="2" name="文本框 1">
            <a:extLst>
              <a:ext uri="{FF2B5EF4-FFF2-40B4-BE49-F238E27FC236}">
                <a16:creationId xmlns:a16="http://schemas.microsoft.com/office/drawing/2014/main" xmlns="" id="{EAB42A08-89EA-4C0D-9BBC-187DB03E9AE8}"/>
              </a:ext>
            </a:extLst>
          </p:cNvPr>
          <p:cNvSpPr txBox="1"/>
          <p:nvPr/>
        </p:nvSpPr>
        <p:spPr>
          <a:xfrm>
            <a:off x="4471097" y="2433173"/>
            <a:ext cx="5351978" cy="1569660"/>
          </a:xfrm>
          <a:prstGeom prst="rect">
            <a:avLst/>
          </a:prstGeom>
          <a:noFill/>
        </p:spPr>
        <p:txBody>
          <a:bodyPr wrap="none" rtlCol="0">
            <a:spAutoFit/>
          </a:bodyPr>
          <a:lstStyle/>
          <a:p>
            <a:pPr>
              <a:spcBef>
                <a:spcPts val="600"/>
              </a:spcBef>
            </a:pP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Luyện</a:t>
            </a:r>
            <a:r>
              <a:rPr lang="en-US" altLang="zh-CN" sz="9600" b="1" dirty="0"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 </a:t>
            </a: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tập</a:t>
            </a:r>
            <a:endParaRPr lang="zh-CN" altLang="en-US" sz="9600" b="1" dirty="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endParaRPr>
          </a:p>
        </p:txBody>
      </p:sp>
      <p:pic>
        <p:nvPicPr>
          <p:cNvPr id="9" name="图片 8">
            <a:extLst>
              <a:ext uri="{FF2B5EF4-FFF2-40B4-BE49-F238E27FC236}">
                <a16:creationId xmlns:a16="http://schemas.microsoft.com/office/drawing/2014/main" xmlns="" id="{541D1B3B-1084-4F77-83C7-BDD379413A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spTree>
    <p:extLst>
      <p:ext uri="{BB962C8B-B14F-4D97-AF65-F5344CB8AC3E}">
        <p14:creationId xmlns:p14="http://schemas.microsoft.com/office/powerpoint/2010/main" val="363422370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
                                        </p:tgtEl>
                                      </p:cBhvr>
                                    </p:animEffect>
                                  </p:childTnLst>
                                </p:cTn>
                              </p:par>
                            </p:childTnLst>
                          </p:cTn>
                        </p:par>
                        <p:par>
                          <p:cTn id="29" fill="hold">
                            <p:stCondLst>
                              <p:cond delay="85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98731" y="880065"/>
            <a:ext cx="11408728" cy="5797182"/>
          </a:xfrm>
          <a:prstGeom prst="roundRect">
            <a:avLst/>
          </a:prstGeom>
          <a:solidFill>
            <a:schemeClr val="bg1"/>
          </a:solidFill>
          <a:ln w="28575">
            <a:prstDash val="sysDash"/>
          </a:ln>
          <a:effectLst>
            <a:innerShdw blurRad="63500" dist="50800" dir="2700000">
              <a:prstClr val="black">
                <a:alpha val="50000"/>
              </a:prstClr>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atin typeface="UTM Neo Sans Intel" pitchFamily="18" charset="0"/>
            </a:endParaRPr>
          </a:p>
        </p:txBody>
      </p:sp>
      <p:pic>
        <p:nvPicPr>
          <p:cNvPr id="17"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831088" y="1486726"/>
            <a:ext cx="4747767" cy="4813958"/>
          </a:xfrm>
          <a:prstGeom prst="rect">
            <a:avLst/>
          </a:prstGeom>
        </p:spPr>
      </p:pic>
      <p:pic>
        <p:nvPicPr>
          <p:cNvPr id="8" name="图片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09741" y="0"/>
            <a:ext cx="7205487" cy="1207011"/>
          </a:xfrm>
          <a:prstGeom prst="rect">
            <a:avLst/>
          </a:prstGeom>
        </p:spPr>
      </p:pic>
      <p:sp>
        <p:nvSpPr>
          <p:cNvPr id="9" name="文本框 1">
            <a:extLst>
              <a:ext uri="{FF2B5EF4-FFF2-40B4-BE49-F238E27FC236}">
                <a16:creationId xmlns:a16="http://schemas.microsoft.com/office/drawing/2014/main" xmlns="" id="{EAB42A08-89EA-4C0D-9BBC-187DB03E9AE8}"/>
              </a:ext>
            </a:extLst>
          </p:cNvPr>
          <p:cNvSpPr txBox="1"/>
          <p:nvPr/>
        </p:nvSpPr>
        <p:spPr>
          <a:xfrm>
            <a:off x="1536515" y="-120914"/>
            <a:ext cx="2079415" cy="1200329"/>
          </a:xfrm>
          <a:prstGeom prst="rect">
            <a:avLst/>
          </a:prstGeom>
          <a:noFill/>
        </p:spPr>
        <p:txBody>
          <a:bodyPr wrap="none" rtlCol="0">
            <a:spAutoFit/>
          </a:bodyPr>
          <a:lstStyle/>
          <a:p>
            <a:pPr>
              <a:spcBef>
                <a:spcPts val="600"/>
              </a:spcBef>
            </a:pPr>
            <a:r>
              <a:rPr lang="en-US" altLang="zh-CN" sz="7200" b="1" dirty="0" err="1"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Bài</a:t>
            </a:r>
            <a:r>
              <a:rPr lang="en-US" altLang="zh-CN" sz="7200" b="1" dirty="0"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 1:</a:t>
            </a:r>
            <a:endParaRPr lang="zh-CN" altLang="en-US" sz="7200" b="1" dirty="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endParaRPr>
          </a:p>
        </p:txBody>
      </p:sp>
      <p:sp>
        <p:nvSpPr>
          <p:cNvPr id="10" name="Text Box 20"/>
          <p:cNvSpPr txBox="1">
            <a:spLocks noChangeArrowheads="1"/>
          </p:cNvSpPr>
          <p:nvPr/>
        </p:nvSpPr>
        <p:spPr bwMode="auto">
          <a:xfrm>
            <a:off x="999460" y="939448"/>
            <a:ext cx="1031358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pPr>
            <a:r>
              <a:rPr lang="en-US" altLang="en-US" sz="2400" i="1" dirty="0" err="1" smtClean="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Các</a:t>
            </a:r>
            <a:r>
              <a:rPr lang="en-US" altLang="en-US" sz="2400" i="1" dirty="0" smtClean="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ngữ</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in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đậm</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trong</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đoạn</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thơ</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sau</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được</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dùng</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để</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chỉ</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ai</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Những</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đó</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được</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viết</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hoa</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nhằm</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biểu</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lộ</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điều</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400" i="1" dirty="0" err="1">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gì</a:t>
            </a:r>
            <a:r>
              <a:rPr lang="en-US" altLang="en-US" sz="2400" i="1" dirty="0">
                <a:solidFill>
                  <a:srgbClr val="0070C0"/>
                </a:solidFill>
                <a:effectLst>
                  <a:outerShdw blurRad="38100" dist="38100" dir="2700000" algn="tl">
                    <a:srgbClr val="000000">
                      <a:alpha val="43137"/>
                    </a:srgbClr>
                  </a:outerShdw>
                </a:effectLst>
                <a:latin typeface="UTM Neo Sans Intel" pitchFamily="18" charset="0"/>
                <a:cs typeface="Times New Roman" pitchFamily="18" charset="0"/>
              </a:rPr>
              <a:t> ?</a:t>
            </a:r>
          </a:p>
        </p:txBody>
      </p:sp>
      <p:sp>
        <p:nvSpPr>
          <p:cNvPr id="11" name="Text Box 16"/>
          <p:cNvSpPr txBox="1">
            <a:spLocks noChangeArrowheads="1"/>
          </p:cNvSpPr>
          <p:nvPr/>
        </p:nvSpPr>
        <p:spPr bwMode="auto">
          <a:xfrm>
            <a:off x="3309741" y="1782984"/>
            <a:ext cx="67056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pPr>
            <a:r>
              <a:rPr lang="en-US" altLang="en-US" sz="2400" baseline="4000" dirty="0">
                <a:solidFill>
                  <a:srgbClr val="FF3300"/>
                </a:solidFill>
                <a:latin typeface="UTM Neo Sans Intel" pitchFamily="18" charset="0"/>
              </a:rPr>
              <a:t>	</a:t>
            </a:r>
            <a:r>
              <a:rPr lang="en-US" altLang="en-US" sz="2400" dirty="0" err="1">
                <a:latin typeface="UTM Neo Sans Intel" pitchFamily="18" charset="0"/>
              </a:rPr>
              <a:t>Mình</a:t>
            </a:r>
            <a:r>
              <a:rPr lang="en-US" altLang="en-US" sz="2400" dirty="0">
                <a:latin typeface="UTM Neo Sans Intel" pitchFamily="18" charset="0"/>
              </a:rPr>
              <a:t> </a:t>
            </a:r>
            <a:r>
              <a:rPr lang="en-US" altLang="en-US" sz="2400" dirty="0" err="1">
                <a:latin typeface="UTM Neo Sans Intel" pitchFamily="18" charset="0"/>
              </a:rPr>
              <a:t>về</a:t>
            </a:r>
            <a:r>
              <a:rPr lang="en-US" altLang="en-US" sz="2400" dirty="0">
                <a:latin typeface="UTM Neo Sans Intel" pitchFamily="18" charset="0"/>
              </a:rPr>
              <a:t> </a:t>
            </a:r>
            <a:r>
              <a:rPr lang="en-US" altLang="en-US" sz="2400" dirty="0" err="1">
                <a:latin typeface="UTM Neo Sans Intel" pitchFamily="18" charset="0"/>
              </a:rPr>
              <a:t>với</a:t>
            </a:r>
            <a:r>
              <a:rPr lang="en-US" altLang="en-US" sz="2400" dirty="0">
                <a:latin typeface="UTM Neo Sans Intel" pitchFamily="18" charset="0"/>
              </a:rPr>
              <a:t> </a:t>
            </a:r>
            <a:r>
              <a:rPr lang="en-US" altLang="en-US" sz="2400" b="1" dirty="0" err="1">
                <a:latin typeface="UTM Neo Sans Intel" pitchFamily="18" charset="0"/>
              </a:rPr>
              <a:t>Bác</a:t>
            </a:r>
            <a:r>
              <a:rPr lang="en-US" altLang="en-US" sz="2400" dirty="0">
                <a:latin typeface="UTM Neo Sans Intel" pitchFamily="18" charset="0"/>
              </a:rPr>
              <a:t> </a:t>
            </a:r>
            <a:r>
              <a:rPr lang="en-US" altLang="en-US" sz="2400" dirty="0" err="1">
                <a:latin typeface="UTM Neo Sans Intel" pitchFamily="18" charset="0"/>
              </a:rPr>
              <a:t>đường</a:t>
            </a:r>
            <a:r>
              <a:rPr lang="en-US" altLang="en-US" sz="2400" dirty="0">
                <a:latin typeface="UTM Neo Sans Intel" pitchFamily="18" charset="0"/>
              </a:rPr>
              <a:t> </a:t>
            </a:r>
            <a:r>
              <a:rPr lang="en-US" altLang="en-US" sz="2400" dirty="0" err="1">
                <a:latin typeface="UTM Neo Sans Intel" pitchFamily="18" charset="0"/>
              </a:rPr>
              <a:t>xuôi</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Thưa</a:t>
            </a:r>
            <a:r>
              <a:rPr lang="en-US" altLang="en-US" sz="2400" dirty="0">
                <a:latin typeface="UTM Neo Sans Intel" pitchFamily="18" charset="0"/>
              </a:rPr>
              <a:t> </a:t>
            </a:r>
            <a:r>
              <a:rPr lang="en-US" altLang="en-US" sz="2400" dirty="0" err="1">
                <a:latin typeface="UTM Neo Sans Intel" pitchFamily="18" charset="0"/>
              </a:rPr>
              <a:t>giùm</a:t>
            </a:r>
            <a:r>
              <a:rPr lang="en-US" altLang="en-US" sz="2400" dirty="0">
                <a:latin typeface="UTM Neo Sans Intel" pitchFamily="18" charset="0"/>
              </a:rPr>
              <a:t> </a:t>
            </a:r>
            <a:r>
              <a:rPr lang="en-US" altLang="en-US" sz="2400" dirty="0" err="1">
                <a:latin typeface="UTM Neo Sans Intel" pitchFamily="18" charset="0"/>
              </a:rPr>
              <a:t>Việt</a:t>
            </a:r>
            <a:r>
              <a:rPr lang="en-US" altLang="en-US" sz="2400" dirty="0">
                <a:latin typeface="UTM Neo Sans Intel" pitchFamily="18" charset="0"/>
              </a:rPr>
              <a:t> </a:t>
            </a:r>
            <a:r>
              <a:rPr lang="en-US" altLang="en-US" sz="2400" dirty="0" err="1">
                <a:latin typeface="UTM Neo Sans Intel" pitchFamily="18" charset="0"/>
              </a:rPr>
              <a:t>Bắc</a:t>
            </a:r>
            <a:r>
              <a:rPr lang="en-US" altLang="en-US" sz="2400" dirty="0">
                <a:latin typeface="UTM Neo Sans Intel" pitchFamily="18" charset="0"/>
              </a:rPr>
              <a:t> </a:t>
            </a:r>
            <a:r>
              <a:rPr lang="en-US" altLang="en-US" sz="2400" dirty="0" err="1">
                <a:latin typeface="UTM Neo Sans Intel" pitchFamily="18" charset="0"/>
              </a:rPr>
              <a:t>không</a:t>
            </a:r>
            <a:r>
              <a:rPr lang="en-US" altLang="en-US" sz="2400" dirty="0">
                <a:latin typeface="UTM Neo Sans Intel" pitchFamily="18" charset="0"/>
              </a:rPr>
              <a:t> </a:t>
            </a:r>
            <a:r>
              <a:rPr lang="en-US" altLang="en-US" sz="2400" dirty="0" err="1">
                <a:latin typeface="UTM Neo Sans Intel" pitchFamily="18" charset="0"/>
              </a:rPr>
              <a:t>nguôi</a:t>
            </a: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Người</a:t>
            </a:r>
            <a:endParaRPr lang="en-US" altLang="en-US" sz="2400" b="1" dirty="0">
              <a:latin typeface="UTM Neo Sans Intel" pitchFamily="18" charset="0"/>
            </a:endParaRP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Ông</a:t>
            </a:r>
            <a:r>
              <a:rPr lang="en-US" altLang="en-US" sz="2400" b="1" dirty="0">
                <a:latin typeface="UTM Neo Sans Intel" pitchFamily="18" charset="0"/>
              </a:rPr>
              <a:t> </a:t>
            </a:r>
            <a:r>
              <a:rPr lang="en-US" altLang="en-US" sz="2400" b="1" dirty="0" err="1">
                <a:latin typeface="UTM Neo Sans Intel" pitchFamily="18" charset="0"/>
              </a:rPr>
              <a:t>Cụ</a:t>
            </a:r>
            <a:r>
              <a:rPr lang="en-US" altLang="en-US" sz="2400" b="1" dirty="0">
                <a:latin typeface="UTM Neo Sans Intel" pitchFamily="18" charset="0"/>
              </a:rPr>
              <a:t> </a:t>
            </a:r>
            <a:r>
              <a:rPr lang="en-US" altLang="en-US" sz="2400" dirty="0" err="1">
                <a:latin typeface="UTM Neo Sans Intel" pitchFamily="18" charset="0"/>
              </a:rPr>
              <a:t>mắt</a:t>
            </a:r>
            <a:r>
              <a:rPr lang="en-US" altLang="en-US" sz="2400" dirty="0">
                <a:latin typeface="UTM Neo Sans Intel" pitchFamily="18" charset="0"/>
              </a:rPr>
              <a:t> </a:t>
            </a:r>
            <a:r>
              <a:rPr lang="en-US" altLang="en-US" sz="2400" dirty="0" err="1">
                <a:latin typeface="UTM Neo Sans Intel" pitchFamily="18" charset="0"/>
              </a:rPr>
              <a:t>sáng</a:t>
            </a:r>
            <a:r>
              <a:rPr lang="en-US" altLang="en-US" sz="2400" dirty="0">
                <a:latin typeface="UTM Neo Sans Intel" pitchFamily="18" charset="0"/>
              </a:rPr>
              <a:t> </a:t>
            </a:r>
            <a:r>
              <a:rPr lang="en-US" altLang="en-US" sz="2400" dirty="0" err="1">
                <a:latin typeface="UTM Neo Sans Intel" pitchFamily="18" charset="0"/>
              </a:rPr>
              <a:t>ngời</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Áo</a:t>
            </a:r>
            <a:r>
              <a:rPr lang="en-US" altLang="en-US" sz="2400" dirty="0">
                <a:latin typeface="UTM Neo Sans Intel" pitchFamily="18" charset="0"/>
              </a:rPr>
              <a:t> </a:t>
            </a:r>
            <a:r>
              <a:rPr lang="en-US" altLang="en-US" sz="2400" dirty="0" err="1">
                <a:latin typeface="UTM Neo Sans Intel" pitchFamily="18" charset="0"/>
              </a:rPr>
              <a:t>nâu</a:t>
            </a:r>
            <a:r>
              <a:rPr lang="en-US" altLang="en-US" sz="2400" dirty="0">
                <a:latin typeface="UTM Neo Sans Intel" pitchFamily="18" charset="0"/>
              </a:rPr>
              <a:t> </a:t>
            </a:r>
            <a:r>
              <a:rPr lang="en-US" altLang="en-US" sz="2400" dirty="0" err="1">
                <a:latin typeface="UTM Neo Sans Intel" pitchFamily="18" charset="0"/>
              </a:rPr>
              <a:t>túi</a:t>
            </a:r>
            <a:r>
              <a:rPr lang="en-US" altLang="en-US" sz="2400" dirty="0">
                <a:latin typeface="UTM Neo Sans Intel" pitchFamily="18" charset="0"/>
              </a:rPr>
              <a:t> </a:t>
            </a:r>
            <a:r>
              <a:rPr lang="en-US" altLang="en-US" sz="2400" dirty="0" err="1">
                <a:latin typeface="UTM Neo Sans Intel" pitchFamily="18" charset="0"/>
              </a:rPr>
              <a:t>vải</a:t>
            </a:r>
            <a:r>
              <a:rPr lang="en-US" altLang="en-US" sz="2400" dirty="0" smtClean="0">
                <a:latin typeface="UTM Neo Sans Intel" pitchFamily="18" charset="0"/>
              </a:rPr>
              <a:t>, </a:t>
            </a:r>
            <a:r>
              <a:rPr lang="en-US" altLang="en-US" sz="2400" dirty="0" err="1" smtClean="0">
                <a:latin typeface="UTM Neo Sans Intel" pitchFamily="18" charset="0"/>
              </a:rPr>
              <a:t>đẹp</a:t>
            </a:r>
            <a:r>
              <a:rPr lang="en-US" altLang="en-US" sz="2400" dirty="0" smtClean="0">
                <a:latin typeface="UTM Neo Sans Intel" pitchFamily="18" charset="0"/>
              </a:rPr>
              <a:t> </a:t>
            </a:r>
            <a:r>
              <a:rPr lang="en-US" altLang="en-US" sz="2400" dirty="0" err="1">
                <a:latin typeface="UTM Neo Sans Intel" pitchFamily="18" charset="0"/>
              </a:rPr>
              <a:t>tươi</a:t>
            </a:r>
            <a:r>
              <a:rPr lang="en-US" altLang="en-US" sz="2400" dirty="0">
                <a:latin typeface="UTM Neo Sans Intel" pitchFamily="18" charset="0"/>
              </a:rPr>
              <a:t> </a:t>
            </a:r>
            <a:r>
              <a:rPr lang="en-US" altLang="en-US" sz="2400" dirty="0" err="1">
                <a:latin typeface="UTM Neo Sans Intel" pitchFamily="18" charset="0"/>
              </a:rPr>
              <a:t>lạ</a:t>
            </a:r>
            <a:r>
              <a:rPr lang="en-US" altLang="en-US" sz="2400" dirty="0">
                <a:latin typeface="UTM Neo Sans Intel" pitchFamily="18" charset="0"/>
              </a:rPr>
              <a:t> </a:t>
            </a:r>
            <a:r>
              <a:rPr lang="en-US" altLang="en-US" sz="2400" dirty="0" err="1">
                <a:latin typeface="UTM Neo Sans Intel" pitchFamily="18" charset="0"/>
              </a:rPr>
              <a:t>thường</a:t>
            </a:r>
            <a:r>
              <a:rPr lang="en-US" altLang="en-US" sz="2400" dirty="0">
                <a:latin typeface="UTM Neo Sans Intel" pitchFamily="18" charset="0"/>
              </a:rPr>
              <a:t>!</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Người</a:t>
            </a:r>
            <a:r>
              <a:rPr lang="en-US" altLang="en-US" sz="2400" dirty="0">
                <a:latin typeface="UTM Neo Sans Intel" pitchFamily="18" charset="0"/>
              </a:rPr>
              <a:t> </a:t>
            </a:r>
            <a:r>
              <a:rPr lang="en-US" altLang="en-US" sz="2400" dirty="0" err="1">
                <a:latin typeface="UTM Neo Sans Intel" pitchFamily="18" charset="0"/>
              </a:rPr>
              <a:t>những</a:t>
            </a:r>
            <a:r>
              <a:rPr lang="en-US" altLang="en-US" sz="2400" dirty="0">
                <a:latin typeface="UTM Neo Sans Intel" pitchFamily="18" charset="0"/>
              </a:rPr>
              <a:t> </a:t>
            </a:r>
            <a:r>
              <a:rPr lang="en-US" altLang="en-US" sz="2400" dirty="0" err="1">
                <a:latin typeface="UTM Neo Sans Intel" pitchFamily="18" charset="0"/>
              </a:rPr>
              <a:t>sáng</a:t>
            </a:r>
            <a:r>
              <a:rPr lang="en-US" altLang="en-US" sz="2400" dirty="0">
                <a:latin typeface="UTM Neo Sans Intel" pitchFamily="18" charset="0"/>
              </a:rPr>
              <a:t> </a:t>
            </a:r>
            <a:r>
              <a:rPr lang="en-US" altLang="en-US" sz="2400" dirty="0" err="1">
                <a:latin typeface="UTM Neo Sans Intel" pitchFamily="18" charset="0"/>
              </a:rPr>
              <a:t>tinh</a:t>
            </a:r>
            <a:r>
              <a:rPr lang="en-US" altLang="en-US" sz="2400" dirty="0">
                <a:latin typeface="UTM Neo Sans Intel" pitchFamily="18" charset="0"/>
              </a:rPr>
              <a:t> </a:t>
            </a:r>
            <a:r>
              <a:rPr lang="en-US" altLang="en-US" sz="2400" dirty="0" err="1">
                <a:latin typeface="UTM Neo Sans Intel" pitchFamily="18" charset="0"/>
              </a:rPr>
              <a:t>sương</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Ung</a:t>
            </a:r>
            <a:r>
              <a:rPr lang="en-US" altLang="en-US" sz="2400" dirty="0">
                <a:latin typeface="UTM Neo Sans Intel" pitchFamily="18" charset="0"/>
              </a:rPr>
              <a:t> dung </a:t>
            </a:r>
            <a:r>
              <a:rPr lang="en-US" altLang="en-US" sz="2400" dirty="0" err="1">
                <a:latin typeface="UTM Neo Sans Intel" pitchFamily="18" charset="0"/>
              </a:rPr>
              <a:t>yên</a:t>
            </a:r>
            <a:r>
              <a:rPr lang="en-US" altLang="en-US" sz="2400" dirty="0">
                <a:latin typeface="UTM Neo Sans Intel" pitchFamily="18" charset="0"/>
              </a:rPr>
              <a:t> </a:t>
            </a:r>
            <a:r>
              <a:rPr lang="en-US" altLang="en-US" sz="2400" dirty="0" err="1">
                <a:latin typeface="UTM Neo Sans Intel" pitchFamily="18" charset="0"/>
              </a:rPr>
              <a:t>ngựa</a:t>
            </a:r>
            <a:r>
              <a:rPr lang="en-US" altLang="en-US" sz="2400" dirty="0">
                <a:latin typeface="UTM Neo Sans Intel" pitchFamily="18" charset="0"/>
              </a:rPr>
              <a:t> </a:t>
            </a:r>
            <a:r>
              <a:rPr lang="en-US" altLang="en-US" sz="2400" dirty="0" err="1">
                <a:latin typeface="UTM Neo Sans Intel" pitchFamily="18" charset="0"/>
              </a:rPr>
              <a:t>trên</a:t>
            </a:r>
            <a:r>
              <a:rPr lang="en-US" altLang="en-US" sz="2400" dirty="0">
                <a:latin typeface="UTM Neo Sans Intel" pitchFamily="18" charset="0"/>
              </a:rPr>
              <a:t> </a:t>
            </a:r>
            <a:r>
              <a:rPr lang="en-US" altLang="en-US" sz="2400" dirty="0" err="1">
                <a:latin typeface="UTM Neo Sans Intel" pitchFamily="18" charset="0"/>
              </a:rPr>
              <a:t>đường</a:t>
            </a:r>
            <a:r>
              <a:rPr lang="en-US" altLang="en-US" sz="2400" dirty="0">
                <a:latin typeface="UTM Neo Sans Intel" pitchFamily="18" charset="0"/>
              </a:rPr>
              <a:t> </a:t>
            </a:r>
            <a:r>
              <a:rPr lang="en-US" altLang="en-US" sz="2400" dirty="0" err="1">
                <a:latin typeface="UTM Neo Sans Intel" pitchFamily="18" charset="0"/>
              </a:rPr>
              <a:t>suối</a:t>
            </a:r>
            <a:r>
              <a:rPr lang="en-US" altLang="en-US" sz="2400" dirty="0">
                <a:latin typeface="UTM Neo Sans Intel" pitchFamily="18" charset="0"/>
              </a:rPr>
              <a:t> reo</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dirty="0" err="1">
                <a:latin typeface="UTM Neo Sans Intel" pitchFamily="18" charset="0"/>
              </a:rPr>
              <a:t>chân</a:t>
            </a:r>
            <a:r>
              <a:rPr lang="en-US" altLang="en-US" sz="2400" dirty="0">
                <a:latin typeface="UTM Neo Sans Intel" pitchFamily="18" charset="0"/>
              </a:rPr>
              <a:t> </a:t>
            </a:r>
            <a:r>
              <a:rPr lang="en-US" altLang="en-US" sz="2400" b="1" dirty="0" err="1">
                <a:latin typeface="UTM Neo Sans Intel" pitchFamily="18" charset="0"/>
              </a:rPr>
              <a:t>Ngườ</a:t>
            </a:r>
            <a:r>
              <a:rPr lang="en-US" altLang="en-US" sz="2400" dirty="0" err="1">
                <a:latin typeface="UTM Neo Sans Intel" pitchFamily="18" charset="0"/>
              </a:rPr>
              <a:t>i</a:t>
            </a:r>
            <a:r>
              <a:rPr lang="en-US" altLang="en-US" sz="2400" dirty="0">
                <a:latin typeface="UTM Neo Sans Intel" pitchFamily="18" charset="0"/>
              </a:rPr>
              <a:t> </a:t>
            </a:r>
            <a:r>
              <a:rPr lang="en-US" altLang="en-US" sz="2400" dirty="0" err="1">
                <a:latin typeface="UTM Neo Sans Intel" pitchFamily="18" charset="0"/>
              </a:rPr>
              <a:t>bước</a:t>
            </a:r>
            <a:r>
              <a:rPr lang="en-US" altLang="en-US" sz="2400" dirty="0">
                <a:latin typeface="UTM Neo Sans Intel" pitchFamily="18" charset="0"/>
              </a:rPr>
              <a:t> </a:t>
            </a:r>
            <a:r>
              <a:rPr lang="en-US" altLang="en-US" sz="2400" dirty="0" err="1">
                <a:latin typeface="UTM Neo Sans Intel" pitchFamily="18" charset="0"/>
              </a:rPr>
              <a:t>lên</a:t>
            </a:r>
            <a:r>
              <a:rPr lang="en-US" altLang="en-US" sz="2400" dirty="0">
                <a:latin typeface="UTM Neo Sans Intel" pitchFamily="18" charset="0"/>
              </a:rPr>
              <a:t> </a:t>
            </a:r>
            <a:r>
              <a:rPr lang="en-US" altLang="en-US" sz="2400" dirty="0" err="1">
                <a:latin typeface="UTM Neo Sans Intel" pitchFamily="18" charset="0"/>
              </a:rPr>
              <a:t>đèo</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Người</a:t>
            </a:r>
            <a:r>
              <a:rPr lang="en-US" altLang="en-US" sz="2400" dirty="0">
                <a:latin typeface="UTM Neo Sans Intel" pitchFamily="18" charset="0"/>
              </a:rPr>
              <a:t> </a:t>
            </a:r>
            <a:r>
              <a:rPr lang="en-US" altLang="en-US" sz="2400" dirty="0" err="1">
                <a:latin typeface="UTM Neo Sans Intel" pitchFamily="18" charset="0"/>
              </a:rPr>
              <a:t>đi</a:t>
            </a:r>
            <a:r>
              <a:rPr lang="en-US" altLang="en-US" sz="2400" dirty="0">
                <a:latin typeface="UTM Neo Sans Intel" pitchFamily="18" charset="0"/>
              </a:rPr>
              <a:t>, </a:t>
            </a:r>
            <a:r>
              <a:rPr lang="en-US" altLang="en-US" sz="2400" dirty="0" err="1">
                <a:latin typeface="UTM Neo Sans Intel" pitchFamily="18" charset="0"/>
              </a:rPr>
              <a:t>rừng</a:t>
            </a:r>
            <a:r>
              <a:rPr lang="en-US" altLang="en-US" sz="2400" dirty="0">
                <a:latin typeface="UTM Neo Sans Intel" pitchFamily="18" charset="0"/>
              </a:rPr>
              <a:t> </a:t>
            </a:r>
            <a:r>
              <a:rPr lang="en-US" altLang="en-US" sz="2400" dirty="0" err="1">
                <a:latin typeface="UTM Neo Sans Intel" pitchFamily="18" charset="0"/>
              </a:rPr>
              <a:t>núi</a:t>
            </a:r>
            <a:r>
              <a:rPr lang="en-US" altLang="en-US" sz="2400" dirty="0">
                <a:latin typeface="UTM Neo Sans Intel" pitchFamily="18" charset="0"/>
              </a:rPr>
              <a:t> </a:t>
            </a:r>
            <a:r>
              <a:rPr lang="en-US" altLang="en-US" sz="2400" dirty="0" err="1">
                <a:latin typeface="UTM Neo Sans Intel" pitchFamily="18" charset="0"/>
              </a:rPr>
              <a:t>trông</a:t>
            </a:r>
            <a:r>
              <a:rPr lang="en-US" altLang="en-US" sz="2400" dirty="0">
                <a:latin typeface="UTM Neo Sans Intel" pitchFamily="18" charset="0"/>
              </a:rPr>
              <a:t> </a:t>
            </a:r>
            <a:r>
              <a:rPr lang="en-US" altLang="en-US" sz="2400" dirty="0" err="1">
                <a:latin typeface="UTM Neo Sans Intel" pitchFamily="18" charset="0"/>
              </a:rPr>
              <a:t>theo</a:t>
            </a:r>
            <a:r>
              <a:rPr lang="en-US" altLang="en-US" sz="2400" dirty="0">
                <a:latin typeface="UTM Neo Sans Intel" pitchFamily="18" charset="0"/>
              </a:rPr>
              <a:t> </a:t>
            </a:r>
            <a:r>
              <a:rPr lang="en-US" altLang="en-US" sz="2400" dirty="0" err="1">
                <a:latin typeface="UTM Neo Sans Intel" pitchFamily="18" charset="0"/>
              </a:rPr>
              <a:t>bóng</a:t>
            </a:r>
            <a:r>
              <a:rPr lang="en-US" altLang="en-US" sz="2400" dirty="0">
                <a:latin typeface="UTM Neo Sans Intel" pitchFamily="18" charset="0"/>
              </a:rPr>
              <a:t> </a:t>
            </a:r>
            <a:r>
              <a:rPr lang="en-US" altLang="en-US" sz="2400" b="1" dirty="0" err="1">
                <a:latin typeface="UTM Neo Sans Intel" pitchFamily="18" charset="0"/>
              </a:rPr>
              <a:t>Người</a:t>
            </a:r>
            <a:r>
              <a:rPr lang="en-US" altLang="en-US" sz="2400" b="1" dirty="0">
                <a:latin typeface="UTM Neo Sans Intel" pitchFamily="18" charset="0"/>
              </a:rPr>
              <a:t>.</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Tố</a:t>
            </a:r>
            <a:r>
              <a:rPr lang="en-US" altLang="en-US" sz="2400" dirty="0">
                <a:latin typeface="UTM Neo Sans Intel" pitchFamily="18" charset="0"/>
              </a:rPr>
              <a:t> </a:t>
            </a:r>
            <a:r>
              <a:rPr lang="en-US" altLang="en-US" sz="2400" dirty="0" err="1">
                <a:latin typeface="UTM Neo Sans Intel" pitchFamily="18" charset="0"/>
              </a:rPr>
              <a:t>Hữu</a:t>
            </a:r>
            <a:endParaRPr lang="vi-VN" altLang="en-US" sz="2400" dirty="0">
              <a:latin typeface="Times New Roman" pitchFamily="18" charset="0"/>
            </a:endParaRPr>
          </a:p>
        </p:txBody>
      </p:sp>
      <p:sp>
        <p:nvSpPr>
          <p:cNvPr id="12" name="Text Box 16"/>
          <p:cNvSpPr txBox="1">
            <a:spLocks noChangeArrowheads="1"/>
          </p:cNvSpPr>
          <p:nvPr/>
        </p:nvSpPr>
        <p:spPr bwMode="auto">
          <a:xfrm>
            <a:off x="727901" y="1786666"/>
            <a:ext cx="67056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pPr>
            <a:r>
              <a:rPr lang="en-US" altLang="en-US" sz="2400" baseline="4000" dirty="0">
                <a:solidFill>
                  <a:srgbClr val="FF3300"/>
                </a:solidFill>
                <a:latin typeface="UTM Neo Sans Intel" pitchFamily="18" charset="0"/>
              </a:rPr>
              <a:t>	</a:t>
            </a:r>
            <a:r>
              <a:rPr lang="en-US" altLang="en-US" sz="2400" dirty="0" err="1">
                <a:latin typeface="UTM Neo Sans Intel" pitchFamily="18" charset="0"/>
              </a:rPr>
              <a:t>Mình</a:t>
            </a:r>
            <a:r>
              <a:rPr lang="en-US" altLang="en-US" sz="2400" dirty="0">
                <a:latin typeface="UTM Neo Sans Intel" pitchFamily="18" charset="0"/>
              </a:rPr>
              <a:t> </a:t>
            </a:r>
            <a:r>
              <a:rPr lang="en-US" altLang="en-US" sz="2400" dirty="0" err="1">
                <a:latin typeface="UTM Neo Sans Intel" pitchFamily="18" charset="0"/>
              </a:rPr>
              <a:t>về</a:t>
            </a:r>
            <a:r>
              <a:rPr lang="en-US" altLang="en-US" sz="2400" dirty="0">
                <a:latin typeface="UTM Neo Sans Intel" pitchFamily="18" charset="0"/>
              </a:rPr>
              <a:t> </a:t>
            </a:r>
            <a:r>
              <a:rPr lang="en-US" altLang="en-US" sz="2400" dirty="0" err="1">
                <a:latin typeface="UTM Neo Sans Intel" pitchFamily="18" charset="0"/>
              </a:rPr>
              <a:t>với</a:t>
            </a:r>
            <a:r>
              <a:rPr lang="en-US" altLang="en-US" sz="2400" dirty="0">
                <a:latin typeface="UTM Neo Sans Intel" pitchFamily="18" charset="0"/>
              </a:rPr>
              <a:t> </a:t>
            </a:r>
            <a:r>
              <a:rPr lang="en-US" altLang="en-US" sz="2400" b="1" dirty="0" err="1">
                <a:latin typeface="UTM Neo Sans Intel" pitchFamily="18" charset="0"/>
              </a:rPr>
              <a:t>Bác</a:t>
            </a:r>
            <a:r>
              <a:rPr lang="en-US" altLang="en-US" sz="2400" dirty="0">
                <a:latin typeface="UTM Neo Sans Intel" pitchFamily="18" charset="0"/>
              </a:rPr>
              <a:t> </a:t>
            </a:r>
            <a:r>
              <a:rPr lang="en-US" altLang="en-US" sz="2400" dirty="0" err="1">
                <a:latin typeface="UTM Neo Sans Intel" pitchFamily="18" charset="0"/>
              </a:rPr>
              <a:t>đường</a:t>
            </a:r>
            <a:r>
              <a:rPr lang="en-US" altLang="en-US" sz="2400" dirty="0">
                <a:latin typeface="UTM Neo Sans Intel" pitchFamily="18" charset="0"/>
              </a:rPr>
              <a:t> </a:t>
            </a:r>
            <a:r>
              <a:rPr lang="en-US" altLang="en-US" sz="2400" dirty="0" err="1">
                <a:latin typeface="UTM Neo Sans Intel" pitchFamily="18" charset="0"/>
              </a:rPr>
              <a:t>xuôi</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Thưa</a:t>
            </a:r>
            <a:r>
              <a:rPr lang="en-US" altLang="en-US" sz="2400" dirty="0">
                <a:latin typeface="UTM Neo Sans Intel" pitchFamily="18" charset="0"/>
              </a:rPr>
              <a:t> </a:t>
            </a:r>
            <a:r>
              <a:rPr lang="en-US" altLang="en-US" sz="2400" dirty="0" err="1">
                <a:latin typeface="UTM Neo Sans Intel" pitchFamily="18" charset="0"/>
              </a:rPr>
              <a:t>giùm</a:t>
            </a:r>
            <a:r>
              <a:rPr lang="en-US" altLang="en-US" sz="2400" dirty="0">
                <a:latin typeface="UTM Neo Sans Intel" pitchFamily="18" charset="0"/>
              </a:rPr>
              <a:t> </a:t>
            </a:r>
            <a:r>
              <a:rPr lang="en-US" altLang="en-US" sz="2400" dirty="0" err="1">
                <a:latin typeface="UTM Neo Sans Intel" pitchFamily="18" charset="0"/>
              </a:rPr>
              <a:t>Việt</a:t>
            </a:r>
            <a:r>
              <a:rPr lang="en-US" altLang="en-US" sz="2400" dirty="0">
                <a:latin typeface="UTM Neo Sans Intel" pitchFamily="18" charset="0"/>
              </a:rPr>
              <a:t> </a:t>
            </a:r>
            <a:r>
              <a:rPr lang="en-US" altLang="en-US" sz="2400" dirty="0" err="1">
                <a:latin typeface="UTM Neo Sans Intel" pitchFamily="18" charset="0"/>
              </a:rPr>
              <a:t>Bắc</a:t>
            </a:r>
            <a:r>
              <a:rPr lang="en-US" altLang="en-US" sz="2400" dirty="0">
                <a:latin typeface="UTM Neo Sans Intel" pitchFamily="18" charset="0"/>
              </a:rPr>
              <a:t> </a:t>
            </a:r>
            <a:r>
              <a:rPr lang="en-US" altLang="en-US" sz="2400" dirty="0" err="1">
                <a:latin typeface="UTM Neo Sans Intel" pitchFamily="18" charset="0"/>
              </a:rPr>
              <a:t>không</a:t>
            </a:r>
            <a:r>
              <a:rPr lang="en-US" altLang="en-US" sz="2400" dirty="0">
                <a:latin typeface="UTM Neo Sans Intel" pitchFamily="18" charset="0"/>
              </a:rPr>
              <a:t> </a:t>
            </a:r>
            <a:r>
              <a:rPr lang="en-US" altLang="en-US" sz="2400" dirty="0" err="1">
                <a:latin typeface="UTM Neo Sans Intel" pitchFamily="18" charset="0"/>
              </a:rPr>
              <a:t>nguôi</a:t>
            </a: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Người</a:t>
            </a:r>
            <a:endParaRPr lang="en-US" altLang="en-US" sz="2400" b="1" dirty="0">
              <a:latin typeface="UTM Neo Sans Intel" pitchFamily="18" charset="0"/>
            </a:endParaRP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Ông</a:t>
            </a:r>
            <a:r>
              <a:rPr lang="en-US" altLang="en-US" sz="2400" b="1" dirty="0">
                <a:latin typeface="UTM Neo Sans Intel" pitchFamily="18" charset="0"/>
              </a:rPr>
              <a:t> </a:t>
            </a:r>
            <a:r>
              <a:rPr lang="en-US" altLang="en-US" sz="2400" b="1" dirty="0" err="1">
                <a:latin typeface="UTM Neo Sans Intel" pitchFamily="18" charset="0"/>
              </a:rPr>
              <a:t>Cụ</a:t>
            </a:r>
            <a:r>
              <a:rPr lang="en-US" altLang="en-US" sz="2400" b="1" dirty="0">
                <a:latin typeface="UTM Neo Sans Intel" pitchFamily="18" charset="0"/>
              </a:rPr>
              <a:t> </a:t>
            </a:r>
            <a:r>
              <a:rPr lang="en-US" altLang="en-US" sz="2400" dirty="0" err="1">
                <a:latin typeface="UTM Neo Sans Intel" pitchFamily="18" charset="0"/>
              </a:rPr>
              <a:t>mắt</a:t>
            </a:r>
            <a:r>
              <a:rPr lang="en-US" altLang="en-US" sz="2400" dirty="0">
                <a:latin typeface="UTM Neo Sans Intel" pitchFamily="18" charset="0"/>
              </a:rPr>
              <a:t> </a:t>
            </a:r>
            <a:r>
              <a:rPr lang="en-US" altLang="en-US" sz="2400" dirty="0" err="1">
                <a:latin typeface="UTM Neo Sans Intel" pitchFamily="18" charset="0"/>
              </a:rPr>
              <a:t>sáng</a:t>
            </a:r>
            <a:r>
              <a:rPr lang="en-US" altLang="en-US" sz="2400" dirty="0">
                <a:latin typeface="UTM Neo Sans Intel" pitchFamily="18" charset="0"/>
              </a:rPr>
              <a:t> </a:t>
            </a:r>
            <a:r>
              <a:rPr lang="en-US" altLang="en-US" sz="2400" dirty="0" err="1">
                <a:latin typeface="UTM Neo Sans Intel" pitchFamily="18" charset="0"/>
              </a:rPr>
              <a:t>ngời</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Áo</a:t>
            </a:r>
            <a:r>
              <a:rPr lang="en-US" altLang="en-US" sz="2400" dirty="0">
                <a:latin typeface="UTM Neo Sans Intel" pitchFamily="18" charset="0"/>
              </a:rPr>
              <a:t> </a:t>
            </a:r>
            <a:r>
              <a:rPr lang="en-US" altLang="en-US" sz="2400" dirty="0" err="1">
                <a:latin typeface="UTM Neo Sans Intel" pitchFamily="18" charset="0"/>
              </a:rPr>
              <a:t>nâu</a:t>
            </a:r>
            <a:r>
              <a:rPr lang="en-US" altLang="en-US" sz="2400" dirty="0">
                <a:latin typeface="UTM Neo Sans Intel" pitchFamily="18" charset="0"/>
              </a:rPr>
              <a:t> </a:t>
            </a:r>
            <a:r>
              <a:rPr lang="en-US" altLang="en-US" sz="2400" dirty="0" err="1">
                <a:latin typeface="UTM Neo Sans Intel" pitchFamily="18" charset="0"/>
              </a:rPr>
              <a:t>túi</a:t>
            </a:r>
            <a:r>
              <a:rPr lang="en-US" altLang="en-US" sz="2400" dirty="0">
                <a:latin typeface="UTM Neo Sans Intel" pitchFamily="18" charset="0"/>
              </a:rPr>
              <a:t> </a:t>
            </a:r>
            <a:r>
              <a:rPr lang="en-US" altLang="en-US" sz="2400" dirty="0" err="1">
                <a:latin typeface="UTM Neo Sans Intel" pitchFamily="18" charset="0"/>
              </a:rPr>
              <a:t>vải</a:t>
            </a:r>
            <a:r>
              <a:rPr lang="en-US" altLang="en-US" sz="2400" dirty="0" smtClean="0">
                <a:latin typeface="UTM Neo Sans Intel" pitchFamily="18" charset="0"/>
              </a:rPr>
              <a:t>, </a:t>
            </a:r>
            <a:r>
              <a:rPr lang="en-US" altLang="en-US" sz="2400" dirty="0" err="1" smtClean="0">
                <a:latin typeface="UTM Neo Sans Intel" pitchFamily="18" charset="0"/>
              </a:rPr>
              <a:t>đẹp</a:t>
            </a:r>
            <a:r>
              <a:rPr lang="en-US" altLang="en-US" sz="2400" dirty="0" smtClean="0">
                <a:latin typeface="UTM Neo Sans Intel" pitchFamily="18" charset="0"/>
              </a:rPr>
              <a:t> </a:t>
            </a:r>
            <a:r>
              <a:rPr lang="en-US" altLang="en-US" sz="2400" dirty="0" err="1">
                <a:latin typeface="UTM Neo Sans Intel" pitchFamily="18" charset="0"/>
              </a:rPr>
              <a:t>tươi</a:t>
            </a:r>
            <a:r>
              <a:rPr lang="en-US" altLang="en-US" sz="2400" dirty="0">
                <a:latin typeface="UTM Neo Sans Intel" pitchFamily="18" charset="0"/>
              </a:rPr>
              <a:t> </a:t>
            </a:r>
            <a:r>
              <a:rPr lang="en-US" altLang="en-US" sz="2400" dirty="0" err="1">
                <a:latin typeface="UTM Neo Sans Intel" pitchFamily="18" charset="0"/>
              </a:rPr>
              <a:t>lạ</a:t>
            </a:r>
            <a:r>
              <a:rPr lang="en-US" altLang="en-US" sz="2400" dirty="0">
                <a:latin typeface="UTM Neo Sans Intel" pitchFamily="18" charset="0"/>
              </a:rPr>
              <a:t> </a:t>
            </a:r>
            <a:r>
              <a:rPr lang="en-US" altLang="en-US" sz="2400" dirty="0" err="1">
                <a:latin typeface="UTM Neo Sans Intel" pitchFamily="18" charset="0"/>
              </a:rPr>
              <a:t>thường</a:t>
            </a:r>
            <a:r>
              <a:rPr lang="en-US" altLang="en-US" sz="2400" dirty="0">
                <a:latin typeface="UTM Neo Sans Intel" pitchFamily="18" charset="0"/>
              </a:rPr>
              <a:t>!</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b="1" dirty="0" err="1">
                <a:latin typeface="UTM Neo Sans Intel" pitchFamily="18" charset="0"/>
              </a:rPr>
              <a:t>Người</a:t>
            </a:r>
            <a:r>
              <a:rPr lang="en-US" altLang="en-US" sz="2400" dirty="0">
                <a:latin typeface="UTM Neo Sans Intel" pitchFamily="18" charset="0"/>
              </a:rPr>
              <a:t> </a:t>
            </a:r>
            <a:r>
              <a:rPr lang="en-US" altLang="en-US" sz="2400" dirty="0" err="1">
                <a:latin typeface="UTM Neo Sans Intel" pitchFamily="18" charset="0"/>
              </a:rPr>
              <a:t>những</a:t>
            </a:r>
            <a:r>
              <a:rPr lang="en-US" altLang="en-US" sz="2400" dirty="0">
                <a:latin typeface="UTM Neo Sans Intel" pitchFamily="18" charset="0"/>
              </a:rPr>
              <a:t> </a:t>
            </a:r>
            <a:r>
              <a:rPr lang="en-US" altLang="en-US" sz="2400" dirty="0" err="1">
                <a:latin typeface="UTM Neo Sans Intel" pitchFamily="18" charset="0"/>
              </a:rPr>
              <a:t>sáng</a:t>
            </a:r>
            <a:r>
              <a:rPr lang="en-US" altLang="en-US" sz="2400" dirty="0">
                <a:latin typeface="UTM Neo Sans Intel" pitchFamily="18" charset="0"/>
              </a:rPr>
              <a:t> </a:t>
            </a:r>
            <a:r>
              <a:rPr lang="en-US" altLang="en-US" sz="2400" dirty="0" err="1">
                <a:latin typeface="UTM Neo Sans Intel" pitchFamily="18" charset="0"/>
              </a:rPr>
              <a:t>tinh</a:t>
            </a:r>
            <a:r>
              <a:rPr lang="en-US" altLang="en-US" sz="2400" dirty="0">
                <a:latin typeface="UTM Neo Sans Intel" pitchFamily="18" charset="0"/>
              </a:rPr>
              <a:t> </a:t>
            </a:r>
            <a:r>
              <a:rPr lang="en-US" altLang="en-US" sz="2400" dirty="0" err="1">
                <a:latin typeface="UTM Neo Sans Intel" pitchFamily="18" charset="0"/>
              </a:rPr>
              <a:t>sương</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Ung</a:t>
            </a:r>
            <a:r>
              <a:rPr lang="en-US" altLang="en-US" sz="2400" dirty="0">
                <a:latin typeface="UTM Neo Sans Intel" pitchFamily="18" charset="0"/>
              </a:rPr>
              <a:t> dung </a:t>
            </a:r>
            <a:r>
              <a:rPr lang="en-US" altLang="en-US" sz="2400" dirty="0" err="1">
                <a:latin typeface="UTM Neo Sans Intel" pitchFamily="18" charset="0"/>
              </a:rPr>
              <a:t>yên</a:t>
            </a:r>
            <a:r>
              <a:rPr lang="en-US" altLang="en-US" sz="2400" dirty="0">
                <a:latin typeface="UTM Neo Sans Intel" pitchFamily="18" charset="0"/>
              </a:rPr>
              <a:t> </a:t>
            </a:r>
            <a:r>
              <a:rPr lang="en-US" altLang="en-US" sz="2400" dirty="0" err="1">
                <a:latin typeface="UTM Neo Sans Intel" pitchFamily="18" charset="0"/>
              </a:rPr>
              <a:t>ngựa</a:t>
            </a:r>
            <a:r>
              <a:rPr lang="en-US" altLang="en-US" sz="2400" dirty="0">
                <a:latin typeface="UTM Neo Sans Intel" pitchFamily="18" charset="0"/>
              </a:rPr>
              <a:t> </a:t>
            </a:r>
            <a:r>
              <a:rPr lang="en-US" altLang="en-US" sz="2400" dirty="0" err="1">
                <a:latin typeface="UTM Neo Sans Intel" pitchFamily="18" charset="0"/>
              </a:rPr>
              <a:t>trên</a:t>
            </a:r>
            <a:r>
              <a:rPr lang="en-US" altLang="en-US" sz="2400" dirty="0">
                <a:latin typeface="UTM Neo Sans Intel" pitchFamily="18" charset="0"/>
              </a:rPr>
              <a:t> </a:t>
            </a:r>
            <a:r>
              <a:rPr lang="en-US" altLang="en-US" sz="2400" dirty="0" err="1">
                <a:latin typeface="UTM Neo Sans Intel" pitchFamily="18" charset="0"/>
              </a:rPr>
              <a:t>đường</a:t>
            </a:r>
            <a:r>
              <a:rPr lang="en-US" altLang="en-US" sz="2400" dirty="0">
                <a:latin typeface="UTM Neo Sans Intel" pitchFamily="18" charset="0"/>
              </a:rPr>
              <a:t> </a:t>
            </a:r>
            <a:r>
              <a:rPr lang="en-US" altLang="en-US" sz="2400" dirty="0" err="1">
                <a:latin typeface="UTM Neo Sans Intel" pitchFamily="18" charset="0"/>
              </a:rPr>
              <a:t>suối</a:t>
            </a:r>
            <a:r>
              <a:rPr lang="en-US" altLang="en-US" sz="2400" dirty="0">
                <a:latin typeface="UTM Neo Sans Intel" pitchFamily="18" charset="0"/>
              </a:rPr>
              <a:t> reo</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Nhớ</a:t>
            </a:r>
            <a:r>
              <a:rPr lang="en-US" altLang="en-US" sz="2400" dirty="0">
                <a:latin typeface="UTM Neo Sans Intel" pitchFamily="18" charset="0"/>
              </a:rPr>
              <a:t> </a:t>
            </a:r>
            <a:r>
              <a:rPr lang="en-US" altLang="en-US" sz="2400" dirty="0" err="1">
                <a:latin typeface="UTM Neo Sans Intel" pitchFamily="18" charset="0"/>
              </a:rPr>
              <a:t>chân</a:t>
            </a:r>
            <a:r>
              <a:rPr lang="en-US" altLang="en-US" sz="2400" dirty="0">
                <a:latin typeface="UTM Neo Sans Intel" pitchFamily="18" charset="0"/>
              </a:rPr>
              <a:t> </a:t>
            </a:r>
            <a:r>
              <a:rPr lang="en-US" altLang="en-US" sz="2400" b="1" dirty="0" err="1">
                <a:latin typeface="UTM Neo Sans Intel" pitchFamily="18" charset="0"/>
              </a:rPr>
              <a:t>Ngườ</a:t>
            </a:r>
            <a:r>
              <a:rPr lang="en-US" altLang="en-US" sz="2400" dirty="0" err="1">
                <a:latin typeface="UTM Neo Sans Intel" pitchFamily="18" charset="0"/>
              </a:rPr>
              <a:t>i</a:t>
            </a:r>
            <a:r>
              <a:rPr lang="en-US" altLang="en-US" sz="2400" dirty="0">
                <a:latin typeface="UTM Neo Sans Intel" pitchFamily="18" charset="0"/>
              </a:rPr>
              <a:t> </a:t>
            </a:r>
            <a:r>
              <a:rPr lang="en-US" altLang="en-US" sz="2400" dirty="0" err="1">
                <a:latin typeface="UTM Neo Sans Intel" pitchFamily="18" charset="0"/>
              </a:rPr>
              <a:t>bước</a:t>
            </a:r>
            <a:r>
              <a:rPr lang="en-US" altLang="en-US" sz="2400" dirty="0">
                <a:latin typeface="UTM Neo Sans Intel" pitchFamily="18" charset="0"/>
              </a:rPr>
              <a:t> </a:t>
            </a:r>
            <a:r>
              <a:rPr lang="en-US" altLang="en-US" sz="2400" dirty="0" err="1">
                <a:latin typeface="UTM Neo Sans Intel" pitchFamily="18" charset="0"/>
              </a:rPr>
              <a:t>lên</a:t>
            </a:r>
            <a:r>
              <a:rPr lang="en-US" altLang="en-US" sz="2400" dirty="0">
                <a:latin typeface="UTM Neo Sans Intel" pitchFamily="18" charset="0"/>
              </a:rPr>
              <a:t> </a:t>
            </a:r>
            <a:r>
              <a:rPr lang="en-US" altLang="en-US" sz="2400" dirty="0" err="1">
                <a:latin typeface="UTM Neo Sans Intel" pitchFamily="18" charset="0"/>
              </a:rPr>
              <a:t>đèo</a:t>
            </a:r>
            <a:endParaRPr lang="en-US" altLang="en-US" sz="2400" dirty="0">
              <a:latin typeface="UTM Neo Sans Intel" pitchFamily="18" charset="0"/>
            </a:endParaRPr>
          </a:p>
          <a:p>
            <a:pPr>
              <a:spcBef>
                <a:spcPct val="50000"/>
              </a:spcBef>
            </a:pPr>
            <a:r>
              <a:rPr lang="en-US" altLang="en-US" sz="2400" dirty="0" err="1">
                <a:latin typeface="UTM Neo Sans Intel" pitchFamily="18" charset="0"/>
              </a:rPr>
              <a:t>Người</a:t>
            </a:r>
            <a:r>
              <a:rPr lang="en-US" altLang="en-US" sz="2400" dirty="0">
                <a:latin typeface="UTM Neo Sans Intel" pitchFamily="18" charset="0"/>
              </a:rPr>
              <a:t> </a:t>
            </a:r>
            <a:r>
              <a:rPr lang="en-US" altLang="en-US" sz="2400" dirty="0" err="1">
                <a:latin typeface="UTM Neo Sans Intel" pitchFamily="18" charset="0"/>
              </a:rPr>
              <a:t>đi</a:t>
            </a:r>
            <a:r>
              <a:rPr lang="en-US" altLang="en-US" sz="2400" dirty="0">
                <a:latin typeface="UTM Neo Sans Intel" pitchFamily="18" charset="0"/>
              </a:rPr>
              <a:t>, </a:t>
            </a:r>
            <a:r>
              <a:rPr lang="en-US" altLang="en-US" sz="2400" dirty="0" err="1">
                <a:latin typeface="UTM Neo Sans Intel" pitchFamily="18" charset="0"/>
              </a:rPr>
              <a:t>rừng</a:t>
            </a:r>
            <a:r>
              <a:rPr lang="en-US" altLang="en-US" sz="2400" dirty="0">
                <a:latin typeface="UTM Neo Sans Intel" pitchFamily="18" charset="0"/>
              </a:rPr>
              <a:t> </a:t>
            </a:r>
            <a:r>
              <a:rPr lang="en-US" altLang="en-US" sz="2400" dirty="0" err="1">
                <a:latin typeface="UTM Neo Sans Intel" pitchFamily="18" charset="0"/>
              </a:rPr>
              <a:t>núi</a:t>
            </a:r>
            <a:r>
              <a:rPr lang="en-US" altLang="en-US" sz="2400" dirty="0">
                <a:latin typeface="UTM Neo Sans Intel" pitchFamily="18" charset="0"/>
              </a:rPr>
              <a:t> </a:t>
            </a:r>
            <a:r>
              <a:rPr lang="en-US" altLang="en-US" sz="2400" dirty="0" err="1">
                <a:latin typeface="UTM Neo Sans Intel" pitchFamily="18" charset="0"/>
              </a:rPr>
              <a:t>trông</a:t>
            </a:r>
            <a:r>
              <a:rPr lang="en-US" altLang="en-US" sz="2400" dirty="0">
                <a:latin typeface="UTM Neo Sans Intel" pitchFamily="18" charset="0"/>
              </a:rPr>
              <a:t> </a:t>
            </a:r>
            <a:r>
              <a:rPr lang="en-US" altLang="en-US" sz="2400" dirty="0" err="1">
                <a:latin typeface="UTM Neo Sans Intel" pitchFamily="18" charset="0"/>
              </a:rPr>
              <a:t>theo</a:t>
            </a:r>
            <a:r>
              <a:rPr lang="en-US" altLang="en-US" sz="2400" dirty="0">
                <a:latin typeface="UTM Neo Sans Intel" pitchFamily="18" charset="0"/>
              </a:rPr>
              <a:t> </a:t>
            </a:r>
            <a:r>
              <a:rPr lang="en-US" altLang="en-US" sz="2400" dirty="0" err="1">
                <a:latin typeface="UTM Neo Sans Intel" pitchFamily="18" charset="0"/>
              </a:rPr>
              <a:t>bóng</a:t>
            </a:r>
            <a:r>
              <a:rPr lang="en-US" altLang="en-US" sz="2400" dirty="0">
                <a:latin typeface="UTM Neo Sans Intel" pitchFamily="18" charset="0"/>
              </a:rPr>
              <a:t> </a:t>
            </a:r>
            <a:r>
              <a:rPr lang="en-US" altLang="en-US" sz="2400" b="1" dirty="0" err="1">
                <a:latin typeface="UTM Neo Sans Intel" pitchFamily="18" charset="0"/>
              </a:rPr>
              <a:t>Người</a:t>
            </a:r>
            <a:r>
              <a:rPr lang="en-US" altLang="en-US" sz="2400" b="1" dirty="0">
                <a:latin typeface="UTM Neo Sans Intel" pitchFamily="18" charset="0"/>
              </a:rPr>
              <a:t>.</a:t>
            </a:r>
          </a:p>
          <a:p>
            <a:pPr>
              <a:spcBef>
                <a:spcPct val="50000"/>
              </a:spcBef>
            </a:pPr>
            <a:r>
              <a:rPr lang="en-US" altLang="en-US" sz="2400" dirty="0">
                <a:latin typeface="UTM Neo Sans Intel" pitchFamily="18" charset="0"/>
              </a:rPr>
              <a:t>			                  </a:t>
            </a:r>
            <a:r>
              <a:rPr lang="en-US" altLang="en-US" sz="2400" dirty="0" err="1">
                <a:latin typeface="UTM Neo Sans Intel" pitchFamily="18" charset="0"/>
              </a:rPr>
              <a:t>Tố</a:t>
            </a:r>
            <a:r>
              <a:rPr lang="en-US" altLang="en-US" sz="2400" dirty="0">
                <a:latin typeface="UTM Neo Sans Intel" pitchFamily="18" charset="0"/>
              </a:rPr>
              <a:t> </a:t>
            </a:r>
            <a:r>
              <a:rPr lang="en-US" altLang="en-US" sz="2400" dirty="0" err="1">
                <a:latin typeface="UTM Neo Sans Intel" pitchFamily="18" charset="0"/>
              </a:rPr>
              <a:t>Hữu</a:t>
            </a:r>
            <a:endParaRPr lang="vi-VN" altLang="en-US" sz="2400" dirty="0">
              <a:latin typeface="Times New Roman" pitchFamily="18" charset="0"/>
            </a:endParaRPr>
          </a:p>
        </p:txBody>
      </p:sp>
      <p:sp>
        <p:nvSpPr>
          <p:cNvPr id="16" name="Text Box 20"/>
          <p:cNvSpPr txBox="1">
            <a:spLocks noChangeArrowheads="1"/>
          </p:cNvSpPr>
          <p:nvPr/>
        </p:nvSpPr>
        <p:spPr bwMode="auto">
          <a:xfrm>
            <a:off x="6905519" y="2419633"/>
            <a:ext cx="4481954"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marL="342900" indent="-342900" algn="just">
              <a:spcBef>
                <a:spcPts val="600"/>
              </a:spcBef>
              <a:buFontTx/>
              <a:buChar char="-"/>
            </a:pP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Các</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in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đậm</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trong</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đoạn</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thơ</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được</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dùng</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để</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chỉ</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Bác</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Hồ</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a:t>
            </a:r>
          </a:p>
          <a:p>
            <a:pPr marL="342900" indent="-342900" algn="just">
              <a:spcBef>
                <a:spcPts val="600"/>
              </a:spcBef>
              <a:buFontTx/>
              <a:buChar char="-"/>
            </a:pPr>
            <a:r>
              <a:rPr lang="en-US" altLang="en-US" sz="2800" dirty="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Những</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ngữ</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đó</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chính</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là</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đại</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a:t>
            </a:r>
          </a:p>
          <a:p>
            <a:pPr marL="342900" indent="-342900" algn="just">
              <a:spcBef>
                <a:spcPts val="600"/>
              </a:spcBef>
              <a:buFontTx/>
              <a:buChar char="-"/>
            </a:pP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Những</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từ</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ngữ</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đó</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được</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viết</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hoa</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nhằm</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biểu</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lộ</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thái</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độ</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tôn</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kính</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 </a:t>
            </a:r>
            <a:r>
              <a:rPr lang="en-US" altLang="en-US" sz="2800" dirty="0" err="1"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Bác</a:t>
            </a:r>
            <a:r>
              <a:rPr lang="en-US" altLang="en-US" sz="2800" dirty="0" smtClean="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rPr>
              <a:t>.</a:t>
            </a:r>
            <a:endParaRPr lang="en-US" altLang="en-US" sz="2800" dirty="0">
              <a:solidFill>
                <a:srgbClr val="FF0000"/>
              </a:solidFill>
              <a:effectLst>
                <a:outerShdw blurRad="38100" dist="38100" dir="2700000" algn="tl">
                  <a:srgbClr val="000000">
                    <a:alpha val="43137"/>
                  </a:srgbClr>
                </a:outerShdw>
              </a:effectLst>
              <a:latin typeface="UTM Neo Sans Intel" pitchFamily="18" charset="0"/>
              <a:cs typeface="Times New Roman" pitchFamily="18" charset="0"/>
            </a:endParaRPr>
          </a:p>
        </p:txBody>
      </p:sp>
    </p:spTree>
    <p:extLst>
      <p:ext uri="{BB962C8B-B14F-4D97-AF65-F5344CB8AC3E}">
        <p14:creationId xmlns:p14="http://schemas.microsoft.com/office/powerpoint/2010/main" val="266460458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par>
                          <p:cTn id="12" fill="hold">
                            <p:stCondLst>
                              <p:cond delay="7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childTnLst>
                          </p:cTn>
                        </p:par>
                        <p:par>
                          <p:cTn id="31" fill="hold">
                            <p:stCondLst>
                              <p:cond delay="500"/>
                            </p:stCondLst>
                            <p:childTnLst>
                              <p:par>
                                <p:cTn id="32" presetID="22" presetClass="entr" presetSubtype="2"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righ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wipe(left)">
                                      <p:cBhvr>
                                        <p:cTn id="44" dur="500"/>
                                        <p:tgtEl>
                                          <p:spTgt spid="16">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6">
                                            <p:txEl>
                                              <p:pRg st="1" end="1"/>
                                            </p:txEl>
                                          </p:spTgt>
                                        </p:tgtEl>
                                        <p:attrNameLst>
                                          <p:attrName>style.visibility</p:attrName>
                                        </p:attrNameLst>
                                      </p:cBhvr>
                                      <p:to>
                                        <p:strVal val="visible"/>
                                      </p:to>
                                    </p:set>
                                    <p:animEffect transition="in" filter="wipe(left)">
                                      <p:cBhvr>
                                        <p:cTn id="49" dur="500"/>
                                        <p:tgtEl>
                                          <p:spTgt spid="16">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6">
                                            <p:txEl>
                                              <p:pRg st="2" end="2"/>
                                            </p:txEl>
                                          </p:spTgt>
                                        </p:tgtEl>
                                        <p:attrNameLst>
                                          <p:attrName>style.visibility</p:attrName>
                                        </p:attrNameLst>
                                      </p:cBhvr>
                                      <p:to>
                                        <p:strVal val="visible"/>
                                      </p:to>
                                    </p:set>
                                    <p:animEffect transition="in" filter="wipe(left)">
                                      <p:cBhvr>
                                        <p:cTn id="54"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1" grpId="1"/>
      <p:bldP spid="12" grpId="0"/>
      <p:bldP spid="1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95510" y="3721405"/>
            <a:ext cx="3599778" cy="2512282"/>
            <a:chOff x="1195510" y="3721405"/>
            <a:chExt cx="3599778" cy="2512282"/>
          </a:xfrm>
        </p:grpSpPr>
        <p:grpSp>
          <p:nvGrpSpPr>
            <p:cNvPr id="19" name="Group 18"/>
            <p:cNvGrpSpPr/>
            <p:nvPr/>
          </p:nvGrpSpPr>
          <p:grpSpPr>
            <a:xfrm>
              <a:off x="1195510" y="3721405"/>
              <a:ext cx="3599778" cy="2512282"/>
              <a:chOff x="1195510" y="3721405"/>
              <a:chExt cx="3599778" cy="2512282"/>
            </a:xfrm>
          </p:grpSpPr>
          <p:sp>
            <p:nvSpPr>
              <p:cNvPr id="4" name="Cloud Callout 9">
                <a:extLst>
                  <a:ext uri="{FF2B5EF4-FFF2-40B4-BE49-F238E27FC236}">
                    <a16:creationId xmlns:a16="http://schemas.microsoft.com/office/drawing/2014/main" xmlns="" id="{B4CFEC34-A35D-1D42-A57D-08F8CFF384B1}"/>
                  </a:ext>
                </a:extLst>
              </p:cNvPr>
              <p:cNvSpPr/>
              <p:nvPr/>
            </p:nvSpPr>
            <p:spPr bwMode="auto">
              <a:xfrm>
                <a:off x="1195510" y="3721405"/>
                <a:ext cx="3599778" cy="2512282"/>
              </a:xfrm>
              <a:prstGeom prst="cloudCallout">
                <a:avLst>
                  <a:gd name="adj1" fmla="val 72904"/>
                  <a:gd name="adj2" fmla="val -12269"/>
                </a:avLst>
              </a:prstGeom>
              <a:solidFill>
                <a:srgbClr val="68A82F"/>
              </a:solidFill>
              <a:ln w="9525" cap="flat" cmpd="sng" algn="ctr">
                <a:noFill/>
                <a:prstDash val="solid"/>
                <a:headEnd type="none" w="med" len="med"/>
                <a:tailEnd type="none" w="med" len="med"/>
              </a:ln>
              <a:effectLst/>
            </p:spPr>
            <p:txBody>
              <a:bodyPr wrap="none" lIns="0" tIns="28560" rIns="28560" bIns="57116" anchor="b"/>
              <a:lstStyle/>
              <a:p>
                <a:pPr lvl="0" algn="ctr" defTabSz="967105">
                  <a:defRPr/>
                </a:pPr>
                <a:endParaRPr kumimoji="0" lang="en-US" sz="3200" b="0" i="0" u="none" strike="noStrike" kern="0" cap="none" spc="0" normalizeH="0" baseline="0" noProof="0" dirty="0">
                  <a:ln>
                    <a:noFill/>
                  </a:ln>
                  <a:solidFill>
                    <a:schemeClr val="bg1"/>
                  </a:solidFill>
                  <a:effectLst/>
                  <a:uLnTx/>
                  <a:uFillTx/>
                  <a:latin typeface="UTM Neo Sans Intel" pitchFamily="18" charset="0"/>
                  <a:ea typeface="inpin heiti" panose="00000500000000000000" pitchFamily="2" charset="-122"/>
                  <a:sym typeface="inpin heiti" panose="00000500000000000000" pitchFamily="2" charset="-122"/>
                </a:endParaRPr>
              </a:p>
            </p:txBody>
          </p:sp>
          <p:sp>
            <p:nvSpPr>
              <p:cNvPr id="13" name="TextBox 12"/>
              <p:cNvSpPr txBox="1"/>
              <p:nvPr/>
            </p:nvSpPr>
            <p:spPr>
              <a:xfrm>
                <a:off x="1512832" y="4279182"/>
                <a:ext cx="2910311" cy="461665"/>
              </a:xfrm>
              <a:prstGeom prst="rect">
                <a:avLst/>
              </a:prstGeom>
              <a:noFill/>
            </p:spPr>
            <p:txBody>
              <a:bodyPr wrap="square" rtlCol="0">
                <a:spAutoFit/>
              </a:bodyPr>
              <a:lstStyle/>
              <a:p>
                <a:pPr lvl="0" algn="ctr" defTabSz="967105">
                  <a:defRPr/>
                </a:pPr>
                <a:endParaRPr lang="en-US" sz="2400" kern="0" dirty="0">
                  <a:solidFill>
                    <a:schemeClr val="bg1"/>
                  </a:solidFill>
                  <a:latin typeface="UTM Neo Sans Intel" pitchFamily="18" charset="0"/>
                  <a:ea typeface="inpin heiti" panose="00000500000000000000" pitchFamily="2" charset="-122"/>
                  <a:sym typeface="inpin heiti" panose="00000500000000000000" pitchFamily="2" charset="-122"/>
                </a:endParaRPr>
              </a:p>
            </p:txBody>
          </p:sp>
        </p:grpSp>
        <p:sp>
          <p:nvSpPr>
            <p:cNvPr id="2" name="Rectangle 1"/>
            <p:cNvSpPr/>
            <p:nvPr/>
          </p:nvSpPr>
          <p:spPr>
            <a:xfrm>
              <a:off x="1601958" y="4188811"/>
              <a:ext cx="2768020" cy="1569660"/>
            </a:xfrm>
            <a:prstGeom prst="rect">
              <a:avLst/>
            </a:prstGeom>
          </p:spPr>
          <p:txBody>
            <a:bodyPr wrap="square">
              <a:spAutoFit/>
            </a:bodyPr>
            <a:lstStyle/>
            <a:p>
              <a:pPr lvl="0" algn="ctr" defTabSz="967105">
                <a:defRPr/>
              </a:pPr>
              <a:r>
                <a:rPr lang="en-US" sz="2400" dirty="0" err="1">
                  <a:solidFill>
                    <a:schemeClr val="bg1"/>
                  </a:solidFill>
                  <a:latin typeface="UTM Neo Sans Intel" pitchFamily="18" charset="0"/>
                </a:rPr>
                <a:t>Bước</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đầu</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biết</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dùng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đại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từ</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để</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thay</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thế</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cho</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danh</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từ</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bị</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lặp</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lại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nhiều</a:t>
              </a:r>
              <a:r>
                <a:rPr lang="en-US" sz="2400" dirty="0">
                  <a:solidFill>
                    <a:schemeClr val="bg1"/>
                  </a:solidFill>
                  <a:latin typeface="UTM Neo Sans Intel" pitchFamily="18" charset="0"/>
                </a:rPr>
                <a:t> </a:t>
              </a:r>
              <a:r>
                <a:rPr lang="en-US" sz="2400" dirty="0" err="1" smtClean="0">
                  <a:solidFill>
                    <a:schemeClr val="bg1"/>
                  </a:solidFill>
                  <a:latin typeface="UTM Neo Sans Intel" pitchFamily="18" charset="0"/>
                </a:rPr>
                <a:t>lần</a:t>
              </a:r>
              <a:r>
                <a:rPr lang="en-US" sz="2400" dirty="0" smtClean="0">
                  <a:solidFill>
                    <a:schemeClr val="bg1"/>
                  </a:solidFill>
                  <a:latin typeface="UTM Neo Sans Intel" pitchFamily="18" charset="0"/>
                </a:rPr>
                <a:t>.</a:t>
              </a:r>
              <a:endParaRPr lang="en-US" sz="2400" kern="0" dirty="0">
                <a:solidFill>
                  <a:schemeClr val="bg1"/>
                </a:solidFill>
                <a:latin typeface="UTM Neo Sans Intel" pitchFamily="18" charset="0"/>
                <a:ea typeface="inpin heiti" panose="00000500000000000000" pitchFamily="2" charset="-122"/>
                <a:sym typeface="inpin heiti" panose="00000500000000000000" pitchFamily="2" charset="-122"/>
              </a:endParaRPr>
            </a:p>
          </p:txBody>
        </p:sp>
      </p:grpSp>
      <p:grpSp>
        <p:nvGrpSpPr>
          <p:cNvPr id="17" name="Group 16"/>
          <p:cNvGrpSpPr/>
          <p:nvPr/>
        </p:nvGrpSpPr>
        <p:grpSpPr>
          <a:xfrm>
            <a:off x="823355" y="328198"/>
            <a:ext cx="4939480" cy="3095489"/>
            <a:chOff x="823355" y="328198"/>
            <a:chExt cx="4939480" cy="3095489"/>
          </a:xfrm>
        </p:grpSpPr>
        <p:sp>
          <p:nvSpPr>
            <p:cNvPr id="6" name="Cloud Callout 12">
              <a:extLst>
                <a:ext uri="{FF2B5EF4-FFF2-40B4-BE49-F238E27FC236}">
                  <a16:creationId xmlns:a16="http://schemas.microsoft.com/office/drawing/2014/main" xmlns="" id="{2F074036-B7E2-8648-9FB7-A8BBFFA9652B}"/>
                </a:ext>
              </a:extLst>
            </p:cNvPr>
            <p:cNvSpPr/>
            <p:nvPr/>
          </p:nvSpPr>
          <p:spPr bwMode="auto">
            <a:xfrm>
              <a:off x="823355" y="328198"/>
              <a:ext cx="4939480" cy="3095489"/>
            </a:xfrm>
            <a:prstGeom prst="cloudCallout">
              <a:avLst>
                <a:gd name="adj1" fmla="val 56848"/>
                <a:gd name="adj2" fmla="val 64341"/>
              </a:avLst>
            </a:prstGeom>
            <a:solidFill>
              <a:srgbClr val="FFC000"/>
            </a:solidFill>
            <a:ln w="9525" cap="flat" cmpd="sng" algn="ctr">
              <a:noFill/>
              <a:prstDash val="solid"/>
              <a:headEnd type="none" w="med" len="med"/>
              <a:tailEnd type="none" w="med" len="med"/>
            </a:ln>
            <a:effectLst/>
          </p:spPr>
          <p:txBody>
            <a:bodyPr lIns="0" tIns="28560" rIns="28560" bIns="57116" anchor="b"/>
            <a:lstStyle/>
            <a:p>
              <a:pPr algn="ctr" defTabSz="967105">
                <a:defRPr/>
              </a:pPr>
              <a:endParaRPr lang="en-US" altLang="zh-CN" sz="2400" kern="0" dirty="0">
                <a:gradFill>
                  <a:gsLst>
                    <a:gs pos="0">
                      <a:srgbClr val="FFFFFF"/>
                    </a:gs>
                    <a:gs pos="100000">
                      <a:srgbClr val="FFFFFF"/>
                    </a:gs>
                  </a:gsLst>
                  <a:lin ang="5400000" scaled="0"/>
                </a:gradFill>
                <a:latin typeface="UTM Neo Sans Intel" pitchFamily="18" charset="0"/>
                <a:ea typeface="inpin heiti" panose="00000500000000000000" pitchFamily="2" charset="-122"/>
                <a:sym typeface="inpin heiti" panose="00000500000000000000" pitchFamily="2" charset="-122"/>
              </a:endParaRPr>
            </a:p>
          </p:txBody>
        </p:sp>
        <p:sp>
          <p:nvSpPr>
            <p:cNvPr id="12" name="TextBox 11"/>
            <p:cNvSpPr txBox="1"/>
            <p:nvPr/>
          </p:nvSpPr>
          <p:spPr>
            <a:xfrm>
              <a:off x="1257660" y="711677"/>
              <a:ext cx="3922007" cy="2308324"/>
            </a:xfrm>
            <a:prstGeom prst="rect">
              <a:avLst/>
            </a:prstGeom>
            <a:noFill/>
          </p:spPr>
          <p:txBody>
            <a:bodyPr wrap="square" rtlCol="0">
              <a:spAutoFit/>
            </a:bodyPr>
            <a:lstStyle/>
            <a:p>
              <a:pPr algn="ctr" defTabSz="967105">
                <a:defRPr/>
              </a:pPr>
              <a:r>
                <a:rPr lang="en-US" sz="2400" dirty="0" err="1">
                  <a:solidFill>
                    <a:schemeClr val="accent1"/>
                  </a:solidFill>
                  <a:latin typeface="UTM Neo Sans Intel" pitchFamily="18" charset="0"/>
                  <a:cs typeface="Times New Roman" pitchFamily="18" charset="0"/>
                </a:rPr>
                <a:t>Hiểu</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đ</a:t>
              </a:r>
              <a:r>
                <a:rPr lang="en-US" sz="2400" dirty="0" err="1" smtClean="0">
                  <a:solidFill>
                    <a:schemeClr val="accent1"/>
                  </a:solidFill>
                  <a:latin typeface="UTM Neo Sans Intel" pitchFamily="18" charset="0"/>
                  <a:cs typeface="Times New Roman" pitchFamily="18" charset="0"/>
                </a:rPr>
                <a:t>ại</a:t>
              </a:r>
              <a:r>
                <a:rPr lang="en-US" sz="2400" dirty="0" smtClean="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là</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dùng</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để</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xưng</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hô</a:t>
              </a:r>
              <a:r>
                <a:rPr lang="en-US" sz="2400" dirty="0">
                  <a:solidFill>
                    <a:schemeClr val="accent1"/>
                  </a:solidFill>
                  <a:latin typeface="UTM Neo Sans Intel" pitchFamily="18" charset="0"/>
                  <a:cs typeface="Times New Roman" pitchFamily="18" charset="0"/>
                </a:rPr>
                <a:t> hay </a:t>
              </a:r>
              <a:r>
                <a:rPr lang="en-US" sz="2400" dirty="0" err="1">
                  <a:solidFill>
                    <a:schemeClr val="accent1"/>
                  </a:solidFill>
                  <a:latin typeface="UTM Neo Sans Intel" pitchFamily="18" charset="0"/>
                  <a:cs typeface="Times New Roman" pitchFamily="18" charset="0"/>
                </a:rPr>
                <a:t>thay</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thế</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danh</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 </a:t>
              </a:r>
              <a:r>
                <a:rPr lang="en-US" sz="2400" dirty="0" err="1">
                  <a:solidFill>
                    <a:schemeClr val="accent1"/>
                  </a:solidFill>
                  <a:latin typeface="UTM Neo Sans Intel" pitchFamily="18" charset="0"/>
                  <a:cs typeface="Times New Roman" pitchFamily="18" charset="0"/>
                </a:rPr>
                <a:t>động</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 </a:t>
              </a:r>
              <a:r>
                <a:rPr lang="en-US" sz="2400" dirty="0" err="1">
                  <a:solidFill>
                    <a:schemeClr val="accent1"/>
                  </a:solidFill>
                  <a:latin typeface="UTM Neo Sans Intel" pitchFamily="18" charset="0"/>
                  <a:cs typeface="Times New Roman" pitchFamily="18" charset="0"/>
                </a:rPr>
                <a:t>tính</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hoặc</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cụm</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danh</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 </a:t>
              </a:r>
              <a:r>
                <a:rPr lang="en-US" sz="2400" dirty="0" err="1">
                  <a:solidFill>
                    <a:schemeClr val="accent1"/>
                  </a:solidFill>
                  <a:latin typeface="UTM Neo Sans Intel" pitchFamily="18" charset="0"/>
                  <a:cs typeface="Times New Roman" pitchFamily="18" charset="0"/>
                </a:rPr>
                <a:t>cụm</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động</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từ</a:t>
              </a:r>
              <a:r>
                <a:rPr lang="en-US" sz="2400" dirty="0">
                  <a:solidFill>
                    <a:schemeClr val="accent1"/>
                  </a:solidFill>
                  <a:latin typeface="UTM Neo Sans Intel" pitchFamily="18" charset="0"/>
                  <a:cs typeface="Times New Roman" pitchFamily="18" charset="0"/>
                </a:rPr>
                <a:t> , </a:t>
              </a:r>
              <a:r>
                <a:rPr lang="en-US" sz="2400" dirty="0" err="1">
                  <a:solidFill>
                    <a:schemeClr val="accent1"/>
                  </a:solidFill>
                  <a:latin typeface="UTM Neo Sans Intel" pitchFamily="18" charset="0"/>
                  <a:cs typeface="Times New Roman" pitchFamily="18" charset="0"/>
                </a:rPr>
                <a:t>cụm</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tính</a:t>
              </a:r>
              <a:r>
                <a:rPr lang="en-US" sz="2400" dirty="0">
                  <a:solidFill>
                    <a:schemeClr val="accent1"/>
                  </a:solidFill>
                  <a:latin typeface="UTM Neo Sans Intel" pitchFamily="18" charset="0"/>
                  <a:cs typeface="Times New Roman" pitchFamily="18" charset="0"/>
                </a:rPr>
                <a:t> </a:t>
              </a:r>
              <a:r>
                <a:rPr lang="en-US" sz="2400" dirty="0" err="1" smtClean="0">
                  <a:solidFill>
                    <a:schemeClr val="accent1"/>
                  </a:solidFill>
                  <a:latin typeface="UTM Neo Sans Intel" pitchFamily="18" charset="0"/>
                  <a:cs typeface="Times New Roman" pitchFamily="18" charset="0"/>
                </a:rPr>
                <a:t>từ</a:t>
              </a:r>
              <a:r>
                <a:rPr lang="en-US" sz="2400" dirty="0" smtClean="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trong</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câu</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để</a:t>
              </a:r>
              <a:r>
                <a:rPr lang="en-US" sz="2400" dirty="0">
                  <a:solidFill>
                    <a:schemeClr val="accent1"/>
                  </a:solidFill>
                  <a:latin typeface="UTM Neo Sans Intel" pitchFamily="18" charset="0"/>
                  <a:cs typeface="Times New Roman" pitchFamily="18" charset="0"/>
                </a:rPr>
                <a:t> </a:t>
              </a:r>
              <a:r>
                <a:rPr lang="en-US" sz="2400" dirty="0" err="1">
                  <a:solidFill>
                    <a:schemeClr val="accent1"/>
                  </a:solidFill>
                  <a:latin typeface="UTM Neo Sans Intel" pitchFamily="18" charset="0"/>
                  <a:cs typeface="Times New Roman" pitchFamily="18" charset="0"/>
                </a:rPr>
                <a:t>khỏi</a:t>
              </a:r>
              <a:r>
                <a:rPr lang="en-US" sz="2400" dirty="0">
                  <a:solidFill>
                    <a:schemeClr val="accent1"/>
                  </a:solidFill>
                  <a:latin typeface="UTM Neo Sans Intel" pitchFamily="18" charset="0"/>
                  <a:cs typeface="Times New Roman" pitchFamily="18" charset="0"/>
                </a:rPr>
                <a:t> </a:t>
              </a:r>
              <a:r>
                <a:rPr lang="en-US" sz="2400" dirty="0" err="1" smtClean="0">
                  <a:solidFill>
                    <a:schemeClr val="accent1"/>
                  </a:solidFill>
                  <a:latin typeface="UTM Neo Sans Intel" pitchFamily="18" charset="0"/>
                  <a:cs typeface="Times New Roman" pitchFamily="18" charset="0"/>
                </a:rPr>
                <a:t>lặp</a:t>
              </a:r>
              <a:r>
                <a:rPr lang="en-US" sz="2400" dirty="0" smtClean="0">
                  <a:solidFill>
                    <a:schemeClr val="accent1"/>
                  </a:solidFill>
                  <a:latin typeface="UTM Neo Sans Intel" pitchFamily="18" charset="0"/>
                  <a:cs typeface="Times New Roman" pitchFamily="18" charset="0"/>
                </a:rPr>
                <a:t> </a:t>
              </a:r>
              <a:r>
                <a:rPr lang="en-US" sz="2400" dirty="0" err="1" smtClean="0">
                  <a:solidFill>
                    <a:schemeClr val="accent1"/>
                  </a:solidFill>
                  <a:latin typeface="UTM Neo Sans Intel" pitchFamily="18" charset="0"/>
                  <a:cs typeface="Times New Roman" pitchFamily="18" charset="0"/>
                </a:rPr>
                <a:t>từ</a:t>
              </a:r>
              <a:r>
                <a:rPr lang="en-US" sz="2400" dirty="0" smtClean="0">
                  <a:solidFill>
                    <a:schemeClr val="accent1"/>
                  </a:solidFill>
                  <a:latin typeface="UTM Neo Sans Intel" pitchFamily="18" charset="0"/>
                  <a:cs typeface="Times New Roman" pitchFamily="18" charset="0"/>
                </a:rPr>
                <a:t>.</a:t>
              </a:r>
              <a:endParaRPr lang="en-US" altLang="zh-CN" sz="2400" kern="0" dirty="0">
                <a:solidFill>
                  <a:schemeClr val="accent1"/>
                </a:solidFill>
                <a:latin typeface="UTM Neo Sans Intel" pitchFamily="18" charset="0"/>
                <a:ea typeface="inpin heiti" panose="00000500000000000000" pitchFamily="2" charset="-122"/>
                <a:cs typeface="Times New Roman" pitchFamily="18" charset="0"/>
                <a:sym typeface="inpin heiti" panose="00000500000000000000" pitchFamily="2" charset="-122"/>
              </a:endParaRPr>
            </a:p>
          </p:txBody>
        </p:sp>
      </p:grpSp>
      <p:grpSp>
        <p:nvGrpSpPr>
          <p:cNvPr id="18" name="Group 17"/>
          <p:cNvGrpSpPr/>
          <p:nvPr/>
        </p:nvGrpSpPr>
        <p:grpSpPr>
          <a:xfrm>
            <a:off x="7410882" y="711677"/>
            <a:ext cx="3742096" cy="2328529"/>
            <a:chOff x="7410882" y="711677"/>
            <a:chExt cx="3742096" cy="2328529"/>
          </a:xfrm>
        </p:grpSpPr>
        <p:sp>
          <p:nvSpPr>
            <p:cNvPr id="3" name="Cloud Callout 8">
              <a:extLst>
                <a:ext uri="{FF2B5EF4-FFF2-40B4-BE49-F238E27FC236}">
                  <a16:creationId xmlns:a16="http://schemas.microsoft.com/office/drawing/2014/main" xmlns="" id="{1574E889-7D4B-FD49-B76D-2750CE37CA37}"/>
                </a:ext>
              </a:extLst>
            </p:cNvPr>
            <p:cNvSpPr/>
            <p:nvPr/>
          </p:nvSpPr>
          <p:spPr bwMode="auto">
            <a:xfrm>
              <a:off x="7410882" y="711677"/>
              <a:ext cx="3742096" cy="2328529"/>
            </a:xfrm>
            <a:prstGeom prst="cloudCallout">
              <a:avLst>
                <a:gd name="adj1" fmla="val -58967"/>
                <a:gd name="adj2" fmla="val 82360"/>
              </a:avLst>
            </a:prstGeom>
            <a:solidFill>
              <a:srgbClr val="68A82F"/>
            </a:solidFill>
            <a:ln w="9525" cap="flat" cmpd="sng" algn="ctr">
              <a:noFill/>
              <a:prstDash val="solid"/>
              <a:headEnd type="none" w="med" len="med"/>
              <a:tailEnd type="none" w="med" len="med"/>
            </a:ln>
            <a:effectLst/>
          </p:spPr>
          <p:txBody>
            <a:bodyPr wrap="none" lIns="0" tIns="28560" rIns="28560" bIns="57116" anchor="b"/>
            <a:lstStyle/>
            <a:p>
              <a:pPr marR="0" lvl="0" indent="0" defTabSz="967105" fontAlgn="auto">
                <a:lnSpc>
                  <a:spcPct val="100000"/>
                </a:lnSpc>
                <a:spcBef>
                  <a:spcPts val="0"/>
                </a:spcBef>
                <a:spcAft>
                  <a:spcPts val="0"/>
                </a:spcAft>
                <a:buClrTx/>
                <a:buSzTx/>
                <a:buFontTx/>
                <a:buNone/>
                <a:defRPr/>
              </a:pPr>
              <a:r>
                <a:rPr lang="zh-CN" altLang="en-US" sz="6000" kern="0" dirty="0">
                  <a:gradFill>
                    <a:gsLst>
                      <a:gs pos="0">
                        <a:srgbClr val="FFFFFF"/>
                      </a:gs>
                      <a:gs pos="100000">
                        <a:srgbClr val="FFFFFF"/>
                      </a:gs>
                    </a:gsLst>
                    <a:lin ang="5400000" scaled="0"/>
                  </a:gradFill>
                  <a:latin typeface="UTM Neo Sans Intel" pitchFamily="18" charset="0"/>
                  <a:ea typeface="inpin heiti" panose="00000500000000000000" pitchFamily="2" charset="-122"/>
                  <a:sym typeface="inpin heiti" panose="00000500000000000000" pitchFamily="2" charset="-122"/>
                </a:rPr>
                <a:t> </a:t>
              </a:r>
              <a:endParaRPr lang="en-US" altLang="zh-CN" sz="6000" kern="0" dirty="0">
                <a:gradFill>
                  <a:gsLst>
                    <a:gs pos="0">
                      <a:srgbClr val="FFFFFF"/>
                    </a:gs>
                    <a:gs pos="100000">
                      <a:srgbClr val="FFFFFF"/>
                    </a:gs>
                  </a:gsLst>
                  <a:lin ang="5400000" scaled="0"/>
                </a:gradFill>
                <a:latin typeface="UTM Neo Sans Intel" pitchFamily="18" charset="0"/>
                <a:ea typeface="inpin heiti" panose="00000500000000000000" pitchFamily="2" charset="-122"/>
                <a:sym typeface="inpin heiti" panose="00000500000000000000" pitchFamily="2" charset="-122"/>
              </a:endParaRPr>
            </a:p>
          </p:txBody>
        </p:sp>
        <p:sp>
          <p:nvSpPr>
            <p:cNvPr id="14" name="TextBox 13"/>
            <p:cNvSpPr txBox="1"/>
            <p:nvPr/>
          </p:nvSpPr>
          <p:spPr>
            <a:xfrm>
              <a:off x="7805693" y="1177336"/>
              <a:ext cx="3167095" cy="1200329"/>
            </a:xfrm>
            <a:prstGeom prst="rect">
              <a:avLst/>
            </a:prstGeom>
            <a:noFill/>
          </p:spPr>
          <p:txBody>
            <a:bodyPr wrap="square" rtlCol="0">
              <a:spAutoFit/>
            </a:bodyPr>
            <a:lstStyle/>
            <a:p>
              <a:pPr algn="ctr" defTabSz="967105">
                <a:defRPr/>
              </a:pPr>
              <a:r>
                <a:rPr lang="en-US" sz="2400" dirty="0" err="1">
                  <a:solidFill>
                    <a:schemeClr val="bg1"/>
                  </a:solidFill>
                  <a:latin typeface="UTM Neo Sans Intel" pitchFamily="18" charset="0"/>
                </a:rPr>
                <a:t>Nhận</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biết</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được</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một</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số</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đại</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từ</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thường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dùng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trong</a:t>
              </a:r>
              <a:r>
                <a:rPr lang="en-US" sz="2400" dirty="0">
                  <a:solidFill>
                    <a:schemeClr val="bg1"/>
                  </a:solidFill>
                  <a:latin typeface="UTM Neo Sans Intel" pitchFamily="18" charset="0"/>
                </a:rPr>
                <a:t> </a:t>
              </a:r>
              <a:r>
                <a:rPr lang="en-US" sz="2400" dirty="0" err="1">
                  <a:solidFill>
                    <a:schemeClr val="bg1"/>
                  </a:solidFill>
                  <a:latin typeface="UTM Neo Sans Intel" pitchFamily="18" charset="0"/>
                </a:rPr>
                <a:t>thực</a:t>
              </a:r>
              <a:r>
                <a:rPr lang="en-US" sz="2400" dirty="0">
                  <a:solidFill>
                    <a:schemeClr val="bg1"/>
                  </a:solidFill>
                  <a:latin typeface="UTM Neo Sans Intel" pitchFamily="18" charset="0"/>
                </a:rPr>
                <a:t> </a:t>
              </a:r>
              <a:r>
                <a:rPr lang="en-US" sz="2400" dirty="0" err="1" smtClean="0">
                  <a:solidFill>
                    <a:schemeClr val="bg1"/>
                  </a:solidFill>
                  <a:latin typeface="UTM Neo Sans Intel" pitchFamily="18" charset="0"/>
                </a:rPr>
                <a:t>tế</a:t>
              </a:r>
              <a:r>
                <a:rPr lang="en-US" sz="2400" dirty="0" smtClean="0">
                  <a:solidFill>
                    <a:schemeClr val="bg1"/>
                  </a:solidFill>
                  <a:latin typeface="UTM Neo Sans Intel" pitchFamily="18" charset="0"/>
                </a:rPr>
                <a:t>.</a:t>
              </a:r>
              <a:endParaRPr lang="en-US" sz="2400" kern="0" dirty="0">
                <a:solidFill>
                  <a:schemeClr val="bg1"/>
                </a:solidFill>
                <a:latin typeface="UTM Neo Sans Intel" pitchFamily="18" charset="0"/>
                <a:ea typeface="inpin heiti" panose="00000500000000000000" pitchFamily="2" charset="-122"/>
                <a:sym typeface="inpin heiti" panose="00000500000000000000" pitchFamily="2" charset="-122"/>
              </a:endParaRPr>
            </a:p>
          </p:txBody>
        </p:sp>
      </p:grpSp>
      <p:grpSp>
        <p:nvGrpSpPr>
          <p:cNvPr id="20" name="Group 19"/>
          <p:cNvGrpSpPr/>
          <p:nvPr/>
        </p:nvGrpSpPr>
        <p:grpSpPr>
          <a:xfrm>
            <a:off x="8270257" y="3366192"/>
            <a:ext cx="3299443" cy="2340476"/>
            <a:chOff x="8270257" y="3366192"/>
            <a:chExt cx="3299443" cy="2340476"/>
          </a:xfrm>
        </p:grpSpPr>
        <p:sp>
          <p:nvSpPr>
            <p:cNvPr id="5" name="Cloud Callout 11">
              <a:extLst>
                <a:ext uri="{FF2B5EF4-FFF2-40B4-BE49-F238E27FC236}">
                  <a16:creationId xmlns:a16="http://schemas.microsoft.com/office/drawing/2014/main" xmlns="" id="{00003268-1CFF-D346-8E5C-F9B2F93E7CF9}"/>
                </a:ext>
              </a:extLst>
            </p:cNvPr>
            <p:cNvSpPr/>
            <p:nvPr/>
          </p:nvSpPr>
          <p:spPr bwMode="auto">
            <a:xfrm>
              <a:off x="8270257" y="3366192"/>
              <a:ext cx="3299443" cy="2340476"/>
            </a:xfrm>
            <a:prstGeom prst="cloudCallout">
              <a:avLst>
                <a:gd name="adj1" fmla="val -76832"/>
                <a:gd name="adj2" fmla="val 9894"/>
              </a:avLst>
            </a:prstGeom>
            <a:solidFill>
              <a:srgbClr val="FFC000"/>
            </a:solidFill>
            <a:ln w="9525" cap="flat" cmpd="sng" algn="ctr">
              <a:noFill/>
              <a:prstDash val="solid"/>
              <a:headEnd type="none" w="med" len="med"/>
              <a:tailEnd type="none" w="med" len="med"/>
            </a:ln>
            <a:effectLst/>
          </p:spPr>
          <p:txBody>
            <a:bodyPr wrap="none" lIns="0" tIns="28560" rIns="28560" bIns="57116" anchor="b"/>
            <a:lstStyle/>
            <a:p>
              <a:pPr marL="0" marR="0" lvl="0" indent="0" defTabSz="967105" eaLnBrk="1" fontAlgn="auto" latinLnBrk="0" hangingPunct="1">
                <a:lnSpc>
                  <a:spcPct val="100000"/>
                </a:lnSpc>
                <a:spcBef>
                  <a:spcPts val="0"/>
                </a:spcBef>
                <a:spcAft>
                  <a:spcPts val="0"/>
                </a:spcAft>
                <a:buClrTx/>
                <a:buSzTx/>
                <a:buFontTx/>
                <a:buNone/>
                <a:defRPr/>
              </a:pPr>
              <a:endParaRPr lang="en-US" altLang="zh-CN" sz="6000" kern="0" dirty="0">
                <a:gradFill>
                  <a:gsLst>
                    <a:gs pos="0">
                      <a:srgbClr val="FFFFFF"/>
                    </a:gs>
                    <a:gs pos="100000">
                      <a:srgbClr val="FFFFFF"/>
                    </a:gs>
                  </a:gsLst>
                  <a:lin ang="5400000" scaled="0"/>
                </a:gradFill>
                <a:latin typeface="UTM Neo Sans Intel" pitchFamily="18" charset="0"/>
                <a:ea typeface="inpin heiti" panose="00000500000000000000" pitchFamily="2" charset="-122"/>
                <a:sym typeface="inpin heiti" panose="00000500000000000000" pitchFamily="2" charset="-122"/>
              </a:endParaRPr>
            </a:p>
          </p:txBody>
        </p:sp>
        <p:sp>
          <p:nvSpPr>
            <p:cNvPr id="15" name="TextBox 14"/>
            <p:cNvSpPr txBox="1"/>
            <p:nvPr/>
          </p:nvSpPr>
          <p:spPr>
            <a:xfrm>
              <a:off x="8338809" y="3957970"/>
              <a:ext cx="3167095" cy="830997"/>
            </a:xfrm>
            <a:prstGeom prst="rect">
              <a:avLst/>
            </a:prstGeom>
            <a:noFill/>
          </p:spPr>
          <p:txBody>
            <a:bodyPr wrap="square" rtlCol="0">
              <a:spAutoFit/>
            </a:bodyPr>
            <a:lstStyle/>
            <a:p>
              <a:pPr lvl="0" algn="ctr" defTabSz="967105">
                <a:defRPr/>
              </a:pPr>
              <a:r>
                <a:rPr lang="en-US" sz="2400" dirty="0" err="1" smtClean="0">
                  <a:solidFill>
                    <a:schemeClr val="accent1"/>
                  </a:solidFill>
                  <a:latin typeface="UTM Neo Sans Intel" pitchFamily="18" charset="0"/>
                  <a:sym typeface="inpin heiti" panose="00000500000000000000" pitchFamily="2" charset="-122"/>
                </a:rPr>
                <a:t>Biết</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viết</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hoa</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để</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thể</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hiện</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sự</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tôn</a:t>
              </a:r>
              <a:r>
                <a:rPr lang="en-US" sz="2400" dirty="0" smtClean="0">
                  <a:solidFill>
                    <a:schemeClr val="accent1"/>
                  </a:solidFill>
                  <a:latin typeface="UTM Neo Sans Intel" pitchFamily="18" charset="0"/>
                  <a:sym typeface="inpin heiti" panose="00000500000000000000" pitchFamily="2" charset="-122"/>
                </a:rPr>
                <a:t> </a:t>
              </a:r>
              <a:r>
                <a:rPr lang="en-US" sz="2400" dirty="0" err="1" smtClean="0">
                  <a:solidFill>
                    <a:schemeClr val="accent1"/>
                  </a:solidFill>
                  <a:latin typeface="UTM Neo Sans Intel" pitchFamily="18" charset="0"/>
                  <a:sym typeface="inpin heiti" panose="00000500000000000000" pitchFamily="2" charset="-122"/>
                </a:rPr>
                <a:t>kính</a:t>
              </a:r>
              <a:r>
                <a:rPr lang="en-US" sz="2400" dirty="0" smtClean="0">
                  <a:solidFill>
                    <a:schemeClr val="accent1"/>
                  </a:solidFill>
                  <a:latin typeface="UTM Neo Sans Intel" pitchFamily="18" charset="0"/>
                  <a:sym typeface="inpin heiti" panose="00000500000000000000" pitchFamily="2" charset="-122"/>
                </a:rPr>
                <a:t>.</a:t>
              </a:r>
              <a:endParaRPr lang="en-US" sz="2400" kern="0" dirty="0">
                <a:solidFill>
                  <a:schemeClr val="accent1"/>
                </a:solidFill>
                <a:latin typeface="UTM Neo Sans Intel" pitchFamily="18" charset="0"/>
                <a:ea typeface="inpin heiti" panose="00000500000000000000" pitchFamily="2" charset="-122"/>
                <a:sym typeface="inpin heiti" panose="00000500000000000000" pitchFamily="2" charset="-122"/>
              </a:endParaRPr>
            </a:p>
          </p:txBody>
        </p:sp>
      </p:grpSp>
      <p:grpSp>
        <p:nvGrpSpPr>
          <p:cNvPr id="16" name="Group 15"/>
          <p:cNvGrpSpPr/>
          <p:nvPr/>
        </p:nvGrpSpPr>
        <p:grpSpPr>
          <a:xfrm>
            <a:off x="5211624" y="2978956"/>
            <a:ext cx="2752150" cy="2690593"/>
            <a:chOff x="5211624" y="2978956"/>
            <a:chExt cx="2752150" cy="2690593"/>
          </a:xfrm>
        </p:grpSpPr>
        <p:sp>
          <p:nvSpPr>
            <p:cNvPr id="9" name="椭圆 13">
              <a:extLst>
                <a:ext uri="{FF2B5EF4-FFF2-40B4-BE49-F238E27FC236}">
                  <a16:creationId xmlns:a16="http://schemas.microsoft.com/office/drawing/2014/main" xmlns="" id="{B2E1925C-AA89-F743-9C56-AD280859D623}"/>
                </a:ext>
              </a:extLst>
            </p:cNvPr>
            <p:cNvSpPr/>
            <p:nvPr/>
          </p:nvSpPr>
          <p:spPr>
            <a:xfrm>
              <a:off x="5211624" y="2978956"/>
              <a:ext cx="2752150" cy="2690593"/>
            </a:xfrm>
            <a:prstGeom prst="ellipse">
              <a:avLst/>
            </a:prstGeom>
            <a:solidFill>
              <a:srgbClr val="FF85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UTM Neo Sans Intel" pitchFamily="18" charset="0"/>
                <a:ea typeface="inpin heiti" panose="00000500000000000000" pitchFamily="2" charset="-122"/>
                <a:sym typeface="inpin heiti" panose="00000500000000000000" pitchFamily="2" charset="-122"/>
              </a:endParaRPr>
            </a:p>
          </p:txBody>
        </p:sp>
        <p:sp>
          <p:nvSpPr>
            <p:cNvPr id="11" name="TextBox 10"/>
            <p:cNvSpPr txBox="1"/>
            <p:nvPr/>
          </p:nvSpPr>
          <p:spPr>
            <a:xfrm>
              <a:off x="5446812" y="3756110"/>
              <a:ext cx="2234907" cy="1015663"/>
            </a:xfrm>
            <a:prstGeom prst="rect">
              <a:avLst/>
            </a:prstGeom>
            <a:noFill/>
          </p:spPr>
          <p:txBody>
            <a:bodyPr wrap="none" rtlCol="0">
              <a:spAutoFit/>
            </a:bodyPr>
            <a:lstStyle/>
            <a:p>
              <a:r>
                <a:rPr lang="en-US" sz="6000" b="1" dirty="0" err="1" smtClean="0">
                  <a:effectLst>
                    <a:outerShdw blurRad="38100" dist="38100" dir="2700000" algn="tl">
                      <a:srgbClr val="000000">
                        <a:alpha val="43137"/>
                      </a:srgbClr>
                    </a:outerShdw>
                  </a:effectLst>
                  <a:latin typeface="UTM Neo Sans Intel" pitchFamily="18" charset="0"/>
                </a:rPr>
                <a:t>Đại</a:t>
              </a:r>
              <a:r>
                <a:rPr lang="en-US" sz="6000" b="1" dirty="0" smtClean="0">
                  <a:effectLst>
                    <a:outerShdw blurRad="38100" dist="38100" dir="2700000" algn="tl">
                      <a:srgbClr val="000000">
                        <a:alpha val="43137"/>
                      </a:srgbClr>
                    </a:outerShdw>
                  </a:effectLst>
                  <a:latin typeface="UTM Neo Sans Intel" pitchFamily="18" charset="0"/>
                </a:rPr>
                <a:t> </a:t>
              </a:r>
              <a:r>
                <a:rPr lang="en-US" sz="6000" b="1" dirty="0" err="1" smtClean="0">
                  <a:effectLst>
                    <a:outerShdw blurRad="38100" dist="38100" dir="2700000" algn="tl">
                      <a:srgbClr val="000000">
                        <a:alpha val="43137"/>
                      </a:srgbClr>
                    </a:outerShdw>
                  </a:effectLst>
                  <a:latin typeface="UTM Neo Sans Intel" pitchFamily="18" charset="0"/>
                </a:rPr>
                <a:t>từ</a:t>
              </a:r>
              <a:endParaRPr lang="en-US" sz="6000" b="1" dirty="0">
                <a:effectLst>
                  <a:outerShdw blurRad="38100" dist="38100" dir="2700000" algn="tl">
                    <a:srgbClr val="000000">
                      <a:alpha val="43137"/>
                    </a:srgbClr>
                  </a:outerShdw>
                </a:effectLst>
                <a:latin typeface="UTM Neo Sans Intel" pitchFamily="18" charset="0"/>
              </a:endParaRPr>
            </a:p>
          </p:txBody>
        </p:sp>
      </p:grpSp>
    </p:spTree>
    <p:extLst>
      <p:ext uri="{BB962C8B-B14F-4D97-AF65-F5344CB8AC3E}">
        <p14:creationId xmlns:p14="http://schemas.microsoft.com/office/powerpoint/2010/main" val="70638917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right)">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descr="http://www.vnschool.net/images/img_Thang6/Baihoctructuyen/Quocvan/bai63_9062010.jpg"/>
          <p:cNvPicPr>
            <a:picLocks noChangeAspect="1" noChangeArrowheads="1"/>
          </p:cNvPicPr>
          <p:nvPr/>
        </p:nvPicPr>
        <p:blipFill rotWithShape="1">
          <a:blip r:embed="rId3">
            <a:extLst>
              <a:ext uri="{28A0092B-C50C-407E-A947-70E740481C1C}">
                <a14:useLocalDpi xmlns:a14="http://schemas.microsoft.com/office/drawing/2010/main" val="0"/>
              </a:ext>
            </a:extLst>
          </a:blip>
          <a:srcRect r="1199" b="11821"/>
          <a:stretch/>
        </p:blipFill>
        <p:spPr bwMode="auto">
          <a:xfrm>
            <a:off x="1020731" y="1754372"/>
            <a:ext cx="10345473" cy="3888654"/>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8590" y="-1"/>
            <a:ext cx="7205487" cy="1207011"/>
          </a:xfrm>
          <a:prstGeom prst="rect">
            <a:avLst/>
          </a:prstGeom>
        </p:spPr>
      </p:pic>
      <p:sp>
        <p:nvSpPr>
          <p:cNvPr id="14" name="文本框 1">
            <a:extLst>
              <a:ext uri="{FF2B5EF4-FFF2-40B4-BE49-F238E27FC236}">
                <a16:creationId xmlns:a16="http://schemas.microsoft.com/office/drawing/2014/main" xmlns="" id="{EAB42A08-89EA-4C0D-9BBC-187DB03E9AE8}"/>
              </a:ext>
            </a:extLst>
          </p:cNvPr>
          <p:cNvSpPr txBox="1"/>
          <p:nvPr/>
        </p:nvSpPr>
        <p:spPr>
          <a:xfrm>
            <a:off x="1735364" y="-120915"/>
            <a:ext cx="2236510" cy="1200329"/>
          </a:xfrm>
          <a:prstGeom prst="rect">
            <a:avLst/>
          </a:prstGeom>
          <a:noFill/>
        </p:spPr>
        <p:txBody>
          <a:bodyPr wrap="none" rtlCol="0">
            <a:spAutoFit/>
          </a:bodyPr>
          <a:lstStyle/>
          <a:p>
            <a:pPr>
              <a:spcBef>
                <a:spcPts val="600"/>
              </a:spcBef>
            </a:pPr>
            <a:r>
              <a:rPr lang="en-US" altLang="zh-CN" sz="7200" b="1" dirty="0" err="1"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Bài</a:t>
            </a:r>
            <a:r>
              <a:rPr lang="en-US" altLang="zh-CN" sz="7200" b="1" dirty="0"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 2:</a:t>
            </a:r>
            <a:endParaRPr lang="zh-CN" altLang="en-US" sz="7200" b="1" dirty="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endParaRPr>
          </a:p>
        </p:txBody>
      </p:sp>
      <p:sp>
        <p:nvSpPr>
          <p:cNvPr id="10" name="Rounded Rectangle 9"/>
          <p:cNvSpPr/>
          <p:nvPr/>
        </p:nvSpPr>
        <p:spPr>
          <a:xfrm>
            <a:off x="1020732" y="709948"/>
            <a:ext cx="10547491" cy="5701485"/>
          </a:xfrm>
          <a:prstGeom prst="roundRect">
            <a:avLst/>
          </a:prstGeom>
          <a:solidFill>
            <a:schemeClr val="bg1">
              <a:alpha val="84000"/>
            </a:schemeClr>
          </a:solidFill>
          <a:ln w="28575">
            <a:prstDash val="sysDash"/>
          </a:ln>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atin typeface="UTM Neo Sans Intel" pitchFamily="18" charset="0"/>
            </a:endParaRPr>
          </a:p>
        </p:txBody>
      </p:sp>
      <p:sp>
        <p:nvSpPr>
          <p:cNvPr id="9" name="Text Box 20"/>
          <p:cNvSpPr txBox="1">
            <a:spLocks noChangeArrowheads="1"/>
          </p:cNvSpPr>
          <p:nvPr/>
        </p:nvSpPr>
        <p:spPr bwMode="auto">
          <a:xfrm>
            <a:off x="1874877" y="960714"/>
            <a:ext cx="88392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spcBef>
                <a:spcPct val="50000"/>
              </a:spcBef>
            </a:pPr>
            <a:r>
              <a:rPr lang="en-US" altLang="en-US" sz="2800" b="1" i="1" dirty="0" err="1" smtClean="0">
                <a:solidFill>
                  <a:srgbClr val="0070C0"/>
                </a:solidFill>
                <a:latin typeface="UTM Neo Sans Intel" pitchFamily="18" charset="0"/>
              </a:rPr>
              <a:t>Gạch</a:t>
            </a:r>
            <a:r>
              <a:rPr lang="en-US" altLang="en-US" sz="2800" b="1" i="1" dirty="0" smtClean="0">
                <a:solidFill>
                  <a:srgbClr val="0070C0"/>
                </a:solidFill>
                <a:latin typeface="UTM Neo Sans Intel" pitchFamily="18" charset="0"/>
              </a:rPr>
              <a:t> </a:t>
            </a:r>
            <a:r>
              <a:rPr lang="en-US" altLang="en-US" sz="2800" b="1" i="1" dirty="0" err="1">
                <a:solidFill>
                  <a:srgbClr val="0070C0"/>
                </a:solidFill>
                <a:latin typeface="UTM Neo Sans Intel" pitchFamily="18" charset="0"/>
              </a:rPr>
              <a:t>chân</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những</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đại</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từ</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trong</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bài</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ca</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dao</a:t>
            </a:r>
            <a:r>
              <a:rPr lang="en-US" altLang="en-US" sz="2800" b="1" i="1" dirty="0">
                <a:solidFill>
                  <a:srgbClr val="0070C0"/>
                </a:solidFill>
                <a:latin typeface="UTM Neo Sans Intel" pitchFamily="18" charset="0"/>
              </a:rPr>
              <a:t> </a:t>
            </a:r>
            <a:r>
              <a:rPr lang="en-US" altLang="en-US" sz="2800" b="1" i="1" dirty="0" err="1">
                <a:solidFill>
                  <a:srgbClr val="0070C0"/>
                </a:solidFill>
                <a:latin typeface="UTM Neo Sans Intel" pitchFamily="18" charset="0"/>
              </a:rPr>
              <a:t>sau</a:t>
            </a:r>
            <a:r>
              <a:rPr lang="en-US" altLang="en-US" sz="2800" b="1" i="1" dirty="0">
                <a:solidFill>
                  <a:srgbClr val="0070C0"/>
                </a:solidFill>
                <a:latin typeface="UTM Neo Sans Intel" pitchFamily="18" charset="0"/>
              </a:rPr>
              <a:t>:</a:t>
            </a:r>
          </a:p>
        </p:txBody>
      </p:sp>
      <p:sp>
        <p:nvSpPr>
          <p:cNvPr id="15" name="Text Box 14"/>
          <p:cNvSpPr txBox="1">
            <a:spLocks noChangeArrowheads="1"/>
          </p:cNvSpPr>
          <p:nvPr/>
        </p:nvSpPr>
        <p:spPr bwMode="auto">
          <a:xfrm>
            <a:off x="3412894" y="1754372"/>
            <a:ext cx="5592884"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nSpc>
                <a:spcPct val="150000"/>
              </a:lnSpc>
              <a:tabLst>
                <a:tab pos="457200" algn="l"/>
              </a:tabLst>
            </a:pPr>
            <a:r>
              <a:rPr lang="en-US" altLang="en-US" sz="2800" dirty="0" smtClean="0">
                <a:effectLst>
                  <a:outerShdw blurRad="38100" dist="38100" dir="2700000" algn="tl">
                    <a:srgbClr val="000000">
                      <a:alpha val="43137"/>
                    </a:srgbClr>
                  </a:outerShdw>
                </a:effectLst>
                <a:latin typeface="UTM Neo Sans Intel" pitchFamily="18" charset="0"/>
              </a:rPr>
              <a:t>	- </a:t>
            </a:r>
            <a:r>
              <a:rPr lang="en-US" altLang="en-US" sz="2800" dirty="0" err="1">
                <a:effectLst>
                  <a:outerShdw blurRad="38100" dist="38100" dir="2700000" algn="tl">
                    <a:srgbClr val="000000">
                      <a:alpha val="43137"/>
                    </a:srgbClr>
                  </a:outerShdw>
                </a:effectLst>
                <a:latin typeface="UTM Neo Sans Intel" pitchFamily="18" charset="0"/>
              </a:rPr>
              <a:t>Cái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cò</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cái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vạc</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cái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smtClean="0">
                <a:effectLst>
                  <a:outerShdw blurRad="38100" dist="38100" dir="2700000" algn="tl">
                    <a:srgbClr val="000000">
                      <a:alpha val="43137"/>
                    </a:srgbClr>
                  </a:outerShdw>
                </a:effectLst>
                <a:latin typeface="UTM Neo Sans Intel" pitchFamily="18" charset="0"/>
              </a:rPr>
              <a:t>nông</a:t>
            </a:r>
            <a:r>
              <a:rPr lang="en-US" altLang="en-US" sz="2800" dirty="0" smtClean="0">
                <a:effectLst>
                  <a:outerShdw blurRad="38100" dist="38100" dir="2700000" algn="tl">
                    <a:srgbClr val="000000">
                      <a:alpha val="43137"/>
                    </a:srgbClr>
                  </a:outerShdw>
                </a:effectLst>
                <a:latin typeface="UTM Neo Sans Intel" pitchFamily="18" charset="0"/>
              </a:rPr>
              <a:t>,</a:t>
            </a:r>
          </a:p>
          <a:p>
            <a:pPr>
              <a:lnSpc>
                <a:spcPct val="150000"/>
              </a:lnSpc>
              <a:tabLst>
                <a:tab pos="457200" algn="l"/>
              </a:tabLst>
            </a:pPr>
            <a:r>
              <a:rPr lang="en-US" altLang="en-US" sz="2800" dirty="0" smtClean="0">
                <a:effectLst>
                  <a:outerShdw blurRad="38100" dist="38100" dir="2700000" algn="tl">
                    <a:srgbClr val="000000">
                      <a:alpha val="43137"/>
                    </a:srgbClr>
                  </a:outerShdw>
                </a:effectLst>
                <a:latin typeface="UTM Neo Sans Intel" pitchFamily="18" charset="0"/>
              </a:rPr>
              <a:t>Sao </a:t>
            </a:r>
            <a:r>
              <a:rPr lang="en-US" altLang="en-US" sz="2800" dirty="0" err="1">
                <a:effectLst>
                  <a:outerShdw blurRad="38100" dist="38100" dir="2700000" algn="tl">
                    <a:srgbClr val="000000">
                      <a:alpha val="43137"/>
                    </a:srgbClr>
                  </a:outerShdw>
                </a:effectLst>
                <a:latin typeface="UTM Neo Sans Intel" pitchFamily="18" charset="0"/>
              </a:rPr>
              <a:t>mày</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giẫm</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lúa</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nhà</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ông</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hỡi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cò</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smtClean="0">
                <a:effectLst>
                  <a:outerShdw blurRad="38100" dist="38100" dir="2700000" algn="tl">
                    <a:srgbClr val="000000">
                      <a:alpha val="43137"/>
                    </a:srgbClr>
                  </a:outerShdw>
                </a:effectLst>
                <a:latin typeface="UTM Neo Sans Intel" pitchFamily="18" charset="0"/>
              </a:rPr>
              <a:t>?</a:t>
            </a:r>
          </a:p>
          <a:p>
            <a:pPr>
              <a:lnSpc>
                <a:spcPct val="150000"/>
              </a:lnSpc>
              <a:tabLst>
                <a:tab pos="457200" algn="l"/>
              </a:tabLst>
            </a:pP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smtClean="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Không</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không</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tôi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đứng</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trên</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smtClean="0">
                <a:effectLst>
                  <a:outerShdw blurRad="38100" dist="38100" dir="2700000" algn="tl">
                    <a:srgbClr val="000000">
                      <a:alpha val="43137"/>
                    </a:srgbClr>
                  </a:outerShdw>
                </a:effectLst>
                <a:latin typeface="UTM Neo Sans Intel" pitchFamily="18" charset="0"/>
              </a:rPr>
              <a:t>bờ</a:t>
            </a:r>
            <a:r>
              <a:rPr lang="en-US" altLang="en-US" sz="2800" dirty="0" smtClean="0">
                <a:effectLst>
                  <a:outerShdw blurRad="38100" dist="38100" dir="2700000" algn="tl">
                    <a:srgbClr val="000000">
                      <a:alpha val="43137"/>
                    </a:srgbClr>
                  </a:outerShdw>
                </a:effectLst>
                <a:latin typeface="UTM Neo Sans Intel" pitchFamily="18" charset="0"/>
              </a:rPr>
              <a:t>,</a:t>
            </a:r>
          </a:p>
          <a:p>
            <a:pPr>
              <a:lnSpc>
                <a:spcPct val="150000"/>
              </a:lnSpc>
              <a:tabLst>
                <a:tab pos="457200" algn="l"/>
              </a:tabLst>
            </a:pPr>
            <a:r>
              <a:rPr lang="en-US" altLang="en-US" sz="2800" dirty="0" err="1" smtClean="0">
                <a:effectLst>
                  <a:outerShdw blurRad="38100" dist="38100" dir="2700000" algn="tl">
                    <a:srgbClr val="000000">
                      <a:alpha val="43137"/>
                    </a:srgbClr>
                  </a:outerShdw>
                </a:effectLst>
                <a:latin typeface="UTM Neo Sans Intel" pitchFamily="18" charset="0"/>
              </a:rPr>
              <a:t>Mẹ</a:t>
            </a:r>
            <a:r>
              <a:rPr lang="en-US" altLang="en-US" sz="2800" dirty="0" smtClean="0">
                <a:effectLst>
                  <a:outerShdw blurRad="38100" dist="38100" dir="2700000" algn="tl">
                    <a:srgbClr val="000000">
                      <a:alpha val="43137"/>
                    </a:srgbClr>
                  </a:outerShdw>
                </a:effectLst>
                <a:latin typeface="UTM Neo Sans Intel" pitchFamily="18" charset="0"/>
              </a:rPr>
              <a:t> </a:t>
            </a:r>
            <a:r>
              <a:rPr lang="en-US" altLang="en-US" sz="2800" dirty="0">
                <a:effectLst>
                  <a:outerShdw blurRad="38100" dist="38100" dir="2700000" algn="tl">
                    <a:srgbClr val="000000">
                      <a:alpha val="43137"/>
                    </a:srgbClr>
                  </a:outerShdw>
                </a:effectLst>
                <a:latin typeface="UTM Neo Sans Intel" pitchFamily="18" charset="0"/>
              </a:rPr>
              <a:t>con </a:t>
            </a:r>
            <a:r>
              <a:rPr lang="en-US" altLang="en-US" sz="2800" dirty="0" err="1">
                <a:effectLst>
                  <a:outerShdw blurRad="38100" dist="38100" dir="2700000" algn="tl">
                    <a:srgbClr val="000000">
                      <a:alpha val="43137"/>
                    </a:srgbClr>
                  </a:outerShdw>
                </a:effectLst>
                <a:latin typeface="UTM Neo Sans Intel" pitchFamily="18" charset="0"/>
              </a:rPr>
              <a:t>cái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diệc</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đổ</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ngờ</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cho</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smtClean="0">
                <a:effectLst>
                  <a:outerShdw blurRad="38100" dist="38100" dir="2700000" algn="tl">
                    <a:srgbClr val="000000">
                      <a:alpha val="43137"/>
                    </a:srgbClr>
                  </a:outerShdw>
                </a:effectLst>
                <a:latin typeface="UTM Neo Sans Intel" pitchFamily="18" charset="0"/>
              </a:rPr>
              <a:t>tôi</a:t>
            </a:r>
            <a:r>
              <a:rPr lang="en-US" altLang="en-US" sz="2800" dirty="0" smtClean="0">
                <a:effectLst>
                  <a:outerShdw blurRad="38100" dist="38100" dir="2700000" algn="tl">
                    <a:srgbClr val="000000">
                      <a:alpha val="43137"/>
                    </a:srgbClr>
                  </a:outerShdw>
                </a:effectLst>
                <a:latin typeface="UTM Neo Sans Intel" pitchFamily="18" charset="0"/>
              </a:rPr>
              <a:t>.</a:t>
            </a:r>
          </a:p>
          <a:p>
            <a:pPr>
              <a:lnSpc>
                <a:spcPct val="150000"/>
              </a:lnSpc>
              <a:tabLst>
                <a:tab pos="457200" algn="l"/>
              </a:tabLst>
            </a:pPr>
            <a:r>
              <a:rPr lang="en-US" altLang="en-US" sz="2800" dirty="0" smtClean="0">
                <a:effectLst>
                  <a:outerShdw blurRad="38100" dist="38100" dir="2700000" algn="tl">
                    <a:srgbClr val="000000">
                      <a:alpha val="43137"/>
                    </a:srgbClr>
                  </a:outerShdw>
                </a:effectLst>
                <a:latin typeface="UTM Neo Sans Intel" pitchFamily="18" charset="0"/>
              </a:rPr>
              <a:t>	</a:t>
            </a:r>
            <a:r>
              <a:rPr lang="en-US" altLang="en-US" sz="2800" dirty="0" err="1" smtClean="0">
                <a:effectLst>
                  <a:outerShdw blurRad="38100" dist="38100" dir="2700000" algn="tl">
                    <a:srgbClr val="000000">
                      <a:alpha val="43137"/>
                    </a:srgbClr>
                  </a:outerShdw>
                </a:effectLst>
                <a:latin typeface="UTM Neo Sans Intel" pitchFamily="18" charset="0"/>
              </a:rPr>
              <a:t>Chẳng</a:t>
            </a:r>
            <a:r>
              <a:rPr lang="en-US" altLang="en-US" sz="2800" dirty="0" smtClean="0">
                <a:effectLst>
                  <a:outerShdw blurRad="38100" dist="38100" dir="2700000" algn="tl">
                    <a:srgbClr val="000000">
                      <a:alpha val="43137"/>
                    </a:srgbClr>
                  </a:outerShdw>
                </a:effectLst>
                <a:latin typeface="UTM Neo Sans Intel" pitchFamily="18" charset="0"/>
              </a:rPr>
              <a:t> </a:t>
            </a:r>
            <a:r>
              <a:rPr lang="en-US" altLang="en-US" sz="2800" dirty="0">
                <a:effectLst>
                  <a:outerShdw blurRad="38100" dist="38100" dir="2700000" algn="tl">
                    <a:srgbClr val="000000">
                      <a:alpha val="43137"/>
                    </a:srgbClr>
                  </a:outerShdw>
                </a:effectLst>
                <a:latin typeface="UTM Neo Sans Intel" pitchFamily="18" charset="0"/>
              </a:rPr>
              <a:t>tin, </a:t>
            </a:r>
            <a:r>
              <a:rPr lang="en-US" altLang="en-US" sz="2800" dirty="0" err="1">
                <a:effectLst>
                  <a:outerShdw blurRad="38100" dist="38100" dir="2700000" algn="tl">
                    <a:srgbClr val="000000">
                      <a:alpha val="43137"/>
                    </a:srgbClr>
                  </a:outerShdw>
                </a:effectLst>
                <a:latin typeface="UTM Neo Sans Intel" pitchFamily="18" charset="0"/>
              </a:rPr>
              <a:t>ông</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đến</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mà</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smtClean="0">
                <a:effectLst>
                  <a:outerShdw blurRad="38100" dist="38100" dir="2700000" algn="tl">
                    <a:srgbClr val="000000">
                      <a:alpha val="43137"/>
                    </a:srgbClr>
                  </a:outerShdw>
                </a:effectLst>
                <a:latin typeface="UTM Neo Sans Intel" pitchFamily="18" charset="0"/>
              </a:rPr>
              <a:t>coi</a:t>
            </a:r>
            <a:r>
              <a:rPr lang="en-US" altLang="en-US" sz="2800" dirty="0" smtClean="0">
                <a:effectLst>
                  <a:outerShdw blurRad="38100" dist="38100" dir="2700000" algn="tl">
                    <a:srgbClr val="000000">
                      <a:alpha val="43137"/>
                    </a:srgbClr>
                  </a:outerShdw>
                </a:effectLst>
                <a:latin typeface="UTM Neo Sans Intel" pitchFamily="18" charset="0"/>
              </a:rPr>
              <a:t>,</a:t>
            </a:r>
          </a:p>
          <a:p>
            <a:pPr>
              <a:lnSpc>
                <a:spcPct val="150000"/>
              </a:lnSpc>
              <a:tabLst>
                <a:tab pos="457200" algn="l"/>
              </a:tabLst>
            </a:pPr>
            <a:r>
              <a:rPr lang="en-US" altLang="en-US" sz="2800" dirty="0" err="1" smtClean="0">
                <a:effectLst>
                  <a:outerShdw blurRad="38100" dist="38100" dir="2700000" algn="tl">
                    <a:srgbClr val="000000">
                      <a:alpha val="43137"/>
                    </a:srgbClr>
                  </a:outerShdw>
                </a:effectLst>
                <a:latin typeface="UTM Neo Sans Intel" pitchFamily="18" charset="0"/>
              </a:rPr>
              <a:t>Mẹ</a:t>
            </a:r>
            <a:r>
              <a:rPr lang="en-US" altLang="en-US" sz="2800" dirty="0" smtClean="0">
                <a:effectLst>
                  <a:outerShdw blurRad="38100" dist="38100" dir="2700000" algn="tl">
                    <a:srgbClr val="000000">
                      <a:alpha val="43137"/>
                    </a:srgbClr>
                  </a:outerShdw>
                </a:effectLst>
                <a:latin typeface="UTM Neo Sans Intel" pitchFamily="18" charset="0"/>
              </a:rPr>
              <a:t> </a:t>
            </a:r>
            <a:r>
              <a:rPr lang="en-US" altLang="en-US" sz="2800" dirty="0">
                <a:effectLst>
                  <a:outerShdw blurRad="38100" dist="38100" dir="2700000" algn="tl">
                    <a:srgbClr val="000000">
                      <a:alpha val="43137"/>
                    </a:srgbClr>
                  </a:outerShdw>
                </a:effectLst>
                <a:latin typeface="UTM Neo Sans Intel" pitchFamily="18" charset="0"/>
              </a:rPr>
              <a:t>con </a:t>
            </a:r>
            <a:r>
              <a:rPr lang="en-US" altLang="en-US" sz="2800" dirty="0" err="1">
                <a:effectLst>
                  <a:outerShdw blurRad="38100" dist="38100" dir="2700000" algn="tl">
                    <a:srgbClr val="000000">
                      <a:alpha val="43137"/>
                    </a:srgbClr>
                  </a:outerShdw>
                </a:effectLst>
                <a:latin typeface="UTM Neo Sans Intel" pitchFamily="18" charset="0"/>
              </a:rPr>
              <a:t>nhà</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nó</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còn</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ngồi</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đây</a:t>
            </a:r>
            <a:r>
              <a:rPr lang="en-US" altLang="en-US" sz="2800" dirty="0">
                <a:effectLst>
                  <a:outerShdw blurRad="38100" dist="38100" dir="2700000" algn="tl">
                    <a:srgbClr val="000000">
                      <a:alpha val="43137"/>
                    </a:srgbClr>
                  </a:outerShdw>
                </a:effectLst>
                <a:latin typeface="UTM Neo Sans Intel" pitchFamily="18" charset="0"/>
              </a:rPr>
              <a:t> </a:t>
            </a:r>
            <a:r>
              <a:rPr lang="en-US" altLang="en-US" sz="2800" dirty="0" err="1">
                <a:effectLst>
                  <a:outerShdw blurRad="38100" dist="38100" dir="2700000" algn="tl">
                    <a:srgbClr val="000000">
                      <a:alpha val="43137"/>
                    </a:srgbClr>
                  </a:outerShdw>
                </a:effectLst>
                <a:latin typeface="UTM Neo Sans Intel" pitchFamily="18" charset="0"/>
              </a:rPr>
              <a:t>kia</a:t>
            </a:r>
            <a:r>
              <a:rPr lang="en-US" altLang="en-US" sz="2800" dirty="0">
                <a:effectLst>
                  <a:outerShdw blurRad="38100" dist="38100" dir="2700000" algn="tl">
                    <a:srgbClr val="000000">
                      <a:alpha val="43137"/>
                    </a:srgbClr>
                  </a:outerShdw>
                </a:effectLst>
                <a:latin typeface="UTM Neo Sans Intel" pitchFamily="18" charset="0"/>
              </a:rPr>
              <a:t>.</a:t>
            </a:r>
          </a:p>
        </p:txBody>
      </p:sp>
      <p:cxnSp>
        <p:nvCxnSpPr>
          <p:cNvPr id="3" name="Straight Connector 2"/>
          <p:cNvCxnSpPr/>
          <p:nvPr/>
        </p:nvCxnSpPr>
        <p:spPr>
          <a:xfrm>
            <a:off x="6826102" y="3030278"/>
            <a:ext cx="54226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4160875" y="3033822"/>
            <a:ext cx="54226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a:off x="6209336" y="3695153"/>
            <a:ext cx="542260"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7566684" y="4313952"/>
            <a:ext cx="386472"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4" name="Straight Connector 23"/>
          <p:cNvCxnSpPr/>
          <p:nvPr/>
        </p:nvCxnSpPr>
        <p:spPr>
          <a:xfrm>
            <a:off x="5305494" y="5589861"/>
            <a:ext cx="386472" cy="0"/>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5654586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childTnLst>
                          </p:cTn>
                        </p:par>
                        <p:par>
                          <p:cTn id="12" fill="hold">
                            <p:stCondLst>
                              <p:cond delay="700"/>
                            </p:stCondLst>
                            <p:childTnLst>
                              <p:par>
                                <p:cTn id="13" presetID="2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left)">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xmlns="" id="{4EDA8AC4-D39D-1041-97B6-CC13821314DD}"/>
              </a:ext>
            </a:extLst>
          </p:cNvPr>
          <p:cNvGrpSpPr/>
          <p:nvPr/>
        </p:nvGrpSpPr>
        <p:grpSpPr>
          <a:xfrm>
            <a:off x="1093791" y="2550762"/>
            <a:ext cx="3175019" cy="3184264"/>
            <a:chOff x="259410" y="-64586"/>
            <a:chExt cx="6280289" cy="5259222"/>
          </a:xfrm>
        </p:grpSpPr>
        <p:sp>
          <p:nvSpPr>
            <p:cNvPr id="4" name="Freeform 59">
              <a:extLst>
                <a:ext uri="{FF2B5EF4-FFF2-40B4-BE49-F238E27FC236}">
                  <a16:creationId xmlns:a16="http://schemas.microsoft.com/office/drawing/2014/main" xmlns="" id="{CB5AD9D2-1C78-304C-8F28-8C4C74279BB5}"/>
                </a:ext>
              </a:extLst>
            </p:cNvPr>
            <p:cNvSpPr>
              <a:spLocks noEditPoints="1"/>
            </p:cNvSpPr>
            <p:nvPr/>
          </p:nvSpPr>
          <p:spPr bwMode="auto">
            <a:xfrm rot="20973432">
              <a:off x="614913" y="702958"/>
              <a:ext cx="5632666" cy="4077781"/>
            </a:xfrm>
            <a:custGeom>
              <a:avLst/>
              <a:gdLst>
                <a:gd name="T0" fmla="*/ 215 w 2601"/>
                <a:gd name="T1" fmla="*/ 1757 h 1883"/>
                <a:gd name="T2" fmla="*/ 139 w 2601"/>
                <a:gd name="T3" fmla="*/ 238 h 1883"/>
                <a:gd name="T4" fmla="*/ 2394 w 2601"/>
                <a:gd name="T5" fmla="*/ 126 h 1883"/>
                <a:gd name="T6" fmla="*/ 2463 w 2601"/>
                <a:gd name="T7" fmla="*/ 1641 h 1883"/>
                <a:gd name="T8" fmla="*/ 215 w 2601"/>
                <a:gd name="T9" fmla="*/ 1757 h 1883"/>
                <a:gd name="T10" fmla="*/ 2522 w 2601"/>
                <a:gd name="T11" fmla="*/ 0 h 1883"/>
                <a:gd name="T12" fmla="*/ 0 w 2601"/>
                <a:gd name="T13" fmla="*/ 126 h 1883"/>
                <a:gd name="T14" fmla="*/ 85 w 2601"/>
                <a:gd name="T15" fmla="*/ 1883 h 1883"/>
                <a:gd name="T16" fmla="*/ 2601 w 2601"/>
                <a:gd name="T17" fmla="*/ 1753 h 1883"/>
                <a:gd name="T18" fmla="*/ 2522 w 2601"/>
                <a:gd name="T19" fmla="*/ 0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1" h="1883">
                  <a:moveTo>
                    <a:pt x="215" y="1757"/>
                  </a:moveTo>
                  <a:lnTo>
                    <a:pt x="139" y="238"/>
                  </a:lnTo>
                  <a:lnTo>
                    <a:pt x="2394" y="126"/>
                  </a:lnTo>
                  <a:lnTo>
                    <a:pt x="2463" y="1641"/>
                  </a:lnTo>
                  <a:lnTo>
                    <a:pt x="215" y="1757"/>
                  </a:lnTo>
                  <a:close/>
                  <a:moveTo>
                    <a:pt x="2522" y="0"/>
                  </a:moveTo>
                  <a:lnTo>
                    <a:pt x="0" y="126"/>
                  </a:lnTo>
                  <a:lnTo>
                    <a:pt x="85" y="1883"/>
                  </a:lnTo>
                  <a:lnTo>
                    <a:pt x="2601" y="1753"/>
                  </a:lnTo>
                  <a:lnTo>
                    <a:pt x="2522" y="0"/>
                  </a:lnTo>
                  <a:close/>
                </a:path>
              </a:pathLst>
            </a:custGeom>
            <a:solidFill>
              <a:schemeClr val="tx1">
                <a:lumMod val="50000"/>
                <a:lumOff val="50000"/>
                <a:alpha val="6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 name="矩形 4">
              <a:extLst>
                <a:ext uri="{FF2B5EF4-FFF2-40B4-BE49-F238E27FC236}">
                  <a16:creationId xmlns:a16="http://schemas.microsoft.com/office/drawing/2014/main" xmlns="" id="{191C4D6C-F6C0-3649-AF2D-519CF4D43E93}"/>
                </a:ext>
              </a:extLst>
            </p:cNvPr>
            <p:cNvSpPr/>
            <p:nvPr/>
          </p:nvSpPr>
          <p:spPr>
            <a:xfrm rot="20740147">
              <a:off x="672945" y="869904"/>
              <a:ext cx="5866754" cy="3406777"/>
            </a:xfrm>
            <a:prstGeom prst="rect">
              <a:avLst/>
            </a:prstGeom>
            <a:blipFill dpi="0" rotWithShape="1">
              <a:blip r:embed="rId3"/>
              <a:srcRect/>
              <a:stretch>
                <a:fillRect l="13000" t="-1000" r="2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6" name="组合 5">
              <a:extLst>
                <a:ext uri="{FF2B5EF4-FFF2-40B4-BE49-F238E27FC236}">
                  <a16:creationId xmlns:a16="http://schemas.microsoft.com/office/drawing/2014/main" xmlns="" id="{9656303E-4460-D149-88EA-021994B889DF}"/>
                </a:ext>
              </a:extLst>
            </p:cNvPr>
            <p:cNvGrpSpPr/>
            <p:nvPr/>
          </p:nvGrpSpPr>
          <p:grpSpPr>
            <a:xfrm rot="20797027">
              <a:off x="1931734" y="-64586"/>
              <a:ext cx="1962415" cy="875978"/>
              <a:chOff x="5170485" y="1440655"/>
              <a:chExt cx="1643063" cy="733426"/>
            </a:xfrm>
          </p:grpSpPr>
          <p:sp>
            <p:nvSpPr>
              <p:cNvPr id="13" name="椭圆 12">
                <a:extLst>
                  <a:ext uri="{FF2B5EF4-FFF2-40B4-BE49-F238E27FC236}">
                    <a16:creationId xmlns:a16="http://schemas.microsoft.com/office/drawing/2014/main" xmlns="" id="{7AD1CE2B-8A87-B344-8CBC-8FAE8336BBDF}"/>
                  </a:ext>
                </a:extLst>
              </p:cNvPr>
              <p:cNvSpPr/>
              <p:nvPr/>
            </p:nvSpPr>
            <p:spPr>
              <a:xfrm>
                <a:off x="5656265" y="1586159"/>
                <a:ext cx="295298" cy="128172"/>
              </a:xfrm>
              <a:prstGeom prst="ellipse">
                <a:avLst/>
              </a:prstGeom>
              <a:gradFill flip="none" rotWithShape="1">
                <a:gsLst>
                  <a:gs pos="4000">
                    <a:schemeClr val="bg1">
                      <a:lumMod val="65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14" name="Group 51">
                <a:extLst>
                  <a:ext uri="{FF2B5EF4-FFF2-40B4-BE49-F238E27FC236}">
                    <a16:creationId xmlns:a16="http://schemas.microsoft.com/office/drawing/2014/main" xmlns="" id="{E546F44C-A0B7-9E44-BE2A-4D65EE7C4A64}"/>
                  </a:ext>
                </a:extLst>
              </p:cNvPr>
              <p:cNvGrpSpPr>
                <a:grpSpLocks noChangeAspect="1"/>
              </p:cNvGrpSpPr>
              <p:nvPr/>
            </p:nvGrpSpPr>
            <p:grpSpPr bwMode="auto">
              <a:xfrm>
                <a:off x="5170485" y="1440655"/>
                <a:ext cx="1643063" cy="733426"/>
                <a:chOff x="3307" y="1909"/>
                <a:chExt cx="1035" cy="462"/>
              </a:xfrm>
            </p:grpSpPr>
            <p:sp>
              <p:nvSpPr>
                <p:cNvPr id="15" name="Freeform 54">
                  <a:extLst>
                    <a:ext uri="{FF2B5EF4-FFF2-40B4-BE49-F238E27FC236}">
                      <a16:creationId xmlns:a16="http://schemas.microsoft.com/office/drawing/2014/main" xmlns="" id="{A706400E-E5C9-4345-8A81-20AAC370A763}"/>
                    </a:ext>
                  </a:extLst>
                </p:cNvPr>
                <p:cNvSpPr/>
                <p:nvPr/>
              </p:nvSpPr>
              <p:spPr bwMode="auto">
                <a:xfrm>
                  <a:off x="3340" y="2014"/>
                  <a:ext cx="369" cy="357"/>
                </a:xfrm>
                <a:custGeom>
                  <a:avLst/>
                  <a:gdLst>
                    <a:gd name="T0" fmla="*/ 145 w 155"/>
                    <a:gd name="T1" fmla="*/ 2 h 148"/>
                    <a:gd name="T2" fmla="*/ 3 w 155"/>
                    <a:gd name="T3" fmla="*/ 144 h 148"/>
                    <a:gd name="T4" fmla="*/ 9 w 155"/>
                    <a:gd name="T5" fmla="*/ 146 h 148"/>
                    <a:gd name="T6" fmla="*/ 152 w 155"/>
                    <a:gd name="T7" fmla="*/ 3 h 148"/>
                    <a:gd name="T8" fmla="*/ 145 w 155"/>
                    <a:gd name="T9" fmla="*/ 2 h 148"/>
                  </a:gdLst>
                  <a:ahLst/>
                  <a:cxnLst>
                    <a:cxn ang="0">
                      <a:pos x="T0" y="T1"/>
                    </a:cxn>
                    <a:cxn ang="0">
                      <a:pos x="T2" y="T3"/>
                    </a:cxn>
                    <a:cxn ang="0">
                      <a:pos x="T4" y="T5"/>
                    </a:cxn>
                    <a:cxn ang="0">
                      <a:pos x="T6" y="T7"/>
                    </a:cxn>
                    <a:cxn ang="0">
                      <a:pos x="T8" y="T9"/>
                    </a:cxn>
                  </a:cxnLst>
                  <a:rect l="0" t="0" r="r" b="b"/>
                  <a:pathLst>
                    <a:path w="155" h="148">
                      <a:moveTo>
                        <a:pt x="145" y="2"/>
                      </a:moveTo>
                      <a:cubicBezTo>
                        <a:pt x="98" y="49"/>
                        <a:pt x="50" y="97"/>
                        <a:pt x="3" y="144"/>
                      </a:cubicBezTo>
                      <a:cubicBezTo>
                        <a:pt x="0" y="148"/>
                        <a:pt x="7" y="148"/>
                        <a:pt x="9" y="146"/>
                      </a:cubicBezTo>
                      <a:cubicBezTo>
                        <a:pt x="57" y="98"/>
                        <a:pt x="104" y="51"/>
                        <a:pt x="152" y="3"/>
                      </a:cubicBezTo>
                      <a:cubicBezTo>
                        <a:pt x="155" y="0"/>
                        <a:pt x="147" y="0"/>
                        <a:pt x="145" y="2"/>
                      </a:cubicBezTo>
                      <a:close/>
                    </a:path>
                  </a:pathLst>
                </a:custGeom>
                <a:solidFill>
                  <a:srgbClr val="807F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6" name="Freeform 55">
                  <a:extLst>
                    <a:ext uri="{FF2B5EF4-FFF2-40B4-BE49-F238E27FC236}">
                      <a16:creationId xmlns:a16="http://schemas.microsoft.com/office/drawing/2014/main" xmlns="" id="{9AD315E5-A7AE-A243-A094-A49D48B20883}"/>
                    </a:ext>
                  </a:extLst>
                </p:cNvPr>
                <p:cNvSpPr/>
                <p:nvPr/>
              </p:nvSpPr>
              <p:spPr bwMode="auto">
                <a:xfrm>
                  <a:off x="3707" y="2024"/>
                  <a:ext cx="635" cy="294"/>
                </a:xfrm>
                <a:custGeom>
                  <a:avLst/>
                  <a:gdLst>
                    <a:gd name="T0" fmla="*/ 3 w 267"/>
                    <a:gd name="T1" fmla="*/ 6 h 122"/>
                    <a:gd name="T2" fmla="*/ 257 w 267"/>
                    <a:gd name="T3" fmla="*/ 121 h 122"/>
                    <a:gd name="T4" fmla="*/ 263 w 267"/>
                    <a:gd name="T5" fmla="*/ 117 h 122"/>
                    <a:gd name="T6" fmla="*/ 10 w 267"/>
                    <a:gd name="T7" fmla="*/ 1 h 122"/>
                    <a:gd name="T8" fmla="*/ 3 w 267"/>
                    <a:gd name="T9" fmla="*/ 6 h 122"/>
                  </a:gdLst>
                  <a:ahLst/>
                  <a:cxnLst>
                    <a:cxn ang="0">
                      <a:pos x="T0" y="T1"/>
                    </a:cxn>
                    <a:cxn ang="0">
                      <a:pos x="T2" y="T3"/>
                    </a:cxn>
                    <a:cxn ang="0">
                      <a:pos x="T4" y="T5"/>
                    </a:cxn>
                    <a:cxn ang="0">
                      <a:pos x="T6" y="T7"/>
                    </a:cxn>
                    <a:cxn ang="0">
                      <a:pos x="T8" y="T9"/>
                    </a:cxn>
                  </a:cxnLst>
                  <a:rect l="0" t="0" r="r" b="b"/>
                  <a:pathLst>
                    <a:path w="267" h="122">
                      <a:moveTo>
                        <a:pt x="3" y="6"/>
                      </a:moveTo>
                      <a:cubicBezTo>
                        <a:pt x="89" y="43"/>
                        <a:pt x="172" y="83"/>
                        <a:pt x="257" y="121"/>
                      </a:cubicBezTo>
                      <a:cubicBezTo>
                        <a:pt x="260" y="122"/>
                        <a:pt x="267" y="118"/>
                        <a:pt x="263" y="117"/>
                      </a:cubicBezTo>
                      <a:cubicBezTo>
                        <a:pt x="178" y="79"/>
                        <a:pt x="95" y="39"/>
                        <a:pt x="10" y="1"/>
                      </a:cubicBezTo>
                      <a:cubicBezTo>
                        <a:pt x="7" y="0"/>
                        <a:pt x="0" y="4"/>
                        <a:pt x="3" y="6"/>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AutoShape 50">
                  <a:extLst>
                    <a:ext uri="{FF2B5EF4-FFF2-40B4-BE49-F238E27FC236}">
                      <a16:creationId xmlns:a16="http://schemas.microsoft.com/office/drawing/2014/main" xmlns="" id="{7CE440AA-6C7D-B24E-BE98-77AD70D00983}"/>
                    </a:ext>
                  </a:extLst>
                </p:cNvPr>
                <p:cNvSpPr>
                  <a:spLocks noChangeAspect="1" noChangeArrowheads="1" noTextEdit="1"/>
                </p:cNvSpPr>
                <p:nvPr/>
              </p:nvSpPr>
              <p:spPr bwMode="auto">
                <a:xfrm>
                  <a:off x="3307" y="1909"/>
                  <a:ext cx="986"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8" name="Oval 52">
                  <a:extLst>
                    <a:ext uri="{FF2B5EF4-FFF2-40B4-BE49-F238E27FC236}">
                      <a16:creationId xmlns:a16="http://schemas.microsoft.com/office/drawing/2014/main" xmlns="" id="{D3AD0148-25B8-854F-A1BB-82785E0C9090}"/>
                    </a:ext>
                  </a:extLst>
                </p:cNvPr>
                <p:cNvSpPr>
                  <a:spLocks noChangeArrowheads="1"/>
                </p:cNvSpPr>
                <p:nvPr/>
              </p:nvSpPr>
              <p:spPr bwMode="auto">
                <a:xfrm>
                  <a:off x="3676" y="1956"/>
                  <a:ext cx="85" cy="85"/>
                </a:xfrm>
                <a:prstGeom prst="ellipse">
                  <a:avLst/>
                </a:prstGeom>
                <a:solidFill>
                  <a:srgbClr val="5C5D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9" name="Freeform 53">
                  <a:extLst>
                    <a:ext uri="{FF2B5EF4-FFF2-40B4-BE49-F238E27FC236}">
                      <a16:creationId xmlns:a16="http://schemas.microsoft.com/office/drawing/2014/main" xmlns="" id="{E2E0DE6F-3B4F-D34B-A0EF-BC89F55AD88D}"/>
                    </a:ext>
                  </a:extLst>
                </p:cNvPr>
                <p:cNvSpPr>
                  <a:spLocks noEditPoints="1"/>
                </p:cNvSpPr>
                <p:nvPr/>
              </p:nvSpPr>
              <p:spPr bwMode="auto">
                <a:xfrm>
                  <a:off x="3676" y="1956"/>
                  <a:ext cx="85" cy="85"/>
                </a:xfrm>
                <a:custGeom>
                  <a:avLst/>
                  <a:gdLst>
                    <a:gd name="T0" fmla="*/ 16 w 36"/>
                    <a:gd name="T1" fmla="*/ 34 h 35"/>
                    <a:gd name="T2" fmla="*/ 22 w 36"/>
                    <a:gd name="T3" fmla="*/ 34 h 35"/>
                    <a:gd name="T4" fmla="*/ 25 w 36"/>
                    <a:gd name="T5" fmla="*/ 34 h 35"/>
                    <a:gd name="T6" fmla="*/ 28 w 36"/>
                    <a:gd name="T7" fmla="*/ 28 h 35"/>
                    <a:gd name="T8" fmla="*/ 33 w 36"/>
                    <a:gd name="T9" fmla="*/ 26 h 35"/>
                    <a:gd name="T10" fmla="*/ 35 w 36"/>
                    <a:gd name="T11" fmla="*/ 22 h 35"/>
                    <a:gd name="T12" fmla="*/ 36 w 36"/>
                    <a:gd name="T13" fmla="*/ 19 h 35"/>
                    <a:gd name="T14" fmla="*/ 33 w 36"/>
                    <a:gd name="T15" fmla="*/ 14 h 35"/>
                    <a:gd name="T16" fmla="*/ 30 w 36"/>
                    <a:gd name="T17" fmla="*/ 5 h 35"/>
                    <a:gd name="T18" fmla="*/ 28 w 36"/>
                    <a:gd name="T19" fmla="*/ 3 h 35"/>
                    <a:gd name="T20" fmla="*/ 23 w 36"/>
                    <a:gd name="T21" fmla="*/ 1 h 35"/>
                    <a:gd name="T22" fmla="*/ 13 w 36"/>
                    <a:gd name="T23" fmla="*/ 1 h 35"/>
                    <a:gd name="T24" fmla="*/ 8 w 36"/>
                    <a:gd name="T25" fmla="*/ 4 h 35"/>
                    <a:gd name="T26" fmla="*/ 2 w 36"/>
                    <a:gd name="T27" fmla="*/ 11 h 35"/>
                    <a:gd name="T28" fmla="*/ 0 w 36"/>
                    <a:gd name="T29" fmla="*/ 16 h 35"/>
                    <a:gd name="T30" fmla="*/ 1 w 36"/>
                    <a:gd name="T31" fmla="*/ 20 h 35"/>
                    <a:gd name="T32" fmla="*/ 8 w 36"/>
                    <a:gd name="T33" fmla="*/ 28 h 35"/>
                    <a:gd name="T34" fmla="*/ 11 w 36"/>
                    <a:gd name="T35" fmla="*/ 30 h 35"/>
                    <a:gd name="T36" fmla="*/ 25 w 36"/>
                    <a:gd name="T37" fmla="*/ 28 h 35"/>
                    <a:gd name="T38" fmla="*/ 25 w 36"/>
                    <a:gd name="T39" fmla="*/ 26 h 35"/>
                    <a:gd name="T40" fmla="*/ 13 w 36"/>
                    <a:gd name="T41" fmla="*/ 14 h 35"/>
                    <a:gd name="T42" fmla="*/ 13 w 36"/>
                    <a:gd name="T43" fmla="*/ 12 h 35"/>
                    <a:gd name="T44" fmla="*/ 19 w 36"/>
                    <a:gd name="T45" fmla="*/ 8 h 35"/>
                    <a:gd name="T46" fmla="*/ 16 w 36"/>
                    <a:gd name="T47" fmla="*/ 14 h 35"/>
                    <a:gd name="T48" fmla="*/ 16 w 36"/>
                    <a:gd name="T49" fmla="*/ 17 h 35"/>
                    <a:gd name="T50" fmla="*/ 13 w 36"/>
                    <a:gd name="T51" fmla="*/ 21 h 35"/>
                    <a:gd name="T52" fmla="*/ 13 w 36"/>
                    <a:gd name="T53" fmla="*/ 18 h 35"/>
                    <a:gd name="T54" fmla="*/ 19 w 36"/>
                    <a:gd name="T55" fmla="*/ 24 h 35"/>
                    <a:gd name="T56" fmla="*/ 30 w 36"/>
                    <a:gd name="T57" fmla="*/ 23 h 35"/>
                    <a:gd name="T58" fmla="*/ 28 w 36"/>
                    <a:gd name="T59" fmla="*/ 21 h 35"/>
                    <a:gd name="T60" fmla="*/ 22 w 36"/>
                    <a:gd name="T61" fmla="*/ 20 h 35"/>
                    <a:gd name="T62" fmla="*/ 25 w 36"/>
                    <a:gd name="T63" fmla="*/ 22 h 35"/>
                    <a:gd name="T64" fmla="*/ 28 w 36"/>
                    <a:gd name="T65" fmla="*/ 17 h 35"/>
                    <a:gd name="T66" fmla="*/ 25 w 36"/>
                    <a:gd name="T67" fmla="*/ 15 h 35"/>
                    <a:gd name="T68" fmla="*/ 25 w 36"/>
                    <a:gd name="T69" fmla="*/ 12 h 35"/>
                    <a:gd name="T70" fmla="*/ 30 w 36"/>
                    <a:gd name="T71" fmla="*/ 12 h 35"/>
                    <a:gd name="T72" fmla="*/ 30 w 36"/>
                    <a:gd name="T73" fmla="*/ 9 h 35"/>
                    <a:gd name="T74" fmla="*/ 22 w 36"/>
                    <a:gd name="T75" fmla="*/ 6 h 35"/>
                    <a:gd name="T76" fmla="*/ 16 w 36"/>
                    <a:gd name="T77" fmla="*/ 0 h 35"/>
                    <a:gd name="T78" fmla="*/ 16 w 36"/>
                    <a:gd name="T79" fmla="*/ 3 h 35"/>
                    <a:gd name="T80" fmla="*/ 13 w 36"/>
                    <a:gd name="T81" fmla="*/ 5 h 35"/>
                    <a:gd name="T82" fmla="*/ 11 w 36"/>
                    <a:gd name="T83" fmla="*/ 3 h 35"/>
                    <a:gd name="T84" fmla="*/ 8 w 36"/>
                    <a:gd name="T85" fmla="*/ 8 h 35"/>
                    <a:gd name="T86" fmla="*/ 5 w 36"/>
                    <a:gd name="T87" fmla="*/ 16 h 35"/>
                    <a:gd name="T88" fmla="*/ 8 w 36"/>
                    <a:gd name="T89" fmla="*/ 17 h 35"/>
                    <a:gd name="T90" fmla="*/ 5 w 36"/>
                    <a:gd name="T91" fmla="*/ 19 h 35"/>
                    <a:gd name="T92" fmla="*/ 5 w 36"/>
                    <a:gd name="T93" fmla="*/ 23 h 35"/>
                    <a:gd name="T94" fmla="*/ 13 w 36"/>
                    <a:gd name="T95" fmla="*/ 25 h 35"/>
                    <a:gd name="T96" fmla="*/ 16 w 36"/>
                    <a:gd name="T97" fmla="*/ 30 h 35"/>
                    <a:gd name="T98" fmla="*/ 19 w 36"/>
                    <a:gd name="T99"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 h="35">
                      <a:moveTo>
                        <a:pt x="13" y="34"/>
                      </a:moveTo>
                      <a:cubicBezTo>
                        <a:pt x="14" y="35"/>
                        <a:pt x="15" y="35"/>
                        <a:pt x="16" y="35"/>
                      </a:cubicBezTo>
                      <a:cubicBezTo>
                        <a:pt x="16" y="34"/>
                        <a:pt x="16" y="34"/>
                        <a:pt x="16" y="34"/>
                      </a:cubicBezTo>
                      <a:cubicBezTo>
                        <a:pt x="18" y="35"/>
                        <a:pt x="18" y="35"/>
                        <a:pt x="18" y="35"/>
                      </a:cubicBezTo>
                      <a:cubicBezTo>
                        <a:pt x="20" y="35"/>
                        <a:pt x="22" y="35"/>
                        <a:pt x="23" y="34"/>
                      </a:cubicBezTo>
                      <a:cubicBezTo>
                        <a:pt x="22" y="34"/>
                        <a:pt x="22" y="34"/>
                        <a:pt x="22" y="34"/>
                      </a:cubicBezTo>
                      <a:cubicBezTo>
                        <a:pt x="22" y="30"/>
                        <a:pt x="22" y="30"/>
                        <a:pt x="22" y="30"/>
                      </a:cubicBezTo>
                      <a:cubicBezTo>
                        <a:pt x="25" y="32"/>
                        <a:pt x="25" y="32"/>
                        <a:pt x="25" y="32"/>
                      </a:cubicBezTo>
                      <a:cubicBezTo>
                        <a:pt x="25" y="34"/>
                        <a:pt x="25" y="34"/>
                        <a:pt x="25" y="34"/>
                      </a:cubicBezTo>
                      <a:cubicBezTo>
                        <a:pt x="26" y="33"/>
                        <a:pt x="28" y="32"/>
                        <a:pt x="29" y="31"/>
                      </a:cubicBezTo>
                      <a:cubicBezTo>
                        <a:pt x="28" y="30"/>
                        <a:pt x="28" y="30"/>
                        <a:pt x="28" y="30"/>
                      </a:cubicBezTo>
                      <a:cubicBezTo>
                        <a:pt x="28" y="28"/>
                        <a:pt x="28" y="28"/>
                        <a:pt x="28" y="28"/>
                      </a:cubicBezTo>
                      <a:cubicBezTo>
                        <a:pt x="30" y="29"/>
                        <a:pt x="30" y="29"/>
                        <a:pt x="30" y="29"/>
                      </a:cubicBezTo>
                      <a:cubicBezTo>
                        <a:pt x="30" y="31"/>
                        <a:pt x="30" y="31"/>
                        <a:pt x="30" y="31"/>
                      </a:cubicBezTo>
                      <a:cubicBezTo>
                        <a:pt x="31" y="29"/>
                        <a:pt x="32" y="28"/>
                        <a:pt x="33" y="26"/>
                      </a:cubicBezTo>
                      <a:cubicBezTo>
                        <a:pt x="33" y="25"/>
                        <a:pt x="33" y="25"/>
                        <a:pt x="33" y="25"/>
                      </a:cubicBezTo>
                      <a:cubicBezTo>
                        <a:pt x="34" y="25"/>
                        <a:pt x="34" y="25"/>
                        <a:pt x="34" y="25"/>
                      </a:cubicBezTo>
                      <a:cubicBezTo>
                        <a:pt x="34" y="24"/>
                        <a:pt x="35" y="23"/>
                        <a:pt x="35" y="22"/>
                      </a:cubicBezTo>
                      <a:cubicBezTo>
                        <a:pt x="33" y="21"/>
                        <a:pt x="33" y="21"/>
                        <a:pt x="33" y="21"/>
                      </a:cubicBezTo>
                      <a:cubicBezTo>
                        <a:pt x="33" y="18"/>
                        <a:pt x="33" y="18"/>
                        <a:pt x="33" y="18"/>
                      </a:cubicBezTo>
                      <a:cubicBezTo>
                        <a:pt x="36" y="19"/>
                        <a:pt x="36" y="19"/>
                        <a:pt x="36" y="19"/>
                      </a:cubicBezTo>
                      <a:cubicBezTo>
                        <a:pt x="36" y="19"/>
                        <a:pt x="36" y="18"/>
                        <a:pt x="36" y="18"/>
                      </a:cubicBezTo>
                      <a:cubicBezTo>
                        <a:pt x="36" y="17"/>
                        <a:pt x="36" y="16"/>
                        <a:pt x="35" y="15"/>
                      </a:cubicBezTo>
                      <a:cubicBezTo>
                        <a:pt x="33" y="14"/>
                        <a:pt x="33" y="14"/>
                        <a:pt x="33" y="14"/>
                      </a:cubicBezTo>
                      <a:cubicBezTo>
                        <a:pt x="33" y="11"/>
                        <a:pt x="33" y="11"/>
                        <a:pt x="33" y="11"/>
                      </a:cubicBezTo>
                      <a:cubicBezTo>
                        <a:pt x="35" y="12"/>
                        <a:pt x="35" y="12"/>
                        <a:pt x="35" y="12"/>
                      </a:cubicBezTo>
                      <a:cubicBezTo>
                        <a:pt x="34" y="9"/>
                        <a:pt x="32" y="7"/>
                        <a:pt x="30" y="5"/>
                      </a:cubicBezTo>
                      <a:cubicBezTo>
                        <a:pt x="30" y="5"/>
                        <a:pt x="30" y="5"/>
                        <a:pt x="30" y="5"/>
                      </a:cubicBezTo>
                      <a:cubicBezTo>
                        <a:pt x="28" y="4"/>
                        <a:pt x="28" y="4"/>
                        <a:pt x="28" y="4"/>
                      </a:cubicBezTo>
                      <a:cubicBezTo>
                        <a:pt x="28" y="3"/>
                        <a:pt x="28" y="3"/>
                        <a:pt x="28" y="3"/>
                      </a:cubicBezTo>
                      <a:cubicBezTo>
                        <a:pt x="27" y="2"/>
                        <a:pt x="26" y="2"/>
                        <a:pt x="25" y="1"/>
                      </a:cubicBezTo>
                      <a:cubicBezTo>
                        <a:pt x="25" y="2"/>
                        <a:pt x="25" y="2"/>
                        <a:pt x="25" y="2"/>
                      </a:cubicBezTo>
                      <a:cubicBezTo>
                        <a:pt x="23" y="1"/>
                        <a:pt x="23" y="1"/>
                        <a:pt x="23" y="1"/>
                      </a:cubicBezTo>
                      <a:cubicBezTo>
                        <a:pt x="21" y="0"/>
                        <a:pt x="20" y="0"/>
                        <a:pt x="18" y="0"/>
                      </a:cubicBezTo>
                      <a:cubicBezTo>
                        <a:pt x="16" y="0"/>
                        <a:pt x="15" y="0"/>
                        <a:pt x="13" y="1"/>
                      </a:cubicBezTo>
                      <a:cubicBezTo>
                        <a:pt x="13" y="1"/>
                        <a:pt x="13" y="1"/>
                        <a:pt x="13" y="1"/>
                      </a:cubicBezTo>
                      <a:cubicBezTo>
                        <a:pt x="13" y="1"/>
                        <a:pt x="13" y="1"/>
                        <a:pt x="13" y="1"/>
                      </a:cubicBezTo>
                      <a:cubicBezTo>
                        <a:pt x="11" y="1"/>
                        <a:pt x="9" y="2"/>
                        <a:pt x="8" y="3"/>
                      </a:cubicBezTo>
                      <a:cubicBezTo>
                        <a:pt x="8" y="4"/>
                        <a:pt x="8" y="4"/>
                        <a:pt x="8" y="4"/>
                      </a:cubicBezTo>
                      <a:cubicBezTo>
                        <a:pt x="7" y="4"/>
                        <a:pt x="7" y="4"/>
                        <a:pt x="7" y="4"/>
                      </a:cubicBezTo>
                      <a:cubicBezTo>
                        <a:pt x="5" y="6"/>
                        <a:pt x="3" y="8"/>
                        <a:pt x="2" y="11"/>
                      </a:cubicBezTo>
                      <a:cubicBezTo>
                        <a:pt x="2" y="11"/>
                        <a:pt x="2" y="11"/>
                        <a:pt x="2" y="11"/>
                      </a:cubicBezTo>
                      <a:cubicBezTo>
                        <a:pt x="2" y="13"/>
                        <a:pt x="2" y="13"/>
                        <a:pt x="2" y="13"/>
                      </a:cubicBezTo>
                      <a:cubicBezTo>
                        <a:pt x="1" y="13"/>
                        <a:pt x="1" y="13"/>
                        <a:pt x="1" y="13"/>
                      </a:cubicBezTo>
                      <a:cubicBezTo>
                        <a:pt x="1" y="14"/>
                        <a:pt x="1" y="15"/>
                        <a:pt x="0" y="16"/>
                      </a:cubicBezTo>
                      <a:cubicBezTo>
                        <a:pt x="2" y="17"/>
                        <a:pt x="2" y="17"/>
                        <a:pt x="2" y="17"/>
                      </a:cubicBezTo>
                      <a:cubicBezTo>
                        <a:pt x="2" y="21"/>
                        <a:pt x="2" y="21"/>
                        <a:pt x="2" y="21"/>
                      </a:cubicBezTo>
                      <a:cubicBezTo>
                        <a:pt x="1" y="20"/>
                        <a:pt x="1" y="20"/>
                        <a:pt x="1" y="20"/>
                      </a:cubicBezTo>
                      <a:cubicBezTo>
                        <a:pt x="1" y="23"/>
                        <a:pt x="3" y="27"/>
                        <a:pt x="5" y="29"/>
                      </a:cubicBezTo>
                      <a:cubicBezTo>
                        <a:pt x="5" y="27"/>
                        <a:pt x="5" y="27"/>
                        <a:pt x="5" y="27"/>
                      </a:cubicBezTo>
                      <a:cubicBezTo>
                        <a:pt x="8" y="28"/>
                        <a:pt x="8" y="28"/>
                        <a:pt x="8" y="28"/>
                      </a:cubicBezTo>
                      <a:cubicBezTo>
                        <a:pt x="8" y="32"/>
                        <a:pt x="8" y="32"/>
                        <a:pt x="8" y="32"/>
                      </a:cubicBezTo>
                      <a:cubicBezTo>
                        <a:pt x="9" y="33"/>
                        <a:pt x="10" y="33"/>
                        <a:pt x="11" y="34"/>
                      </a:cubicBezTo>
                      <a:cubicBezTo>
                        <a:pt x="11" y="30"/>
                        <a:pt x="11" y="30"/>
                        <a:pt x="11" y="30"/>
                      </a:cubicBezTo>
                      <a:cubicBezTo>
                        <a:pt x="13" y="32"/>
                        <a:pt x="13" y="32"/>
                        <a:pt x="13" y="32"/>
                      </a:cubicBezTo>
                      <a:lnTo>
                        <a:pt x="13" y="34"/>
                      </a:lnTo>
                      <a:close/>
                      <a:moveTo>
                        <a:pt x="25" y="28"/>
                      </a:moveTo>
                      <a:cubicBezTo>
                        <a:pt x="22" y="26"/>
                        <a:pt x="22" y="26"/>
                        <a:pt x="22" y="26"/>
                      </a:cubicBezTo>
                      <a:cubicBezTo>
                        <a:pt x="22" y="24"/>
                        <a:pt x="22" y="24"/>
                        <a:pt x="22" y="24"/>
                      </a:cubicBezTo>
                      <a:cubicBezTo>
                        <a:pt x="25" y="26"/>
                        <a:pt x="25" y="26"/>
                        <a:pt x="25" y="26"/>
                      </a:cubicBezTo>
                      <a:lnTo>
                        <a:pt x="25" y="28"/>
                      </a:lnTo>
                      <a:close/>
                      <a:moveTo>
                        <a:pt x="13" y="12"/>
                      </a:moveTo>
                      <a:cubicBezTo>
                        <a:pt x="13" y="14"/>
                        <a:pt x="13" y="14"/>
                        <a:pt x="13" y="14"/>
                      </a:cubicBezTo>
                      <a:cubicBezTo>
                        <a:pt x="11" y="13"/>
                        <a:pt x="11" y="13"/>
                        <a:pt x="11" y="13"/>
                      </a:cubicBezTo>
                      <a:cubicBezTo>
                        <a:pt x="11" y="10"/>
                        <a:pt x="11" y="10"/>
                        <a:pt x="11" y="10"/>
                      </a:cubicBezTo>
                      <a:lnTo>
                        <a:pt x="13" y="12"/>
                      </a:lnTo>
                      <a:close/>
                      <a:moveTo>
                        <a:pt x="16" y="10"/>
                      </a:moveTo>
                      <a:cubicBezTo>
                        <a:pt x="16" y="7"/>
                        <a:pt x="16" y="7"/>
                        <a:pt x="16" y="7"/>
                      </a:cubicBezTo>
                      <a:cubicBezTo>
                        <a:pt x="19" y="8"/>
                        <a:pt x="19" y="8"/>
                        <a:pt x="19" y="8"/>
                      </a:cubicBezTo>
                      <a:cubicBezTo>
                        <a:pt x="19" y="11"/>
                        <a:pt x="19" y="11"/>
                        <a:pt x="19" y="11"/>
                      </a:cubicBezTo>
                      <a:lnTo>
                        <a:pt x="16" y="10"/>
                      </a:lnTo>
                      <a:close/>
                      <a:moveTo>
                        <a:pt x="16" y="14"/>
                      </a:moveTo>
                      <a:cubicBezTo>
                        <a:pt x="19" y="15"/>
                        <a:pt x="19" y="15"/>
                        <a:pt x="19" y="15"/>
                      </a:cubicBezTo>
                      <a:cubicBezTo>
                        <a:pt x="19" y="18"/>
                        <a:pt x="19" y="18"/>
                        <a:pt x="19" y="18"/>
                      </a:cubicBezTo>
                      <a:cubicBezTo>
                        <a:pt x="16" y="17"/>
                        <a:pt x="16" y="17"/>
                        <a:pt x="16" y="17"/>
                      </a:cubicBezTo>
                      <a:lnTo>
                        <a:pt x="16" y="14"/>
                      </a:lnTo>
                      <a:close/>
                      <a:moveTo>
                        <a:pt x="13" y="18"/>
                      </a:moveTo>
                      <a:cubicBezTo>
                        <a:pt x="13" y="21"/>
                        <a:pt x="13" y="21"/>
                        <a:pt x="13" y="21"/>
                      </a:cubicBezTo>
                      <a:cubicBezTo>
                        <a:pt x="11" y="19"/>
                        <a:pt x="11" y="19"/>
                        <a:pt x="11" y="19"/>
                      </a:cubicBezTo>
                      <a:cubicBezTo>
                        <a:pt x="11" y="17"/>
                        <a:pt x="11" y="17"/>
                        <a:pt x="11" y="17"/>
                      </a:cubicBezTo>
                      <a:lnTo>
                        <a:pt x="13" y="18"/>
                      </a:lnTo>
                      <a:close/>
                      <a:moveTo>
                        <a:pt x="16" y="20"/>
                      </a:moveTo>
                      <a:cubicBezTo>
                        <a:pt x="19" y="22"/>
                        <a:pt x="19" y="22"/>
                        <a:pt x="19" y="22"/>
                      </a:cubicBezTo>
                      <a:cubicBezTo>
                        <a:pt x="19" y="24"/>
                        <a:pt x="19" y="24"/>
                        <a:pt x="19" y="24"/>
                      </a:cubicBezTo>
                      <a:cubicBezTo>
                        <a:pt x="16" y="23"/>
                        <a:pt x="16" y="23"/>
                        <a:pt x="16" y="23"/>
                      </a:cubicBezTo>
                      <a:lnTo>
                        <a:pt x="16" y="20"/>
                      </a:lnTo>
                      <a:close/>
                      <a:moveTo>
                        <a:pt x="30" y="23"/>
                      </a:moveTo>
                      <a:cubicBezTo>
                        <a:pt x="30" y="25"/>
                        <a:pt x="30" y="25"/>
                        <a:pt x="30" y="25"/>
                      </a:cubicBezTo>
                      <a:cubicBezTo>
                        <a:pt x="28" y="24"/>
                        <a:pt x="28" y="24"/>
                        <a:pt x="28" y="24"/>
                      </a:cubicBezTo>
                      <a:cubicBezTo>
                        <a:pt x="28" y="21"/>
                        <a:pt x="28" y="21"/>
                        <a:pt x="28" y="21"/>
                      </a:cubicBezTo>
                      <a:lnTo>
                        <a:pt x="30" y="23"/>
                      </a:lnTo>
                      <a:close/>
                      <a:moveTo>
                        <a:pt x="25" y="22"/>
                      </a:moveTo>
                      <a:cubicBezTo>
                        <a:pt x="22" y="20"/>
                        <a:pt x="22" y="20"/>
                        <a:pt x="22" y="20"/>
                      </a:cubicBezTo>
                      <a:cubicBezTo>
                        <a:pt x="22" y="17"/>
                        <a:pt x="22" y="17"/>
                        <a:pt x="22" y="17"/>
                      </a:cubicBezTo>
                      <a:cubicBezTo>
                        <a:pt x="25" y="19"/>
                        <a:pt x="25" y="19"/>
                        <a:pt x="25" y="19"/>
                      </a:cubicBezTo>
                      <a:lnTo>
                        <a:pt x="25" y="22"/>
                      </a:lnTo>
                      <a:close/>
                      <a:moveTo>
                        <a:pt x="30" y="15"/>
                      </a:moveTo>
                      <a:cubicBezTo>
                        <a:pt x="30" y="19"/>
                        <a:pt x="30" y="19"/>
                        <a:pt x="30" y="19"/>
                      </a:cubicBezTo>
                      <a:cubicBezTo>
                        <a:pt x="28" y="17"/>
                        <a:pt x="28" y="17"/>
                        <a:pt x="28" y="17"/>
                      </a:cubicBezTo>
                      <a:cubicBezTo>
                        <a:pt x="28" y="14"/>
                        <a:pt x="28" y="14"/>
                        <a:pt x="28" y="14"/>
                      </a:cubicBezTo>
                      <a:lnTo>
                        <a:pt x="30" y="15"/>
                      </a:lnTo>
                      <a:close/>
                      <a:moveTo>
                        <a:pt x="25" y="15"/>
                      </a:moveTo>
                      <a:cubicBezTo>
                        <a:pt x="22" y="13"/>
                        <a:pt x="22" y="13"/>
                        <a:pt x="22" y="13"/>
                      </a:cubicBezTo>
                      <a:cubicBezTo>
                        <a:pt x="22" y="10"/>
                        <a:pt x="22" y="10"/>
                        <a:pt x="22" y="10"/>
                      </a:cubicBezTo>
                      <a:cubicBezTo>
                        <a:pt x="25" y="12"/>
                        <a:pt x="25" y="12"/>
                        <a:pt x="25" y="12"/>
                      </a:cubicBezTo>
                      <a:lnTo>
                        <a:pt x="25" y="15"/>
                      </a:lnTo>
                      <a:close/>
                      <a:moveTo>
                        <a:pt x="30" y="9"/>
                      </a:moveTo>
                      <a:cubicBezTo>
                        <a:pt x="30" y="12"/>
                        <a:pt x="30" y="12"/>
                        <a:pt x="30" y="12"/>
                      </a:cubicBezTo>
                      <a:cubicBezTo>
                        <a:pt x="28" y="10"/>
                        <a:pt x="28" y="10"/>
                        <a:pt x="28" y="10"/>
                      </a:cubicBezTo>
                      <a:cubicBezTo>
                        <a:pt x="28" y="8"/>
                        <a:pt x="28" y="8"/>
                        <a:pt x="28" y="8"/>
                      </a:cubicBezTo>
                      <a:lnTo>
                        <a:pt x="30" y="9"/>
                      </a:lnTo>
                      <a:close/>
                      <a:moveTo>
                        <a:pt x="25" y="6"/>
                      </a:moveTo>
                      <a:cubicBezTo>
                        <a:pt x="25" y="8"/>
                        <a:pt x="25" y="8"/>
                        <a:pt x="25" y="8"/>
                      </a:cubicBezTo>
                      <a:cubicBezTo>
                        <a:pt x="22" y="6"/>
                        <a:pt x="22" y="6"/>
                        <a:pt x="22" y="6"/>
                      </a:cubicBezTo>
                      <a:cubicBezTo>
                        <a:pt x="22" y="4"/>
                        <a:pt x="22" y="4"/>
                        <a:pt x="22" y="4"/>
                      </a:cubicBezTo>
                      <a:lnTo>
                        <a:pt x="25" y="6"/>
                      </a:lnTo>
                      <a:close/>
                      <a:moveTo>
                        <a:pt x="16" y="0"/>
                      </a:moveTo>
                      <a:cubicBezTo>
                        <a:pt x="19" y="2"/>
                        <a:pt x="19" y="2"/>
                        <a:pt x="19" y="2"/>
                      </a:cubicBezTo>
                      <a:cubicBezTo>
                        <a:pt x="19" y="4"/>
                        <a:pt x="19" y="4"/>
                        <a:pt x="19" y="4"/>
                      </a:cubicBezTo>
                      <a:cubicBezTo>
                        <a:pt x="16" y="3"/>
                        <a:pt x="16" y="3"/>
                        <a:pt x="16" y="3"/>
                      </a:cubicBezTo>
                      <a:lnTo>
                        <a:pt x="16" y="0"/>
                      </a:lnTo>
                      <a:close/>
                      <a:moveTo>
                        <a:pt x="11" y="3"/>
                      </a:moveTo>
                      <a:cubicBezTo>
                        <a:pt x="13" y="5"/>
                        <a:pt x="13" y="5"/>
                        <a:pt x="13" y="5"/>
                      </a:cubicBezTo>
                      <a:cubicBezTo>
                        <a:pt x="13" y="8"/>
                        <a:pt x="13" y="8"/>
                        <a:pt x="13" y="8"/>
                      </a:cubicBezTo>
                      <a:cubicBezTo>
                        <a:pt x="11" y="6"/>
                        <a:pt x="11" y="6"/>
                        <a:pt x="11" y="6"/>
                      </a:cubicBezTo>
                      <a:lnTo>
                        <a:pt x="11" y="3"/>
                      </a:lnTo>
                      <a:close/>
                      <a:moveTo>
                        <a:pt x="5" y="9"/>
                      </a:moveTo>
                      <a:cubicBezTo>
                        <a:pt x="5" y="6"/>
                        <a:pt x="5" y="6"/>
                        <a:pt x="5" y="6"/>
                      </a:cubicBezTo>
                      <a:cubicBezTo>
                        <a:pt x="8" y="8"/>
                        <a:pt x="8" y="8"/>
                        <a:pt x="8" y="8"/>
                      </a:cubicBezTo>
                      <a:cubicBezTo>
                        <a:pt x="8" y="11"/>
                        <a:pt x="8" y="11"/>
                        <a:pt x="8" y="11"/>
                      </a:cubicBezTo>
                      <a:lnTo>
                        <a:pt x="5" y="9"/>
                      </a:lnTo>
                      <a:close/>
                      <a:moveTo>
                        <a:pt x="5" y="16"/>
                      </a:moveTo>
                      <a:cubicBezTo>
                        <a:pt x="5" y="13"/>
                        <a:pt x="5" y="13"/>
                        <a:pt x="5" y="13"/>
                      </a:cubicBezTo>
                      <a:cubicBezTo>
                        <a:pt x="8" y="15"/>
                        <a:pt x="8" y="15"/>
                        <a:pt x="8" y="15"/>
                      </a:cubicBezTo>
                      <a:cubicBezTo>
                        <a:pt x="8" y="17"/>
                        <a:pt x="8" y="17"/>
                        <a:pt x="8" y="17"/>
                      </a:cubicBezTo>
                      <a:lnTo>
                        <a:pt x="5" y="16"/>
                      </a:lnTo>
                      <a:close/>
                      <a:moveTo>
                        <a:pt x="5" y="23"/>
                      </a:moveTo>
                      <a:cubicBezTo>
                        <a:pt x="5" y="19"/>
                        <a:pt x="5" y="19"/>
                        <a:pt x="5" y="19"/>
                      </a:cubicBezTo>
                      <a:cubicBezTo>
                        <a:pt x="8" y="21"/>
                        <a:pt x="8" y="21"/>
                        <a:pt x="8" y="21"/>
                      </a:cubicBezTo>
                      <a:cubicBezTo>
                        <a:pt x="8" y="25"/>
                        <a:pt x="8" y="25"/>
                        <a:pt x="8" y="25"/>
                      </a:cubicBezTo>
                      <a:lnTo>
                        <a:pt x="5" y="23"/>
                      </a:lnTo>
                      <a:close/>
                      <a:moveTo>
                        <a:pt x="11" y="27"/>
                      </a:moveTo>
                      <a:cubicBezTo>
                        <a:pt x="11" y="23"/>
                        <a:pt x="11" y="23"/>
                        <a:pt x="11" y="23"/>
                      </a:cubicBezTo>
                      <a:cubicBezTo>
                        <a:pt x="13" y="25"/>
                        <a:pt x="13" y="25"/>
                        <a:pt x="13" y="25"/>
                      </a:cubicBezTo>
                      <a:cubicBezTo>
                        <a:pt x="13" y="28"/>
                        <a:pt x="13" y="28"/>
                        <a:pt x="13" y="28"/>
                      </a:cubicBezTo>
                      <a:lnTo>
                        <a:pt x="11" y="27"/>
                      </a:lnTo>
                      <a:close/>
                      <a:moveTo>
                        <a:pt x="16" y="30"/>
                      </a:moveTo>
                      <a:cubicBezTo>
                        <a:pt x="16" y="27"/>
                        <a:pt x="16" y="27"/>
                        <a:pt x="16" y="27"/>
                      </a:cubicBezTo>
                      <a:cubicBezTo>
                        <a:pt x="19" y="28"/>
                        <a:pt x="19" y="28"/>
                        <a:pt x="19" y="28"/>
                      </a:cubicBezTo>
                      <a:cubicBezTo>
                        <a:pt x="19" y="31"/>
                        <a:pt x="19" y="31"/>
                        <a:pt x="19" y="31"/>
                      </a:cubicBezTo>
                      <a:lnTo>
                        <a:pt x="16" y="30"/>
                      </a:lnTo>
                      <a:close/>
                    </a:path>
                  </a:pathLst>
                </a:custGeom>
                <a:gradFill flip="none" rotWithShape="1">
                  <a:gsLst>
                    <a:gs pos="4000">
                      <a:schemeClr val="bg1">
                        <a:lumMod val="65000"/>
                      </a:schemeClr>
                    </a:gs>
                    <a:gs pos="100000">
                      <a:schemeClr val="bg1"/>
                    </a:gs>
                  </a:gsLst>
                  <a:lin ang="162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7" name="Freeform 43">
              <a:extLst>
                <a:ext uri="{FF2B5EF4-FFF2-40B4-BE49-F238E27FC236}">
                  <a16:creationId xmlns:a16="http://schemas.microsoft.com/office/drawing/2014/main" xmlns="" id="{16A15476-7662-0F4E-AAC1-A5BF80D118E6}"/>
                </a:ext>
              </a:extLst>
            </p:cNvPr>
            <p:cNvSpPr/>
            <p:nvPr/>
          </p:nvSpPr>
          <p:spPr bwMode="auto">
            <a:xfrm rot="20973432">
              <a:off x="5631287" y="322715"/>
              <a:ext cx="322672" cy="3334989"/>
            </a:xfrm>
            <a:custGeom>
              <a:avLst/>
              <a:gdLst>
                <a:gd name="T0" fmla="*/ 149 w 149"/>
                <a:gd name="T1" fmla="*/ 1540 h 1540"/>
                <a:gd name="T2" fmla="*/ 94 w 149"/>
                <a:gd name="T3" fmla="*/ 1488 h 1540"/>
                <a:gd name="T4" fmla="*/ 0 w 149"/>
                <a:gd name="T5" fmla="*/ 0 h 1540"/>
                <a:gd name="T6" fmla="*/ 54 w 149"/>
                <a:gd name="T7" fmla="*/ 28 h 1540"/>
                <a:gd name="T8" fmla="*/ 149 w 149"/>
                <a:gd name="T9" fmla="*/ 1540 h 1540"/>
              </a:gdLst>
              <a:ahLst/>
              <a:cxnLst>
                <a:cxn ang="0">
                  <a:pos x="T0" y="T1"/>
                </a:cxn>
                <a:cxn ang="0">
                  <a:pos x="T2" y="T3"/>
                </a:cxn>
                <a:cxn ang="0">
                  <a:pos x="T4" y="T5"/>
                </a:cxn>
                <a:cxn ang="0">
                  <a:pos x="T6" y="T7"/>
                </a:cxn>
                <a:cxn ang="0">
                  <a:pos x="T8" y="T9"/>
                </a:cxn>
              </a:cxnLst>
              <a:rect l="0" t="0" r="r" b="b"/>
              <a:pathLst>
                <a:path w="149" h="1540">
                  <a:moveTo>
                    <a:pt x="149" y="1540"/>
                  </a:moveTo>
                  <a:lnTo>
                    <a:pt x="94" y="1488"/>
                  </a:lnTo>
                  <a:lnTo>
                    <a:pt x="0" y="0"/>
                  </a:lnTo>
                  <a:lnTo>
                    <a:pt x="54" y="28"/>
                  </a:lnTo>
                  <a:lnTo>
                    <a:pt x="149" y="1540"/>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Freeform 44">
              <a:extLst>
                <a:ext uri="{FF2B5EF4-FFF2-40B4-BE49-F238E27FC236}">
                  <a16:creationId xmlns:a16="http://schemas.microsoft.com/office/drawing/2014/main" xmlns="" id="{6F25190E-19B4-2B4F-B537-585522B2A7C8}"/>
                </a:ext>
              </a:extLst>
            </p:cNvPr>
            <p:cNvSpPr/>
            <p:nvPr/>
          </p:nvSpPr>
          <p:spPr bwMode="auto">
            <a:xfrm rot="20973432">
              <a:off x="1409527" y="3930894"/>
              <a:ext cx="4905033" cy="450440"/>
            </a:xfrm>
            <a:custGeom>
              <a:avLst/>
              <a:gdLst>
                <a:gd name="T0" fmla="*/ 19 w 2265"/>
                <a:gd name="T1" fmla="*/ 208 h 208"/>
                <a:gd name="T2" fmla="*/ 0 w 2265"/>
                <a:gd name="T3" fmla="*/ 154 h 208"/>
                <a:gd name="T4" fmla="*/ 2210 w 2265"/>
                <a:gd name="T5" fmla="*/ 0 h 208"/>
                <a:gd name="T6" fmla="*/ 2265 w 2265"/>
                <a:gd name="T7" fmla="*/ 52 h 208"/>
                <a:gd name="T8" fmla="*/ 19 w 2265"/>
                <a:gd name="T9" fmla="*/ 208 h 208"/>
              </a:gdLst>
              <a:ahLst/>
              <a:cxnLst>
                <a:cxn ang="0">
                  <a:pos x="T0" y="T1"/>
                </a:cxn>
                <a:cxn ang="0">
                  <a:pos x="T2" y="T3"/>
                </a:cxn>
                <a:cxn ang="0">
                  <a:pos x="T4" y="T5"/>
                </a:cxn>
                <a:cxn ang="0">
                  <a:pos x="T6" y="T7"/>
                </a:cxn>
                <a:cxn ang="0">
                  <a:pos x="T8" y="T9"/>
                </a:cxn>
              </a:cxnLst>
              <a:rect l="0" t="0" r="r" b="b"/>
              <a:pathLst>
                <a:path w="2265" h="208">
                  <a:moveTo>
                    <a:pt x="19" y="208"/>
                  </a:moveTo>
                  <a:lnTo>
                    <a:pt x="0" y="154"/>
                  </a:lnTo>
                  <a:lnTo>
                    <a:pt x="2210" y="0"/>
                  </a:lnTo>
                  <a:lnTo>
                    <a:pt x="2265" y="52"/>
                  </a:lnTo>
                  <a:lnTo>
                    <a:pt x="19" y="208"/>
                  </a:lnTo>
                  <a:close/>
                </a:path>
              </a:pathLst>
            </a:custGeom>
            <a:solidFill>
              <a:srgbClr val="E9E9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9" name="Freeform 45">
              <a:extLst>
                <a:ext uri="{FF2B5EF4-FFF2-40B4-BE49-F238E27FC236}">
                  <a16:creationId xmlns:a16="http://schemas.microsoft.com/office/drawing/2014/main" xmlns="" id="{D0995EB6-C47C-0241-9299-2064132ABB31}"/>
                </a:ext>
              </a:extLst>
            </p:cNvPr>
            <p:cNvSpPr/>
            <p:nvPr/>
          </p:nvSpPr>
          <p:spPr bwMode="auto">
            <a:xfrm rot="20973432">
              <a:off x="679719" y="1331246"/>
              <a:ext cx="285856" cy="3863390"/>
            </a:xfrm>
            <a:custGeom>
              <a:avLst/>
              <a:gdLst>
                <a:gd name="T0" fmla="*/ 132 w 132"/>
                <a:gd name="T1" fmla="*/ 1784 h 1784"/>
                <a:gd name="T2" fmla="*/ 116 w 132"/>
                <a:gd name="T3" fmla="*/ 1728 h 1784"/>
                <a:gd name="T4" fmla="*/ 0 w 132"/>
                <a:gd name="T5" fmla="*/ 0 h 1784"/>
                <a:gd name="T6" fmla="*/ 14 w 132"/>
                <a:gd name="T7" fmla="*/ 28 h 1784"/>
                <a:gd name="T8" fmla="*/ 132 w 132"/>
                <a:gd name="T9" fmla="*/ 1784 h 1784"/>
              </a:gdLst>
              <a:ahLst/>
              <a:cxnLst>
                <a:cxn ang="0">
                  <a:pos x="T0" y="T1"/>
                </a:cxn>
                <a:cxn ang="0">
                  <a:pos x="T2" y="T3"/>
                </a:cxn>
                <a:cxn ang="0">
                  <a:pos x="T4" y="T5"/>
                </a:cxn>
                <a:cxn ang="0">
                  <a:pos x="T6" y="T7"/>
                </a:cxn>
                <a:cxn ang="0">
                  <a:pos x="T8" y="T9"/>
                </a:cxn>
              </a:cxnLst>
              <a:rect l="0" t="0" r="r" b="b"/>
              <a:pathLst>
                <a:path w="132" h="1784">
                  <a:moveTo>
                    <a:pt x="132" y="1784"/>
                  </a:moveTo>
                  <a:lnTo>
                    <a:pt x="116" y="1728"/>
                  </a:lnTo>
                  <a:lnTo>
                    <a:pt x="0" y="0"/>
                  </a:lnTo>
                  <a:lnTo>
                    <a:pt x="14" y="28"/>
                  </a:lnTo>
                  <a:lnTo>
                    <a:pt x="132" y="1784"/>
                  </a:lnTo>
                  <a:close/>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0" name="Freeform 46">
              <a:extLst>
                <a:ext uri="{FF2B5EF4-FFF2-40B4-BE49-F238E27FC236}">
                  <a16:creationId xmlns:a16="http://schemas.microsoft.com/office/drawing/2014/main" xmlns="" id="{2B8ADF8F-10DD-1C45-BD47-189B2D2A9BBA}"/>
                </a:ext>
              </a:extLst>
            </p:cNvPr>
            <p:cNvSpPr/>
            <p:nvPr/>
          </p:nvSpPr>
          <p:spPr bwMode="auto">
            <a:xfrm rot="20973432">
              <a:off x="259410" y="534620"/>
              <a:ext cx="5489739" cy="420122"/>
            </a:xfrm>
            <a:custGeom>
              <a:avLst/>
              <a:gdLst>
                <a:gd name="T0" fmla="*/ 14 w 2535"/>
                <a:gd name="T1" fmla="*/ 194 h 194"/>
                <a:gd name="T2" fmla="*/ 0 w 2535"/>
                <a:gd name="T3" fmla="*/ 166 h 194"/>
                <a:gd name="T4" fmla="*/ 2480 w 2535"/>
                <a:gd name="T5" fmla="*/ 0 h 194"/>
                <a:gd name="T6" fmla="*/ 2535 w 2535"/>
                <a:gd name="T7" fmla="*/ 26 h 194"/>
                <a:gd name="T8" fmla="*/ 14 w 2535"/>
                <a:gd name="T9" fmla="*/ 194 h 194"/>
              </a:gdLst>
              <a:ahLst/>
              <a:cxnLst>
                <a:cxn ang="0">
                  <a:pos x="T0" y="T1"/>
                </a:cxn>
                <a:cxn ang="0">
                  <a:pos x="T2" y="T3"/>
                </a:cxn>
                <a:cxn ang="0">
                  <a:pos x="T4" y="T5"/>
                </a:cxn>
                <a:cxn ang="0">
                  <a:pos x="T6" y="T7"/>
                </a:cxn>
                <a:cxn ang="0">
                  <a:pos x="T8" y="T9"/>
                </a:cxn>
              </a:cxnLst>
              <a:rect l="0" t="0" r="r" b="b"/>
              <a:pathLst>
                <a:path w="2535" h="194">
                  <a:moveTo>
                    <a:pt x="14" y="194"/>
                  </a:moveTo>
                  <a:lnTo>
                    <a:pt x="0" y="166"/>
                  </a:lnTo>
                  <a:lnTo>
                    <a:pt x="2480" y="0"/>
                  </a:lnTo>
                  <a:lnTo>
                    <a:pt x="2535" y="26"/>
                  </a:lnTo>
                  <a:lnTo>
                    <a:pt x="14" y="194"/>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1" name="Freeform 48">
              <a:extLst>
                <a:ext uri="{FF2B5EF4-FFF2-40B4-BE49-F238E27FC236}">
                  <a16:creationId xmlns:a16="http://schemas.microsoft.com/office/drawing/2014/main" xmlns="" id="{8EE2F32F-606A-214E-8FCB-EF682B76611A}"/>
                </a:ext>
              </a:extLst>
            </p:cNvPr>
            <p:cNvSpPr>
              <a:spLocks noEditPoints="1"/>
            </p:cNvSpPr>
            <p:nvPr/>
          </p:nvSpPr>
          <p:spPr bwMode="auto">
            <a:xfrm rot="20973432">
              <a:off x="637257" y="534825"/>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moveTo>
                    <a:pt x="2490" y="1640"/>
                  </a:moveTo>
                  <a:lnTo>
                    <a:pt x="2395" y="128"/>
                  </a:lnTo>
                  <a:lnTo>
                    <a:pt x="142" y="280"/>
                  </a:lnTo>
                  <a:lnTo>
                    <a:pt x="244" y="1796"/>
                  </a:lnTo>
                  <a:lnTo>
                    <a:pt x="2490" y="16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2" name="Freeform 47">
              <a:extLst>
                <a:ext uri="{FF2B5EF4-FFF2-40B4-BE49-F238E27FC236}">
                  <a16:creationId xmlns:a16="http://schemas.microsoft.com/office/drawing/2014/main" xmlns="" id="{2009F3FB-7DF6-BD48-A754-B74390301F66}"/>
                </a:ext>
              </a:extLst>
            </p:cNvPr>
            <p:cNvSpPr>
              <a:spLocks noEditPoints="1"/>
            </p:cNvSpPr>
            <p:nvPr/>
          </p:nvSpPr>
          <p:spPr bwMode="auto">
            <a:xfrm rot="20973432">
              <a:off x="638666" y="507439"/>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close/>
                  <a:moveTo>
                    <a:pt x="2490" y="1640"/>
                  </a:moveTo>
                  <a:lnTo>
                    <a:pt x="2395" y="128"/>
                  </a:lnTo>
                  <a:lnTo>
                    <a:pt x="142" y="280"/>
                  </a:lnTo>
                  <a:lnTo>
                    <a:pt x="244" y="1796"/>
                  </a:lnTo>
                  <a:lnTo>
                    <a:pt x="2490" y="164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20" name="组合 19">
            <a:extLst>
              <a:ext uri="{FF2B5EF4-FFF2-40B4-BE49-F238E27FC236}">
                <a16:creationId xmlns:a16="http://schemas.microsoft.com/office/drawing/2014/main" xmlns="" id="{7168D1F2-CDD1-F946-A090-181759521C09}"/>
              </a:ext>
            </a:extLst>
          </p:cNvPr>
          <p:cNvGrpSpPr/>
          <p:nvPr/>
        </p:nvGrpSpPr>
        <p:grpSpPr>
          <a:xfrm rot="727474">
            <a:off x="4869656" y="898874"/>
            <a:ext cx="3480327" cy="3006802"/>
            <a:chOff x="259410" y="-64586"/>
            <a:chExt cx="6074724" cy="5259222"/>
          </a:xfrm>
        </p:grpSpPr>
        <p:sp>
          <p:nvSpPr>
            <p:cNvPr id="21" name="Freeform 59">
              <a:extLst>
                <a:ext uri="{FF2B5EF4-FFF2-40B4-BE49-F238E27FC236}">
                  <a16:creationId xmlns:a16="http://schemas.microsoft.com/office/drawing/2014/main" xmlns="" id="{F1A6D418-6806-D147-BBB1-9E3ADC0B2EEA}"/>
                </a:ext>
              </a:extLst>
            </p:cNvPr>
            <p:cNvSpPr>
              <a:spLocks noEditPoints="1"/>
            </p:cNvSpPr>
            <p:nvPr/>
          </p:nvSpPr>
          <p:spPr bwMode="auto">
            <a:xfrm rot="20973432">
              <a:off x="614913" y="702958"/>
              <a:ext cx="5632666" cy="4077781"/>
            </a:xfrm>
            <a:custGeom>
              <a:avLst/>
              <a:gdLst>
                <a:gd name="T0" fmla="*/ 215 w 2601"/>
                <a:gd name="T1" fmla="*/ 1757 h 1883"/>
                <a:gd name="T2" fmla="*/ 139 w 2601"/>
                <a:gd name="T3" fmla="*/ 238 h 1883"/>
                <a:gd name="T4" fmla="*/ 2394 w 2601"/>
                <a:gd name="T5" fmla="*/ 126 h 1883"/>
                <a:gd name="T6" fmla="*/ 2463 w 2601"/>
                <a:gd name="T7" fmla="*/ 1641 h 1883"/>
                <a:gd name="T8" fmla="*/ 215 w 2601"/>
                <a:gd name="T9" fmla="*/ 1757 h 1883"/>
                <a:gd name="T10" fmla="*/ 2522 w 2601"/>
                <a:gd name="T11" fmla="*/ 0 h 1883"/>
                <a:gd name="T12" fmla="*/ 0 w 2601"/>
                <a:gd name="T13" fmla="*/ 126 h 1883"/>
                <a:gd name="T14" fmla="*/ 85 w 2601"/>
                <a:gd name="T15" fmla="*/ 1883 h 1883"/>
                <a:gd name="T16" fmla="*/ 2601 w 2601"/>
                <a:gd name="T17" fmla="*/ 1753 h 1883"/>
                <a:gd name="T18" fmla="*/ 2522 w 2601"/>
                <a:gd name="T19" fmla="*/ 0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1" h="1883">
                  <a:moveTo>
                    <a:pt x="215" y="1757"/>
                  </a:moveTo>
                  <a:lnTo>
                    <a:pt x="139" y="238"/>
                  </a:lnTo>
                  <a:lnTo>
                    <a:pt x="2394" y="126"/>
                  </a:lnTo>
                  <a:lnTo>
                    <a:pt x="2463" y="1641"/>
                  </a:lnTo>
                  <a:lnTo>
                    <a:pt x="215" y="1757"/>
                  </a:lnTo>
                  <a:close/>
                  <a:moveTo>
                    <a:pt x="2522" y="0"/>
                  </a:moveTo>
                  <a:lnTo>
                    <a:pt x="0" y="126"/>
                  </a:lnTo>
                  <a:lnTo>
                    <a:pt x="85" y="1883"/>
                  </a:lnTo>
                  <a:lnTo>
                    <a:pt x="2601" y="1753"/>
                  </a:lnTo>
                  <a:lnTo>
                    <a:pt x="2522" y="0"/>
                  </a:lnTo>
                  <a:close/>
                </a:path>
              </a:pathLst>
            </a:custGeom>
            <a:solidFill>
              <a:schemeClr val="tx1">
                <a:lumMod val="50000"/>
                <a:lumOff val="50000"/>
                <a:alpha val="6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2" name="矩形 21">
              <a:extLst>
                <a:ext uri="{FF2B5EF4-FFF2-40B4-BE49-F238E27FC236}">
                  <a16:creationId xmlns:a16="http://schemas.microsoft.com/office/drawing/2014/main" xmlns="" id="{5B7B31C3-028B-1D46-859F-F4B1CAE732C2}"/>
                </a:ext>
              </a:extLst>
            </p:cNvPr>
            <p:cNvSpPr/>
            <p:nvPr/>
          </p:nvSpPr>
          <p:spPr>
            <a:xfrm rot="20740147">
              <a:off x="840291" y="950070"/>
              <a:ext cx="5098701" cy="3406777"/>
            </a:xfrm>
            <a:prstGeom prst="rect">
              <a:avLst/>
            </a:prstGeom>
            <a:blipFill dpi="0" rotWithShape="1">
              <a:blip r:embed="rId4"/>
              <a:srcRect/>
              <a:stretch>
                <a:fillRect l="12000" r="1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23" name="组合 22">
              <a:extLst>
                <a:ext uri="{FF2B5EF4-FFF2-40B4-BE49-F238E27FC236}">
                  <a16:creationId xmlns:a16="http://schemas.microsoft.com/office/drawing/2014/main" xmlns="" id="{96EADA92-43B4-0C44-A024-D02879799798}"/>
                </a:ext>
              </a:extLst>
            </p:cNvPr>
            <p:cNvGrpSpPr/>
            <p:nvPr/>
          </p:nvGrpSpPr>
          <p:grpSpPr>
            <a:xfrm rot="20797027">
              <a:off x="1931734" y="-64586"/>
              <a:ext cx="1962415" cy="875978"/>
              <a:chOff x="5170485" y="1440655"/>
              <a:chExt cx="1643063" cy="733426"/>
            </a:xfrm>
          </p:grpSpPr>
          <p:sp>
            <p:nvSpPr>
              <p:cNvPr id="30" name="椭圆 29">
                <a:extLst>
                  <a:ext uri="{FF2B5EF4-FFF2-40B4-BE49-F238E27FC236}">
                    <a16:creationId xmlns:a16="http://schemas.microsoft.com/office/drawing/2014/main" xmlns="" id="{9757B913-8AD1-764B-B409-BA12091E7750}"/>
                  </a:ext>
                </a:extLst>
              </p:cNvPr>
              <p:cNvSpPr/>
              <p:nvPr/>
            </p:nvSpPr>
            <p:spPr>
              <a:xfrm>
                <a:off x="5656265" y="1586159"/>
                <a:ext cx="295298" cy="128172"/>
              </a:xfrm>
              <a:prstGeom prst="ellipse">
                <a:avLst/>
              </a:prstGeom>
              <a:gradFill flip="none" rotWithShape="1">
                <a:gsLst>
                  <a:gs pos="4000">
                    <a:schemeClr val="bg1">
                      <a:lumMod val="65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31" name="Group 51">
                <a:extLst>
                  <a:ext uri="{FF2B5EF4-FFF2-40B4-BE49-F238E27FC236}">
                    <a16:creationId xmlns:a16="http://schemas.microsoft.com/office/drawing/2014/main" xmlns="" id="{FAA7230A-4217-C349-9BD9-9F7FAAE88ECB}"/>
                  </a:ext>
                </a:extLst>
              </p:cNvPr>
              <p:cNvGrpSpPr>
                <a:grpSpLocks noChangeAspect="1"/>
              </p:cNvGrpSpPr>
              <p:nvPr/>
            </p:nvGrpSpPr>
            <p:grpSpPr bwMode="auto">
              <a:xfrm>
                <a:off x="5170485" y="1440655"/>
                <a:ext cx="1643063" cy="733426"/>
                <a:chOff x="3307" y="1909"/>
                <a:chExt cx="1035" cy="462"/>
              </a:xfrm>
            </p:grpSpPr>
            <p:sp>
              <p:nvSpPr>
                <p:cNvPr id="32" name="Freeform 54">
                  <a:extLst>
                    <a:ext uri="{FF2B5EF4-FFF2-40B4-BE49-F238E27FC236}">
                      <a16:creationId xmlns:a16="http://schemas.microsoft.com/office/drawing/2014/main" xmlns="" id="{803B1017-1A58-E748-A5CD-D9A5DA07F13D}"/>
                    </a:ext>
                  </a:extLst>
                </p:cNvPr>
                <p:cNvSpPr/>
                <p:nvPr/>
              </p:nvSpPr>
              <p:spPr bwMode="auto">
                <a:xfrm>
                  <a:off x="3340" y="2014"/>
                  <a:ext cx="369" cy="357"/>
                </a:xfrm>
                <a:custGeom>
                  <a:avLst/>
                  <a:gdLst>
                    <a:gd name="T0" fmla="*/ 145 w 155"/>
                    <a:gd name="T1" fmla="*/ 2 h 148"/>
                    <a:gd name="T2" fmla="*/ 3 w 155"/>
                    <a:gd name="T3" fmla="*/ 144 h 148"/>
                    <a:gd name="T4" fmla="*/ 9 w 155"/>
                    <a:gd name="T5" fmla="*/ 146 h 148"/>
                    <a:gd name="T6" fmla="*/ 152 w 155"/>
                    <a:gd name="T7" fmla="*/ 3 h 148"/>
                    <a:gd name="T8" fmla="*/ 145 w 155"/>
                    <a:gd name="T9" fmla="*/ 2 h 148"/>
                  </a:gdLst>
                  <a:ahLst/>
                  <a:cxnLst>
                    <a:cxn ang="0">
                      <a:pos x="T0" y="T1"/>
                    </a:cxn>
                    <a:cxn ang="0">
                      <a:pos x="T2" y="T3"/>
                    </a:cxn>
                    <a:cxn ang="0">
                      <a:pos x="T4" y="T5"/>
                    </a:cxn>
                    <a:cxn ang="0">
                      <a:pos x="T6" y="T7"/>
                    </a:cxn>
                    <a:cxn ang="0">
                      <a:pos x="T8" y="T9"/>
                    </a:cxn>
                  </a:cxnLst>
                  <a:rect l="0" t="0" r="r" b="b"/>
                  <a:pathLst>
                    <a:path w="155" h="148">
                      <a:moveTo>
                        <a:pt x="145" y="2"/>
                      </a:moveTo>
                      <a:cubicBezTo>
                        <a:pt x="98" y="49"/>
                        <a:pt x="50" y="97"/>
                        <a:pt x="3" y="144"/>
                      </a:cubicBezTo>
                      <a:cubicBezTo>
                        <a:pt x="0" y="148"/>
                        <a:pt x="7" y="148"/>
                        <a:pt x="9" y="146"/>
                      </a:cubicBezTo>
                      <a:cubicBezTo>
                        <a:pt x="57" y="98"/>
                        <a:pt x="104" y="51"/>
                        <a:pt x="152" y="3"/>
                      </a:cubicBezTo>
                      <a:cubicBezTo>
                        <a:pt x="155" y="0"/>
                        <a:pt x="147" y="0"/>
                        <a:pt x="145" y="2"/>
                      </a:cubicBezTo>
                      <a:close/>
                    </a:path>
                  </a:pathLst>
                </a:custGeom>
                <a:solidFill>
                  <a:srgbClr val="807F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3" name="Freeform 55">
                  <a:extLst>
                    <a:ext uri="{FF2B5EF4-FFF2-40B4-BE49-F238E27FC236}">
                      <a16:creationId xmlns:a16="http://schemas.microsoft.com/office/drawing/2014/main" xmlns="" id="{7EDAB52C-F210-194D-BF67-823205E720A6}"/>
                    </a:ext>
                  </a:extLst>
                </p:cNvPr>
                <p:cNvSpPr/>
                <p:nvPr/>
              </p:nvSpPr>
              <p:spPr bwMode="auto">
                <a:xfrm>
                  <a:off x="3707" y="2024"/>
                  <a:ext cx="635" cy="294"/>
                </a:xfrm>
                <a:custGeom>
                  <a:avLst/>
                  <a:gdLst>
                    <a:gd name="T0" fmla="*/ 3 w 267"/>
                    <a:gd name="T1" fmla="*/ 6 h 122"/>
                    <a:gd name="T2" fmla="*/ 257 w 267"/>
                    <a:gd name="T3" fmla="*/ 121 h 122"/>
                    <a:gd name="T4" fmla="*/ 263 w 267"/>
                    <a:gd name="T5" fmla="*/ 117 h 122"/>
                    <a:gd name="T6" fmla="*/ 10 w 267"/>
                    <a:gd name="T7" fmla="*/ 1 h 122"/>
                    <a:gd name="T8" fmla="*/ 3 w 267"/>
                    <a:gd name="T9" fmla="*/ 6 h 122"/>
                  </a:gdLst>
                  <a:ahLst/>
                  <a:cxnLst>
                    <a:cxn ang="0">
                      <a:pos x="T0" y="T1"/>
                    </a:cxn>
                    <a:cxn ang="0">
                      <a:pos x="T2" y="T3"/>
                    </a:cxn>
                    <a:cxn ang="0">
                      <a:pos x="T4" y="T5"/>
                    </a:cxn>
                    <a:cxn ang="0">
                      <a:pos x="T6" y="T7"/>
                    </a:cxn>
                    <a:cxn ang="0">
                      <a:pos x="T8" y="T9"/>
                    </a:cxn>
                  </a:cxnLst>
                  <a:rect l="0" t="0" r="r" b="b"/>
                  <a:pathLst>
                    <a:path w="267" h="122">
                      <a:moveTo>
                        <a:pt x="3" y="6"/>
                      </a:moveTo>
                      <a:cubicBezTo>
                        <a:pt x="89" y="43"/>
                        <a:pt x="172" y="83"/>
                        <a:pt x="257" y="121"/>
                      </a:cubicBezTo>
                      <a:cubicBezTo>
                        <a:pt x="260" y="122"/>
                        <a:pt x="267" y="118"/>
                        <a:pt x="263" y="117"/>
                      </a:cubicBezTo>
                      <a:cubicBezTo>
                        <a:pt x="178" y="79"/>
                        <a:pt x="95" y="39"/>
                        <a:pt x="10" y="1"/>
                      </a:cubicBezTo>
                      <a:cubicBezTo>
                        <a:pt x="7" y="0"/>
                        <a:pt x="0" y="4"/>
                        <a:pt x="3" y="6"/>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4" name="AutoShape 50">
                  <a:extLst>
                    <a:ext uri="{FF2B5EF4-FFF2-40B4-BE49-F238E27FC236}">
                      <a16:creationId xmlns:a16="http://schemas.microsoft.com/office/drawing/2014/main" xmlns="" id="{25DBB839-76DF-BC48-ABA2-5A2B9C8E6667}"/>
                    </a:ext>
                  </a:extLst>
                </p:cNvPr>
                <p:cNvSpPr>
                  <a:spLocks noChangeAspect="1" noChangeArrowheads="1" noTextEdit="1"/>
                </p:cNvSpPr>
                <p:nvPr/>
              </p:nvSpPr>
              <p:spPr bwMode="auto">
                <a:xfrm>
                  <a:off x="3307" y="1909"/>
                  <a:ext cx="986"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5" name="Oval 52">
                  <a:extLst>
                    <a:ext uri="{FF2B5EF4-FFF2-40B4-BE49-F238E27FC236}">
                      <a16:creationId xmlns:a16="http://schemas.microsoft.com/office/drawing/2014/main" xmlns="" id="{D1B45317-D932-364D-B979-279A7FE04B94}"/>
                    </a:ext>
                  </a:extLst>
                </p:cNvPr>
                <p:cNvSpPr>
                  <a:spLocks noChangeArrowheads="1"/>
                </p:cNvSpPr>
                <p:nvPr/>
              </p:nvSpPr>
              <p:spPr bwMode="auto">
                <a:xfrm>
                  <a:off x="3676" y="1956"/>
                  <a:ext cx="85" cy="85"/>
                </a:xfrm>
                <a:prstGeom prst="ellipse">
                  <a:avLst/>
                </a:prstGeom>
                <a:solidFill>
                  <a:srgbClr val="5C5D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6" name="Freeform 53">
                  <a:extLst>
                    <a:ext uri="{FF2B5EF4-FFF2-40B4-BE49-F238E27FC236}">
                      <a16:creationId xmlns:a16="http://schemas.microsoft.com/office/drawing/2014/main" xmlns="" id="{32E9B969-6101-0B4C-B3D1-4D90EA56B256}"/>
                    </a:ext>
                  </a:extLst>
                </p:cNvPr>
                <p:cNvSpPr>
                  <a:spLocks noEditPoints="1"/>
                </p:cNvSpPr>
                <p:nvPr/>
              </p:nvSpPr>
              <p:spPr bwMode="auto">
                <a:xfrm>
                  <a:off x="3676" y="1956"/>
                  <a:ext cx="85" cy="85"/>
                </a:xfrm>
                <a:custGeom>
                  <a:avLst/>
                  <a:gdLst>
                    <a:gd name="T0" fmla="*/ 16 w 36"/>
                    <a:gd name="T1" fmla="*/ 34 h 35"/>
                    <a:gd name="T2" fmla="*/ 22 w 36"/>
                    <a:gd name="T3" fmla="*/ 34 h 35"/>
                    <a:gd name="T4" fmla="*/ 25 w 36"/>
                    <a:gd name="T5" fmla="*/ 34 h 35"/>
                    <a:gd name="T6" fmla="*/ 28 w 36"/>
                    <a:gd name="T7" fmla="*/ 28 h 35"/>
                    <a:gd name="T8" fmla="*/ 33 w 36"/>
                    <a:gd name="T9" fmla="*/ 26 h 35"/>
                    <a:gd name="T10" fmla="*/ 35 w 36"/>
                    <a:gd name="T11" fmla="*/ 22 h 35"/>
                    <a:gd name="T12" fmla="*/ 36 w 36"/>
                    <a:gd name="T13" fmla="*/ 19 h 35"/>
                    <a:gd name="T14" fmla="*/ 33 w 36"/>
                    <a:gd name="T15" fmla="*/ 14 h 35"/>
                    <a:gd name="T16" fmla="*/ 30 w 36"/>
                    <a:gd name="T17" fmla="*/ 5 h 35"/>
                    <a:gd name="T18" fmla="*/ 28 w 36"/>
                    <a:gd name="T19" fmla="*/ 3 h 35"/>
                    <a:gd name="T20" fmla="*/ 23 w 36"/>
                    <a:gd name="T21" fmla="*/ 1 h 35"/>
                    <a:gd name="T22" fmla="*/ 13 w 36"/>
                    <a:gd name="T23" fmla="*/ 1 h 35"/>
                    <a:gd name="T24" fmla="*/ 8 w 36"/>
                    <a:gd name="T25" fmla="*/ 4 h 35"/>
                    <a:gd name="T26" fmla="*/ 2 w 36"/>
                    <a:gd name="T27" fmla="*/ 11 h 35"/>
                    <a:gd name="T28" fmla="*/ 0 w 36"/>
                    <a:gd name="T29" fmla="*/ 16 h 35"/>
                    <a:gd name="T30" fmla="*/ 1 w 36"/>
                    <a:gd name="T31" fmla="*/ 20 h 35"/>
                    <a:gd name="T32" fmla="*/ 8 w 36"/>
                    <a:gd name="T33" fmla="*/ 28 h 35"/>
                    <a:gd name="T34" fmla="*/ 11 w 36"/>
                    <a:gd name="T35" fmla="*/ 30 h 35"/>
                    <a:gd name="T36" fmla="*/ 25 w 36"/>
                    <a:gd name="T37" fmla="*/ 28 h 35"/>
                    <a:gd name="T38" fmla="*/ 25 w 36"/>
                    <a:gd name="T39" fmla="*/ 26 h 35"/>
                    <a:gd name="T40" fmla="*/ 13 w 36"/>
                    <a:gd name="T41" fmla="*/ 14 h 35"/>
                    <a:gd name="T42" fmla="*/ 13 w 36"/>
                    <a:gd name="T43" fmla="*/ 12 h 35"/>
                    <a:gd name="T44" fmla="*/ 19 w 36"/>
                    <a:gd name="T45" fmla="*/ 8 h 35"/>
                    <a:gd name="T46" fmla="*/ 16 w 36"/>
                    <a:gd name="T47" fmla="*/ 14 h 35"/>
                    <a:gd name="T48" fmla="*/ 16 w 36"/>
                    <a:gd name="T49" fmla="*/ 17 h 35"/>
                    <a:gd name="T50" fmla="*/ 13 w 36"/>
                    <a:gd name="T51" fmla="*/ 21 h 35"/>
                    <a:gd name="T52" fmla="*/ 13 w 36"/>
                    <a:gd name="T53" fmla="*/ 18 h 35"/>
                    <a:gd name="T54" fmla="*/ 19 w 36"/>
                    <a:gd name="T55" fmla="*/ 24 h 35"/>
                    <a:gd name="T56" fmla="*/ 30 w 36"/>
                    <a:gd name="T57" fmla="*/ 23 h 35"/>
                    <a:gd name="T58" fmla="*/ 28 w 36"/>
                    <a:gd name="T59" fmla="*/ 21 h 35"/>
                    <a:gd name="T60" fmla="*/ 22 w 36"/>
                    <a:gd name="T61" fmla="*/ 20 h 35"/>
                    <a:gd name="T62" fmla="*/ 25 w 36"/>
                    <a:gd name="T63" fmla="*/ 22 h 35"/>
                    <a:gd name="T64" fmla="*/ 28 w 36"/>
                    <a:gd name="T65" fmla="*/ 17 h 35"/>
                    <a:gd name="T66" fmla="*/ 25 w 36"/>
                    <a:gd name="T67" fmla="*/ 15 h 35"/>
                    <a:gd name="T68" fmla="*/ 25 w 36"/>
                    <a:gd name="T69" fmla="*/ 12 h 35"/>
                    <a:gd name="T70" fmla="*/ 30 w 36"/>
                    <a:gd name="T71" fmla="*/ 12 h 35"/>
                    <a:gd name="T72" fmla="*/ 30 w 36"/>
                    <a:gd name="T73" fmla="*/ 9 h 35"/>
                    <a:gd name="T74" fmla="*/ 22 w 36"/>
                    <a:gd name="T75" fmla="*/ 6 h 35"/>
                    <a:gd name="T76" fmla="*/ 16 w 36"/>
                    <a:gd name="T77" fmla="*/ 0 h 35"/>
                    <a:gd name="T78" fmla="*/ 16 w 36"/>
                    <a:gd name="T79" fmla="*/ 3 h 35"/>
                    <a:gd name="T80" fmla="*/ 13 w 36"/>
                    <a:gd name="T81" fmla="*/ 5 h 35"/>
                    <a:gd name="T82" fmla="*/ 11 w 36"/>
                    <a:gd name="T83" fmla="*/ 3 h 35"/>
                    <a:gd name="T84" fmla="*/ 8 w 36"/>
                    <a:gd name="T85" fmla="*/ 8 h 35"/>
                    <a:gd name="T86" fmla="*/ 5 w 36"/>
                    <a:gd name="T87" fmla="*/ 16 h 35"/>
                    <a:gd name="T88" fmla="*/ 8 w 36"/>
                    <a:gd name="T89" fmla="*/ 17 h 35"/>
                    <a:gd name="T90" fmla="*/ 5 w 36"/>
                    <a:gd name="T91" fmla="*/ 19 h 35"/>
                    <a:gd name="T92" fmla="*/ 5 w 36"/>
                    <a:gd name="T93" fmla="*/ 23 h 35"/>
                    <a:gd name="T94" fmla="*/ 13 w 36"/>
                    <a:gd name="T95" fmla="*/ 25 h 35"/>
                    <a:gd name="T96" fmla="*/ 16 w 36"/>
                    <a:gd name="T97" fmla="*/ 30 h 35"/>
                    <a:gd name="T98" fmla="*/ 19 w 36"/>
                    <a:gd name="T99"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 h="35">
                      <a:moveTo>
                        <a:pt x="13" y="34"/>
                      </a:moveTo>
                      <a:cubicBezTo>
                        <a:pt x="14" y="35"/>
                        <a:pt x="15" y="35"/>
                        <a:pt x="16" y="35"/>
                      </a:cubicBezTo>
                      <a:cubicBezTo>
                        <a:pt x="16" y="34"/>
                        <a:pt x="16" y="34"/>
                        <a:pt x="16" y="34"/>
                      </a:cubicBezTo>
                      <a:cubicBezTo>
                        <a:pt x="18" y="35"/>
                        <a:pt x="18" y="35"/>
                        <a:pt x="18" y="35"/>
                      </a:cubicBezTo>
                      <a:cubicBezTo>
                        <a:pt x="20" y="35"/>
                        <a:pt x="22" y="35"/>
                        <a:pt x="23" y="34"/>
                      </a:cubicBezTo>
                      <a:cubicBezTo>
                        <a:pt x="22" y="34"/>
                        <a:pt x="22" y="34"/>
                        <a:pt x="22" y="34"/>
                      </a:cubicBezTo>
                      <a:cubicBezTo>
                        <a:pt x="22" y="30"/>
                        <a:pt x="22" y="30"/>
                        <a:pt x="22" y="30"/>
                      </a:cubicBezTo>
                      <a:cubicBezTo>
                        <a:pt x="25" y="32"/>
                        <a:pt x="25" y="32"/>
                        <a:pt x="25" y="32"/>
                      </a:cubicBezTo>
                      <a:cubicBezTo>
                        <a:pt x="25" y="34"/>
                        <a:pt x="25" y="34"/>
                        <a:pt x="25" y="34"/>
                      </a:cubicBezTo>
                      <a:cubicBezTo>
                        <a:pt x="26" y="33"/>
                        <a:pt x="28" y="32"/>
                        <a:pt x="29" y="31"/>
                      </a:cubicBezTo>
                      <a:cubicBezTo>
                        <a:pt x="28" y="30"/>
                        <a:pt x="28" y="30"/>
                        <a:pt x="28" y="30"/>
                      </a:cubicBezTo>
                      <a:cubicBezTo>
                        <a:pt x="28" y="28"/>
                        <a:pt x="28" y="28"/>
                        <a:pt x="28" y="28"/>
                      </a:cubicBezTo>
                      <a:cubicBezTo>
                        <a:pt x="30" y="29"/>
                        <a:pt x="30" y="29"/>
                        <a:pt x="30" y="29"/>
                      </a:cubicBezTo>
                      <a:cubicBezTo>
                        <a:pt x="30" y="31"/>
                        <a:pt x="30" y="31"/>
                        <a:pt x="30" y="31"/>
                      </a:cubicBezTo>
                      <a:cubicBezTo>
                        <a:pt x="31" y="29"/>
                        <a:pt x="32" y="28"/>
                        <a:pt x="33" y="26"/>
                      </a:cubicBezTo>
                      <a:cubicBezTo>
                        <a:pt x="33" y="25"/>
                        <a:pt x="33" y="25"/>
                        <a:pt x="33" y="25"/>
                      </a:cubicBezTo>
                      <a:cubicBezTo>
                        <a:pt x="34" y="25"/>
                        <a:pt x="34" y="25"/>
                        <a:pt x="34" y="25"/>
                      </a:cubicBezTo>
                      <a:cubicBezTo>
                        <a:pt x="34" y="24"/>
                        <a:pt x="35" y="23"/>
                        <a:pt x="35" y="22"/>
                      </a:cubicBezTo>
                      <a:cubicBezTo>
                        <a:pt x="33" y="21"/>
                        <a:pt x="33" y="21"/>
                        <a:pt x="33" y="21"/>
                      </a:cubicBezTo>
                      <a:cubicBezTo>
                        <a:pt x="33" y="18"/>
                        <a:pt x="33" y="18"/>
                        <a:pt x="33" y="18"/>
                      </a:cubicBezTo>
                      <a:cubicBezTo>
                        <a:pt x="36" y="19"/>
                        <a:pt x="36" y="19"/>
                        <a:pt x="36" y="19"/>
                      </a:cubicBezTo>
                      <a:cubicBezTo>
                        <a:pt x="36" y="19"/>
                        <a:pt x="36" y="18"/>
                        <a:pt x="36" y="18"/>
                      </a:cubicBezTo>
                      <a:cubicBezTo>
                        <a:pt x="36" y="17"/>
                        <a:pt x="36" y="16"/>
                        <a:pt x="35" y="15"/>
                      </a:cubicBezTo>
                      <a:cubicBezTo>
                        <a:pt x="33" y="14"/>
                        <a:pt x="33" y="14"/>
                        <a:pt x="33" y="14"/>
                      </a:cubicBezTo>
                      <a:cubicBezTo>
                        <a:pt x="33" y="11"/>
                        <a:pt x="33" y="11"/>
                        <a:pt x="33" y="11"/>
                      </a:cubicBezTo>
                      <a:cubicBezTo>
                        <a:pt x="35" y="12"/>
                        <a:pt x="35" y="12"/>
                        <a:pt x="35" y="12"/>
                      </a:cubicBezTo>
                      <a:cubicBezTo>
                        <a:pt x="34" y="9"/>
                        <a:pt x="32" y="7"/>
                        <a:pt x="30" y="5"/>
                      </a:cubicBezTo>
                      <a:cubicBezTo>
                        <a:pt x="30" y="5"/>
                        <a:pt x="30" y="5"/>
                        <a:pt x="30" y="5"/>
                      </a:cubicBezTo>
                      <a:cubicBezTo>
                        <a:pt x="28" y="4"/>
                        <a:pt x="28" y="4"/>
                        <a:pt x="28" y="4"/>
                      </a:cubicBezTo>
                      <a:cubicBezTo>
                        <a:pt x="28" y="3"/>
                        <a:pt x="28" y="3"/>
                        <a:pt x="28" y="3"/>
                      </a:cubicBezTo>
                      <a:cubicBezTo>
                        <a:pt x="27" y="2"/>
                        <a:pt x="26" y="2"/>
                        <a:pt x="25" y="1"/>
                      </a:cubicBezTo>
                      <a:cubicBezTo>
                        <a:pt x="25" y="2"/>
                        <a:pt x="25" y="2"/>
                        <a:pt x="25" y="2"/>
                      </a:cubicBezTo>
                      <a:cubicBezTo>
                        <a:pt x="23" y="1"/>
                        <a:pt x="23" y="1"/>
                        <a:pt x="23" y="1"/>
                      </a:cubicBezTo>
                      <a:cubicBezTo>
                        <a:pt x="21" y="0"/>
                        <a:pt x="20" y="0"/>
                        <a:pt x="18" y="0"/>
                      </a:cubicBezTo>
                      <a:cubicBezTo>
                        <a:pt x="16" y="0"/>
                        <a:pt x="15" y="0"/>
                        <a:pt x="13" y="1"/>
                      </a:cubicBezTo>
                      <a:cubicBezTo>
                        <a:pt x="13" y="1"/>
                        <a:pt x="13" y="1"/>
                        <a:pt x="13" y="1"/>
                      </a:cubicBezTo>
                      <a:cubicBezTo>
                        <a:pt x="13" y="1"/>
                        <a:pt x="13" y="1"/>
                        <a:pt x="13" y="1"/>
                      </a:cubicBezTo>
                      <a:cubicBezTo>
                        <a:pt x="11" y="1"/>
                        <a:pt x="9" y="2"/>
                        <a:pt x="8" y="3"/>
                      </a:cubicBezTo>
                      <a:cubicBezTo>
                        <a:pt x="8" y="4"/>
                        <a:pt x="8" y="4"/>
                        <a:pt x="8" y="4"/>
                      </a:cubicBezTo>
                      <a:cubicBezTo>
                        <a:pt x="7" y="4"/>
                        <a:pt x="7" y="4"/>
                        <a:pt x="7" y="4"/>
                      </a:cubicBezTo>
                      <a:cubicBezTo>
                        <a:pt x="5" y="6"/>
                        <a:pt x="3" y="8"/>
                        <a:pt x="2" y="11"/>
                      </a:cubicBezTo>
                      <a:cubicBezTo>
                        <a:pt x="2" y="11"/>
                        <a:pt x="2" y="11"/>
                        <a:pt x="2" y="11"/>
                      </a:cubicBezTo>
                      <a:cubicBezTo>
                        <a:pt x="2" y="13"/>
                        <a:pt x="2" y="13"/>
                        <a:pt x="2" y="13"/>
                      </a:cubicBezTo>
                      <a:cubicBezTo>
                        <a:pt x="1" y="13"/>
                        <a:pt x="1" y="13"/>
                        <a:pt x="1" y="13"/>
                      </a:cubicBezTo>
                      <a:cubicBezTo>
                        <a:pt x="1" y="14"/>
                        <a:pt x="1" y="15"/>
                        <a:pt x="0" y="16"/>
                      </a:cubicBezTo>
                      <a:cubicBezTo>
                        <a:pt x="2" y="17"/>
                        <a:pt x="2" y="17"/>
                        <a:pt x="2" y="17"/>
                      </a:cubicBezTo>
                      <a:cubicBezTo>
                        <a:pt x="2" y="21"/>
                        <a:pt x="2" y="21"/>
                        <a:pt x="2" y="21"/>
                      </a:cubicBezTo>
                      <a:cubicBezTo>
                        <a:pt x="1" y="20"/>
                        <a:pt x="1" y="20"/>
                        <a:pt x="1" y="20"/>
                      </a:cubicBezTo>
                      <a:cubicBezTo>
                        <a:pt x="1" y="23"/>
                        <a:pt x="3" y="27"/>
                        <a:pt x="5" y="29"/>
                      </a:cubicBezTo>
                      <a:cubicBezTo>
                        <a:pt x="5" y="27"/>
                        <a:pt x="5" y="27"/>
                        <a:pt x="5" y="27"/>
                      </a:cubicBezTo>
                      <a:cubicBezTo>
                        <a:pt x="8" y="28"/>
                        <a:pt x="8" y="28"/>
                        <a:pt x="8" y="28"/>
                      </a:cubicBezTo>
                      <a:cubicBezTo>
                        <a:pt x="8" y="32"/>
                        <a:pt x="8" y="32"/>
                        <a:pt x="8" y="32"/>
                      </a:cubicBezTo>
                      <a:cubicBezTo>
                        <a:pt x="9" y="33"/>
                        <a:pt x="10" y="33"/>
                        <a:pt x="11" y="34"/>
                      </a:cubicBezTo>
                      <a:cubicBezTo>
                        <a:pt x="11" y="30"/>
                        <a:pt x="11" y="30"/>
                        <a:pt x="11" y="30"/>
                      </a:cubicBezTo>
                      <a:cubicBezTo>
                        <a:pt x="13" y="32"/>
                        <a:pt x="13" y="32"/>
                        <a:pt x="13" y="32"/>
                      </a:cubicBezTo>
                      <a:lnTo>
                        <a:pt x="13" y="34"/>
                      </a:lnTo>
                      <a:close/>
                      <a:moveTo>
                        <a:pt x="25" y="28"/>
                      </a:moveTo>
                      <a:cubicBezTo>
                        <a:pt x="22" y="26"/>
                        <a:pt x="22" y="26"/>
                        <a:pt x="22" y="26"/>
                      </a:cubicBezTo>
                      <a:cubicBezTo>
                        <a:pt x="22" y="24"/>
                        <a:pt x="22" y="24"/>
                        <a:pt x="22" y="24"/>
                      </a:cubicBezTo>
                      <a:cubicBezTo>
                        <a:pt x="25" y="26"/>
                        <a:pt x="25" y="26"/>
                        <a:pt x="25" y="26"/>
                      </a:cubicBezTo>
                      <a:lnTo>
                        <a:pt x="25" y="28"/>
                      </a:lnTo>
                      <a:close/>
                      <a:moveTo>
                        <a:pt x="13" y="12"/>
                      </a:moveTo>
                      <a:cubicBezTo>
                        <a:pt x="13" y="14"/>
                        <a:pt x="13" y="14"/>
                        <a:pt x="13" y="14"/>
                      </a:cubicBezTo>
                      <a:cubicBezTo>
                        <a:pt x="11" y="13"/>
                        <a:pt x="11" y="13"/>
                        <a:pt x="11" y="13"/>
                      </a:cubicBezTo>
                      <a:cubicBezTo>
                        <a:pt x="11" y="10"/>
                        <a:pt x="11" y="10"/>
                        <a:pt x="11" y="10"/>
                      </a:cubicBezTo>
                      <a:lnTo>
                        <a:pt x="13" y="12"/>
                      </a:lnTo>
                      <a:close/>
                      <a:moveTo>
                        <a:pt x="16" y="10"/>
                      </a:moveTo>
                      <a:cubicBezTo>
                        <a:pt x="16" y="7"/>
                        <a:pt x="16" y="7"/>
                        <a:pt x="16" y="7"/>
                      </a:cubicBezTo>
                      <a:cubicBezTo>
                        <a:pt x="19" y="8"/>
                        <a:pt x="19" y="8"/>
                        <a:pt x="19" y="8"/>
                      </a:cubicBezTo>
                      <a:cubicBezTo>
                        <a:pt x="19" y="11"/>
                        <a:pt x="19" y="11"/>
                        <a:pt x="19" y="11"/>
                      </a:cubicBezTo>
                      <a:lnTo>
                        <a:pt x="16" y="10"/>
                      </a:lnTo>
                      <a:close/>
                      <a:moveTo>
                        <a:pt x="16" y="14"/>
                      </a:moveTo>
                      <a:cubicBezTo>
                        <a:pt x="19" y="15"/>
                        <a:pt x="19" y="15"/>
                        <a:pt x="19" y="15"/>
                      </a:cubicBezTo>
                      <a:cubicBezTo>
                        <a:pt x="19" y="18"/>
                        <a:pt x="19" y="18"/>
                        <a:pt x="19" y="18"/>
                      </a:cubicBezTo>
                      <a:cubicBezTo>
                        <a:pt x="16" y="17"/>
                        <a:pt x="16" y="17"/>
                        <a:pt x="16" y="17"/>
                      </a:cubicBezTo>
                      <a:lnTo>
                        <a:pt x="16" y="14"/>
                      </a:lnTo>
                      <a:close/>
                      <a:moveTo>
                        <a:pt x="13" y="18"/>
                      </a:moveTo>
                      <a:cubicBezTo>
                        <a:pt x="13" y="21"/>
                        <a:pt x="13" y="21"/>
                        <a:pt x="13" y="21"/>
                      </a:cubicBezTo>
                      <a:cubicBezTo>
                        <a:pt x="11" y="19"/>
                        <a:pt x="11" y="19"/>
                        <a:pt x="11" y="19"/>
                      </a:cubicBezTo>
                      <a:cubicBezTo>
                        <a:pt x="11" y="17"/>
                        <a:pt x="11" y="17"/>
                        <a:pt x="11" y="17"/>
                      </a:cubicBezTo>
                      <a:lnTo>
                        <a:pt x="13" y="18"/>
                      </a:lnTo>
                      <a:close/>
                      <a:moveTo>
                        <a:pt x="16" y="20"/>
                      </a:moveTo>
                      <a:cubicBezTo>
                        <a:pt x="19" y="22"/>
                        <a:pt x="19" y="22"/>
                        <a:pt x="19" y="22"/>
                      </a:cubicBezTo>
                      <a:cubicBezTo>
                        <a:pt x="19" y="24"/>
                        <a:pt x="19" y="24"/>
                        <a:pt x="19" y="24"/>
                      </a:cubicBezTo>
                      <a:cubicBezTo>
                        <a:pt x="16" y="23"/>
                        <a:pt x="16" y="23"/>
                        <a:pt x="16" y="23"/>
                      </a:cubicBezTo>
                      <a:lnTo>
                        <a:pt x="16" y="20"/>
                      </a:lnTo>
                      <a:close/>
                      <a:moveTo>
                        <a:pt x="30" y="23"/>
                      </a:moveTo>
                      <a:cubicBezTo>
                        <a:pt x="30" y="25"/>
                        <a:pt x="30" y="25"/>
                        <a:pt x="30" y="25"/>
                      </a:cubicBezTo>
                      <a:cubicBezTo>
                        <a:pt x="28" y="24"/>
                        <a:pt x="28" y="24"/>
                        <a:pt x="28" y="24"/>
                      </a:cubicBezTo>
                      <a:cubicBezTo>
                        <a:pt x="28" y="21"/>
                        <a:pt x="28" y="21"/>
                        <a:pt x="28" y="21"/>
                      </a:cubicBezTo>
                      <a:lnTo>
                        <a:pt x="30" y="23"/>
                      </a:lnTo>
                      <a:close/>
                      <a:moveTo>
                        <a:pt x="25" y="22"/>
                      </a:moveTo>
                      <a:cubicBezTo>
                        <a:pt x="22" y="20"/>
                        <a:pt x="22" y="20"/>
                        <a:pt x="22" y="20"/>
                      </a:cubicBezTo>
                      <a:cubicBezTo>
                        <a:pt x="22" y="17"/>
                        <a:pt x="22" y="17"/>
                        <a:pt x="22" y="17"/>
                      </a:cubicBezTo>
                      <a:cubicBezTo>
                        <a:pt x="25" y="19"/>
                        <a:pt x="25" y="19"/>
                        <a:pt x="25" y="19"/>
                      </a:cubicBezTo>
                      <a:lnTo>
                        <a:pt x="25" y="22"/>
                      </a:lnTo>
                      <a:close/>
                      <a:moveTo>
                        <a:pt x="30" y="15"/>
                      </a:moveTo>
                      <a:cubicBezTo>
                        <a:pt x="30" y="19"/>
                        <a:pt x="30" y="19"/>
                        <a:pt x="30" y="19"/>
                      </a:cubicBezTo>
                      <a:cubicBezTo>
                        <a:pt x="28" y="17"/>
                        <a:pt x="28" y="17"/>
                        <a:pt x="28" y="17"/>
                      </a:cubicBezTo>
                      <a:cubicBezTo>
                        <a:pt x="28" y="14"/>
                        <a:pt x="28" y="14"/>
                        <a:pt x="28" y="14"/>
                      </a:cubicBezTo>
                      <a:lnTo>
                        <a:pt x="30" y="15"/>
                      </a:lnTo>
                      <a:close/>
                      <a:moveTo>
                        <a:pt x="25" y="15"/>
                      </a:moveTo>
                      <a:cubicBezTo>
                        <a:pt x="22" y="13"/>
                        <a:pt x="22" y="13"/>
                        <a:pt x="22" y="13"/>
                      </a:cubicBezTo>
                      <a:cubicBezTo>
                        <a:pt x="22" y="10"/>
                        <a:pt x="22" y="10"/>
                        <a:pt x="22" y="10"/>
                      </a:cubicBezTo>
                      <a:cubicBezTo>
                        <a:pt x="25" y="12"/>
                        <a:pt x="25" y="12"/>
                        <a:pt x="25" y="12"/>
                      </a:cubicBezTo>
                      <a:lnTo>
                        <a:pt x="25" y="15"/>
                      </a:lnTo>
                      <a:close/>
                      <a:moveTo>
                        <a:pt x="30" y="9"/>
                      </a:moveTo>
                      <a:cubicBezTo>
                        <a:pt x="30" y="12"/>
                        <a:pt x="30" y="12"/>
                        <a:pt x="30" y="12"/>
                      </a:cubicBezTo>
                      <a:cubicBezTo>
                        <a:pt x="28" y="10"/>
                        <a:pt x="28" y="10"/>
                        <a:pt x="28" y="10"/>
                      </a:cubicBezTo>
                      <a:cubicBezTo>
                        <a:pt x="28" y="8"/>
                        <a:pt x="28" y="8"/>
                        <a:pt x="28" y="8"/>
                      </a:cubicBezTo>
                      <a:lnTo>
                        <a:pt x="30" y="9"/>
                      </a:lnTo>
                      <a:close/>
                      <a:moveTo>
                        <a:pt x="25" y="6"/>
                      </a:moveTo>
                      <a:cubicBezTo>
                        <a:pt x="25" y="8"/>
                        <a:pt x="25" y="8"/>
                        <a:pt x="25" y="8"/>
                      </a:cubicBezTo>
                      <a:cubicBezTo>
                        <a:pt x="22" y="6"/>
                        <a:pt x="22" y="6"/>
                        <a:pt x="22" y="6"/>
                      </a:cubicBezTo>
                      <a:cubicBezTo>
                        <a:pt x="22" y="4"/>
                        <a:pt x="22" y="4"/>
                        <a:pt x="22" y="4"/>
                      </a:cubicBezTo>
                      <a:lnTo>
                        <a:pt x="25" y="6"/>
                      </a:lnTo>
                      <a:close/>
                      <a:moveTo>
                        <a:pt x="16" y="0"/>
                      </a:moveTo>
                      <a:cubicBezTo>
                        <a:pt x="19" y="2"/>
                        <a:pt x="19" y="2"/>
                        <a:pt x="19" y="2"/>
                      </a:cubicBezTo>
                      <a:cubicBezTo>
                        <a:pt x="19" y="4"/>
                        <a:pt x="19" y="4"/>
                        <a:pt x="19" y="4"/>
                      </a:cubicBezTo>
                      <a:cubicBezTo>
                        <a:pt x="16" y="3"/>
                        <a:pt x="16" y="3"/>
                        <a:pt x="16" y="3"/>
                      </a:cubicBezTo>
                      <a:lnTo>
                        <a:pt x="16" y="0"/>
                      </a:lnTo>
                      <a:close/>
                      <a:moveTo>
                        <a:pt x="11" y="3"/>
                      </a:moveTo>
                      <a:cubicBezTo>
                        <a:pt x="13" y="5"/>
                        <a:pt x="13" y="5"/>
                        <a:pt x="13" y="5"/>
                      </a:cubicBezTo>
                      <a:cubicBezTo>
                        <a:pt x="13" y="8"/>
                        <a:pt x="13" y="8"/>
                        <a:pt x="13" y="8"/>
                      </a:cubicBezTo>
                      <a:cubicBezTo>
                        <a:pt x="11" y="6"/>
                        <a:pt x="11" y="6"/>
                        <a:pt x="11" y="6"/>
                      </a:cubicBezTo>
                      <a:lnTo>
                        <a:pt x="11" y="3"/>
                      </a:lnTo>
                      <a:close/>
                      <a:moveTo>
                        <a:pt x="5" y="9"/>
                      </a:moveTo>
                      <a:cubicBezTo>
                        <a:pt x="5" y="6"/>
                        <a:pt x="5" y="6"/>
                        <a:pt x="5" y="6"/>
                      </a:cubicBezTo>
                      <a:cubicBezTo>
                        <a:pt x="8" y="8"/>
                        <a:pt x="8" y="8"/>
                        <a:pt x="8" y="8"/>
                      </a:cubicBezTo>
                      <a:cubicBezTo>
                        <a:pt x="8" y="11"/>
                        <a:pt x="8" y="11"/>
                        <a:pt x="8" y="11"/>
                      </a:cubicBezTo>
                      <a:lnTo>
                        <a:pt x="5" y="9"/>
                      </a:lnTo>
                      <a:close/>
                      <a:moveTo>
                        <a:pt x="5" y="16"/>
                      </a:moveTo>
                      <a:cubicBezTo>
                        <a:pt x="5" y="13"/>
                        <a:pt x="5" y="13"/>
                        <a:pt x="5" y="13"/>
                      </a:cubicBezTo>
                      <a:cubicBezTo>
                        <a:pt x="8" y="15"/>
                        <a:pt x="8" y="15"/>
                        <a:pt x="8" y="15"/>
                      </a:cubicBezTo>
                      <a:cubicBezTo>
                        <a:pt x="8" y="17"/>
                        <a:pt x="8" y="17"/>
                        <a:pt x="8" y="17"/>
                      </a:cubicBezTo>
                      <a:lnTo>
                        <a:pt x="5" y="16"/>
                      </a:lnTo>
                      <a:close/>
                      <a:moveTo>
                        <a:pt x="5" y="23"/>
                      </a:moveTo>
                      <a:cubicBezTo>
                        <a:pt x="5" y="19"/>
                        <a:pt x="5" y="19"/>
                        <a:pt x="5" y="19"/>
                      </a:cubicBezTo>
                      <a:cubicBezTo>
                        <a:pt x="8" y="21"/>
                        <a:pt x="8" y="21"/>
                        <a:pt x="8" y="21"/>
                      </a:cubicBezTo>
                      <a:cubicBezTo>
                        <a:pt x="8" y="25"/>
                        <a:pt x="8" y="25"/>
                        <a:pt x="8" y="25"/>
                      </a:cubicBezTo>
                      <a:lnTo>
                        <a:pt x="5" y="23"/>
                      </a:lnTo>
                      <a:close/>
                      <a:moveTo>
                        <a:pt x="11" y="27"/>
                      </a:moveTo>
                      <a:cubicBezTo>
                        <a:pt x="11" y="23"/>
                        <a:pt x="11" y="23"/>
                        <a:pt x="11" y="23"/>
                      </a:cubicBezTo>
                      <a:cubicBezTo>
                        <a:pt x="13" y="25"/>
                        <a:pt x="13" y="25"/>
                        <a:pt x="13" y="25"/>
                      </a:cubicBezTo>
                      <a:cubicBezTo>
                        <a:pt x="13" y="28"/>
                        <a:pt x="13" y="28"/>
                        <a:pt x="13" y="28"/>
                      </a:cubicBezTo>
                      <a:lnTo>
                        <a:pt x="11" y="27"/>
                      </a:lnTo>
                      <a:close/>
                      <a:moveTo>
                        <a:pt x="16" y="30"/>
                      </a:moveTo>
                      <a:cubicBezTo>
                        <a:pt x="16" y="27"/>
                        <a:pt x="16" y="27"/>
                        <a:pt x="16" y="27"/>
                      </a:cubicBezTo>
                      <a:cubicBezTo>
                        <a:pt x="19" y="28"/>
                        <a:pt x="19" y="28"/>
                        <a:pt x="19" y="28"/>
                      </a:cubicBezTo>
                      <a:cubicBezTo>
                        <a:pt x="19" y="31"/>
                        <a:pt x="19" y="31"/>
                        <a:pt x="19" y="31"/>
                      </a:cubicBezTo>
                      <a:lnTo>
                        <a:pt x="16" y="30"/>
                      </a:lnTo>
                      <a:close/>
                    </a:path>
                  </a:pathLst>
                </a:custGeom>
                <a:gradFill flip="none" rotWithShape="1">
                  <a:gsLst>
                    <a:gs pos="4000">
                      <a:schemeClr val="bg1">
                        <a:lumMod val="65000"/>
                      </a:schemeClr>
                    </a:gs>
                    <a:gs pos="100000">
                      <a:schemeClr val="bg1"/>
                    </a:gs>
                  </a:gsLst>
                  <a:lin ang="162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24" name="Freeform 43">
              <a:extLst>
                <a:ext uri="{FF2B5EF4-FFF2-40B4-BE49-F238E27FC236}">
                  <a16:creationId xmlns:a16="http://schemas.microsoft.com/office/drawing/2014/main" xmlns="" id="{44CA54EB-7A77-9B46-A7DA-7E7370F4AD71}"/>
                </a:ext>
              </a:extLst>
            </p:cNvPr>
            <p:cNvSpPr/>
            <p:nvPr/>
          </p:nvSpPr>
          <p:spPr bwMode="auto">
            <a:xfrm rot="20973432">
              <a:off x="5631287" y="322715"/>
              <a:ext cx="322672" cy="3334989"/>
            </a:xfrm>
            <a:custGeom>
              <a:avLst/>
              <a:gdLst>
                <a:gd name="T0" fmla="*/ 149 w 149"/>
                <a:gd name="T1" fmla="*/ 1540 h 1540"/>
                <a:gd name="T2" fmla="*/ 94 w 149"/>
                <a:gd name="T3" fmla="*/ 1488 h 1540"/>
                <a:gd name="T4" fmla="*/ 0 w 149"/>
                <a:gd name="T5" fmla="*/ 0 h 1540"/>
                <a:gd name="T6" fmla="*/ 54 w 149"/>
                <a:gd name="T7" fmla="*/ 28 h 1540"/>
                <a:gd name="T8" fmla="*/ 149 w 149"/>
                <a:gd name="T9" fmla="*/ 1540 h 1540"/>
              </a:gdLst>
              <a:ahLst/>
              <a:cxnLst>
                <a:cxn ang="0">
                  <a:pos x="T0" y="T1"/>
                </a:cxn>
                <a:cxn ang="0">
                  <a:pos x="T2" y="T3"/>
                </a:cxn>
                <a:cxn ang="0">
                  <a:pos x="T4" y="T5"/>
                </a:cxn>
                <a:cxn ang="0">
                  <a:pos x="T6" y="T7"/>
                </a:cxn>
                <a:cxn ang="0">
                  <a:pos x="T8" y="T9"/>
                </a:cxn>
              </a:cxnLst>
              <a:rect l="0" t="0" r="r" b="b"/>
              <a:pathLst>
                <a:path w="149" h="1540">
                  <a:moveTo>
                    <a:pt x="149" y="1540"/>
                  </a:moveTo>
                  <a:lnTo>
                    <a:pt x="94" y="1488"/>
                  </a:lnTo>
                  <a:lnTo>
                    <a:pt x="0" y="0"/>
                  </a:lnTo>
                  <a:lnTo>
                    <a:pt x="54" y="28"/>
                  </a:lnTo>
                  <a:lnTo>
                    <a:pt x="149" y="1540"/>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5" name="Freeform 44">
              <a:extLst>
                <a:ext uri="{FF2B5EF4-FFF2-40B4-BE49-F238E27FC236}">
                  <a16:creationId xmlns:a16="http://schemas.microsoft.com/office/drawing/2014/main" xmlns="" id="{755F830F-423A-D442-83A3-EF8DC397975B}"/>
                </a:ext>
              </a:extLst>
            </p:cNvPr>
            <p:cNvSpPr/>
            <p:nvPr/>
          </p:nvSpPr>
          <p:spPr bwMode="auto">
            <a:xfrm rot="20973432">
              <a:off x="1409527" y="3930894"/>
              <a:ext cx="4905033" cy="450440"/>
            </a:xfrm>
            <a:custGeom>
              <a:avLst/>
              <a:gdLst>
                <a:gd name="T0" fmla="*/ 19 w 2265"/>
                <a:gd name="T1" fmla="*/ 208 h 208"/>
                <a:gd name="T2" fmla="*/ 0 w 2265"/>
                <a:gd name="T3" fmla="*/ 154 h 208"/>
                <a:gd name="T4" fmla="*/ 2210 w 2265"/>
                <a:gd name="T5" fmla="*/ 0 h 208"/>
                <a:gd name="T6" fmla="*/ 2265 w 2265"/>
                <a:gd name="T7" fmla="*/ 52 h 208"/>
                <a:gd name="T8" fmla="*/ 19 w 2265"/>
                <a:gd name="T9" fmla="*/ 208 h 208"/>
              </a:gdLst>
              <a:ahLst/>
              <a:cxnLst>
                <a:cxn ang="0">
                  <a:pos x="T0" y="T1"/>
                </a:cxn>
                <a:cxn ang="0">
                  <a:pos x="T2" y="T3"/>
                </a:cxn>
                <a:cxn ang="0">
                  <a:pos x="T4" y="T5"/>
                </a:cxn>
                <a:cxn ang="0">
                  <a:pos x="T6" y="T7"/>
                </a:cxn>
                <a:cxn ang="0">
                  <a:pos x="T8" y="T9"/>
                </a:cxn>
              </a:cxnLst>
              <a:rect l="0" t="0" r="r" b="b"/>
              <a:pathLst>
                <a:path w="2265" h="208">
                  <a:moveTo>
                    <a:pt x="19" y="208"/>
                  </a:moveTo>
                  <a:lnTo>
                    <a:pt x="0" y="154"/>
                  </a:lnTo>
                  <a:lnTo>
                    <a:pt x="2210" y="0"/>
                  </a:lnTo>
                  <a:lnTo>
                    <a:pt x="2265" y="52"/>
                  </a:lnTo>
                  <a:lnTo>
                    <a:pt x="19" y="208"/>
                  </a:lnTo>
                  <a:close/>
                </a:path>
              </a:pathLst>
            </a:custGeom>
            <a:solidFill>
              <a:srgbClr val="E9E9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6" name="Freeform 45">
              <a:extLst>
                <a:ext uri="{FF2B5EF4-FFF2-40B4-BE49-F238E27FC236}">
                  <a16:creationId xmlns:a16="http://schemas.microsoft.com/office/drawing/2014/main" xmlns="" id="{35930AA8-3099-6F40-BF6E-1EA0DB04DF31}"/>
                </a:ext>
              </a:extLst>
            </p:cNvPr>
            <p:cNvSpPr/>
            <p:nvPr/>
          </p:nvSpPr>
          <p:spPr bwMode="auto">
            <a:xfrm rot="20973432">
              <a:off x="679719" y="1331246"/>
              <a:ext cx="285856" cy="3863390"/>
            </a:xfrm>
            <a:custGeom>
              <a:avLst/>
              <a:gdLst>
                <a:gd name="T0" fmla="*/ 132 w 132"/>
                <a:gd name="T1" fmla="*/ 1784 h 1784"/>
                <a:gd name="T2" fmla="*/ 116 w 132"/>
                <a:gd name="T3" fmla="*/ 1728 h 1784"/>
                <a:gd name="T4" fmla="*/ 0 w 132"/>
                <a:gd name="T5" fmla="*/ 0 h 1784"/>
                <a:gd name="T6" fmla="*/ 14 w 132"/>
                <a:gd name="T7" fmla="*/ 28 h 1784"/>
                <a:gd name="T8" fmla="*/ 132 w 132"/>
                <a:gd name="T9" fmla="*/ 1784 h 1784"/>
              </a:gdLst>
              <a:ahLst/>
              <a:cxnLst>
                <a:cxn ang="0">
                  <a:pos x="T0" y="T1"/>
                </a:cxn>
                <a:cxn ang="0">
                  <a:pos x="T2" y="T3"/>
                </a:cxn>
                <a:cxn ang="0">
                  <a:pos x="T4" y="T5"/>
                </a:cxn>
                <a:cxn ang="0">
                  <a:pos x="T6" y="T7"/>
                </a:cxn>
                <a:cxn ang="0">
                  <a:pos x="T8" y="T9"/>
                </a:cxn>
              </a:cxnLst>
              <a:rect l="0" t="0" r="r" b="b"/>
              <a:pathLst>
                <a:path w="132" h="1784">
                  <a:moveTo>
                    <a:pt x="132" y="1784"/>
                  </a:moveTo>
                  <a:lnTo>
                    <a:pt x="116" y="1728"/>
                  </a:lnTo>
                  <a:lnTo>
                    <a:pt x="0" y="0"/>
                  </a:lnTo>
                  <a:lnTo>
                    <a:pt x="14" y="28"/>
                  </a:lnTo>
                  <a:lnTo>
                    <a:pt x="132" y="1784"/>
                  </a:lnTo>
                  <a:close/>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7" name="Freeform 46">
              <a:extLst>
                <a:ext uri="{FF2B5EF4-FFF2-40B4-BE49-F238E27FC236}">
                  <a16:creationId xmlns:a16="http://schemas.microsoft.com/office/drawing/2014/main" xmlns="" id="{4D3AE9BD-83BD-9043-B339-7C75299A933A}"/>
                </a:ext>
              </a:extLst>
            </p:cNvPr>
            <p:cNvSpPr/>
            <p:nvPr/>
          </p:nvSpPr>
          <p:spPr bwMode="auto">
            <a:xfrm rot="20973432">
              <a:off x="259410" y="534620"/>
              <a:ext cx="5489739" cy="420122"/>
            </a:xfrm>
            <a:custGeom>
              <a:avLst/>
              <a:gdLst>
                <a:gd name="T0" fmla="*/ 14 w 2535"/>
                <a:gd name="T1" fmla="*/ 194 h 194"/>
                <a:gd name="T2" fmla="*/ 0 w 2535"/>
                <a:gd name="T3" fmla="*/ 166 h 194"/>
                <a:gd name="T4" fmla="*/ 2480 w 2535"/>
                <a:gd name="T5" fmla="*/ 0 h 194"/>
                <a:gd name="T6" fmla="*/ 2535 w 2535"/>
                <a:gd name="T7" fmla="*/ 26 h 194"/>
                <a:gd name="T8" fmla="*/ 14 w 2535"/>
                <a:gd name="T9" fmla="*/ 194 h 194"/>
              </a:gdLst>
              <a:ahLst/>
              <a:cxnLst>
                <a:cxn ang="0">
                  <a:pos x="T0" y="T1"/>
                </a:cxn>
                <a:cxn ang="0">
                  <a:pos x="T2" y="T3"/>
                </a:cxn>
                <a:cxn ang="0">
                  <a:pos x="T4" y="T5"/>
                </a:cxn>
                <a:cxn ang="0">
                  <a:pos x="T6" y="T7"/>
                </a:cxn>
                <a:cxn ang="0">
                  <a:pos x="T8" y="T9"/>
                </a:cxn>
              </a:cxnLst>
              <a:rect l="0" t="0" r="r" b="b"/>
              <a:pathLst>
                <a:path w="2535" h="194">
                  <a:moveTo>
                    <a:pt x="14" y="194"/>
                  </a:moveTo>
                  <a:lnTo>
                    <a:pt x="0" y="166"/>
                  </a:lnTo>
                  <a:lnTo>
                    <a:pt x="2480" y="0"/>
                  </a:lnTo>
                  <a:lnTo>
                    <a:pt x="2535" y="26"/>
                  </a:lnTo>
                  <a:lnTo>
                    <a:pt x="14" y="194"/>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8" name="Freeform 48">
              <a:extLst>
                <a:ext uri="{FF2B5EF4-FFF2-40B4-BE49-F238E27FC236}">
                  <a16:creationId xmlns:a16="http://schemas.microsoft.com/office/drawing/2014/main" xmlns="" id="{C3B436BF-6E33-4F4E-B97E-CFBFFD2D0E49}"/>
                </a:ext>
              </a:extLst>
            </p:cNvPr>
            <p:cNvSpPr>
              <a:spLocks noEditPoints="1"/>
            </p:cNvSpPr>
            <p:nvPr/>
          </p:nvSpPr>
          <p:spPr bwMode="auto">
            <a:xfrm rot="20973432">
              <a:off x="637257" y="534825"/>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moveTo>
                    <a:pt x="2490" y="1640"/>
                  </a:moveTo>
                  <a:lnTo>
                    <a:pt x="2395" y="128"/>
                  </a:lnTo>
                  <a:lnTo>
                    <a:pt x="142" y="280"/>
                  </a:lnTo>
                  <a:lnTo>
                    <a:pt x="244" y="1796"/>
                  </a:lnTo>
                  <a:lnTo>
                    <a:pt x="2490" y="16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29" name="Freeform 47">
              <a:extLst>
                <a:ext uri="{FF2B5EF4-FFF2-40B4-BE49-F238E27FC236}">
                  <a16:creationId xmlns:a16="http://schemas.microsoft.com/office/drawing/2014/main" xmlns="" id="{587ED2E3-6A58-1B41-A430-1856754C3708}"/>
                </a:ext>
              </a:extLst>
            </p:cNvPr>
            <p:cNvSpPr>
              <a:spLocks noEditPoints="1"/>
            </p:cNvSpPr>
            <p:nvPr/>
          </p:nvSpPr>
          <p:spPr bwMode="auto">
            <a:xfrm rot="20973432">
              <a:off x="638666" y="507439"/>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close/>
                  <a:moveTo>
                    <a:pt x="2490" y="1640"/>
                  </a:moveTo>
                  <a:lnTo>
                    <a:pt x="2395" y="128"/>
                  </a:lnTo>
                  <a:lnTo>
                    <a:pt x="142" y="280"/>
                  </a:lnTo>
                  <a:lnTo>
                    <a:pt x="244" y="1796"/>
                  </a:lnTo>
                  <a:lnTo>
                    <a:pt x="2490" y="164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37" name="组合 36">
            <a:extLst>
              <a:ext uri="{FF2B5EF4-FFF2-40B4-BE49-F238E27FC236}">
                <a16:creationId xmlns:a16="http://schemas.microsoft.com/office/drawing/2014/main" xmlns="" id="{4C3A3AB1-0C70-374F-BE8C-8E2A8E3CBDF3}"/>
              </a:ext>
            </a:extLst>
          </p:cNvPr>
          <p:cNvGrpSpPr/>
          <p:nvPr/>
        </p:nvGrpSpPr>
        <p:grpSpPr>
          <a:xfrm>
            <a:off x="8687424" y="2270702"/>
            <a:ext cx="3292629" cy="2844642"/>
            <a:chOff x="259410" y="-64586"/>
            <a:chExt cx="6074724" cy="5259222"/>
          </a:xfrm>
        </p:grpSpPr>
        <p:sp>
          <p:nvSpPr>
            <p:cNvPr id="38" name="Freeform 59">
              <a:extLst>
                <a:ext uri="{FF2B5EF4-FFF2-40B4-BE49-F238E27FC236}">
                  <a16:creationId xmlns:a16="http://schemas.microsoft.com/office/drawing/2014/main" xmlns="" id="{94D1E57D-507C-A449-9439-AD23540E8A0E}"/>
                </a:ext>
              </a:extLst>
            </p:cNvPr>
            <p:cNvSpPr>
              <a:spLocks noEditPoints="1"/>
            </p:cNvSpPr>
            <p:nvPr/>
          </p:nvSpPr>
          <p:spPr bwMode="auto">
            <a:xfrm rot="20973432">
              <a:off x="614913" y="702958"/>
              <a:ext cx="5632666" cy="4077781"/>
            </a:xfrm>
            <a:custGeom>
              <a:avLst/>
              <a:gdLst>
                <a:gd name="T0" fmla="*/ 215 w 2601"/>
                <a:gd name="T1" fmla="*/ 1757 h 1883"/>
                <a:gd name="T2" fmla="*/ 139 w 2601"/>
                <a:gd name="T3" fmla="*/ 238 h 1883"/>
                <a:gd name="T4" fmla="*/ 2394 w 2601"/>
                <a:gd name="T5" fmla="*/ 126 h 1883"/>
                <a:gd name="T6" fmla="*/ 2463 w 2601"/>
                <a:gd name="T7" fmla="*/ 1641 h 1883"/>
                <a:gd name="T8" fmla="*/ 215 w 2601"/>
                <a:gd name="T9" fmla="*/ 1757 h 1883"/>
                <a:gd name="T10" fmla="*/ 2522 w 2601"/>
                <a:gd name="T11" fmla="*/ 0 h 1883"/>
                <a:gd name="T12" fmla="*/ 0 w 2601"/>
                <a:gd name="T13" fmla="*/ 126 h 1883"/>
                <a:gd name="T14" fmla="*/ 85 w 2601"/>
                <a:gd name="T15" fmla="*/ 1883 h 1883"/>
                <a:gd name="T16" fmla="*/ 2601 w 2601"/>
                <a:gd name="T17" fmla="*/ 1753 h 1883"/>
                <a:gd name="T18" fmla="*/ 2522 w 2601"/>
                <a:gd name="T19" fmla="*/ 0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1" h="1883">
                  <a:moveTo>
                    <a:pt x="215" y="1757"/>
                  </a:moveTo>
                  <a:lnTo>
                    <a:pt x="139" y="238"/>
                  </a:lnTo>
                  <a:lnTo>
                    <a:pt x="2394" y="126"/>
                  </a:lnTo>
                  <a:lnTo>
                    <a:pt x="2463" y="1641"/>
                  </a:lnTo>
                  <a:lnTo>
                    <a:pt x="215" y="1757"/>
                  </a:lnTo>
                  <a:close/>
                  <a:moveTo>
                    <a:pt x="2522" y="0"/>
                  </a:moveTo>
                  <a:lnTo>
                    <a:pt x="0" y="126"/>
                  </a:lnTo>
                  <a:lnTo>
                    <a:pt x="85" y="1883"/>
                  </a:lnTo>
                  <a:lnTo>
                    <a:pt x="2601" y="1753"/>
                  </a:lnTo>
                  <a:lnTo>
                    <a:pt x="2522" y="0"/>
                  </a:lnTo>
                  <a:close/>
                </a:path>
              </a:pathLst>
            </a:custGeom>
            <a:solidFill>
              <a:schemeClr val="tx1">
                <a:lumMod val="50000"/>
                <a:lumOff val="50000"/>
                <a:alpha val="6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39" name="矩形 38">
              <a:extLst>
                <a:ext uri="{FF2B5EF4-FFF2-40B4-BE49-F238E27FC236}">
                  <a16:creationId xmlns:a16="http://schemas.microsoft.com/office/drawing/2014/main" xmlns="" id="{5E396D15-F8E7-884D-9269-5C0D6521B685}"/>
                </a:ext>
              </a:extLst>
            </p:cNvPr>
            <p:cNvSpPr/>
            <p:nvPr/>
          </p:nvSpPr>
          <p:spPr>
            <a:xfrm rot="20740147">
              <a:off x="840291" y="950070"/>
              <a:ext cx="5098701" cy="3406777"/>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0" name="组合 39">
              <a:extLst>
                <a:ext uri="{FF2B5EF4-FFF2-40B4-BE49-F238E27FC236}">
                  <a16:creationId xmlns:a16="http://schemas.microsoft.com/office/drawing/2014/main" xmlns="" id="{44BA8338-1FD2-E541-BBCE-DB6A3B76BC3F}"/>
                </a:ext>
              </a:extLst>
            </p:cNvPr>
            <p:cNvGrpSpPr/>
            <p:nvPr/>
          </p:nvGrpSpPr>
          <p:grpSpPr>
            <a:xfrm rot="20797027">
              <a:off x="1931734" y="-64586"/>
              <a:ext cx="1962415" cy="875978"/>
              <a:chOff x="5170485" y="1440655"/>
              <a:chExt cx="1643063" cy="733426"/>
            </a:xfrm>
          </p:grpSpPr>
          <p:sp>
            <p:nvSpPr>
              <p:cNvPr id="47" name="椭圆 46">
                <a:extLst>
                  <a:ext uri="{FF2B5EF4-FFF2-40B4-BE49-F238E27FC236}">
                    <a16:creationId xmlns:a16="http://schemas.microsoft.com/office/drawing/2014/main" xmlns="" id="{220D5D48-DB5B-F448-9250-DC096FBB6981}"/>
                  </a:ext>
                </a:extLst>
              </p:cNvPr>
              <p:cNvSpPr/>
              <p:nvPr/>
            </p:nvSpPr>
            <p:spPr>
              <a:xfrm>
                <a:off x="5656265" y="1586159"/>
                <a:ext cx="295298" cy="128172"/>
              </a:xfrm>
              <a:prstGeom prst="ellipse">
                <a:avLst/>
              </a:prstGeom>
              <a:gradFill flip="none" rotWithShape="1">
                <a:gsLst>
                  <a:gs pos="4000">
                    <a:schemeClr val="bg1">
                      <a:lumMod val="65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48" name="Group 51">
                <a:extLst>
                  <a:ext uri="{FF2B5EF4-FFF2-40B4-BE49-F238E27FC236}">
                    <a16:creationId xmlns:a16="http://schemas.microsoft.com/office/drawing/2014/main" xmlns="" id="{E87A80F7-4F8B-864F-AE3B-9491FA68EB1E}"/>
                  </a:ext>
                </a:extLst>
              </p:cNvPr>
              <p:cNvGrpSpPr>
                <a:grpSpLocks noChangeAspect="1"/>
              </p:cNvGrpSpPr>
              <p:nvPr/>
            </p:nvGrpSpPr>
            <p:grpSpPr bwMode="auto">
              <a:xfrm>
                <a:off x="5170485" y="1440655"/>
                <a:ext cx="1643063" cy="733426"/>
                <a:chOff x="3307" y="1909"/>
                <a:chExt cx="1035" cy="462"/>
              </a:xfrm>
            </p:grpSpPr>
            <p:sp>
              <p:nvSpPr>
                <p:cNvPr id="49" name="Freeform 54">
                  <a:extLst>
                    <a:ext uri="{FF2B5EF4-FFF2-40B4-BE49-F238E27FC236}">
                      <a16:creationId xmlns:a16="http://schemas.microsoft.com/office/drawing/2014/main" xmlns="" id="{D8C331E9-B76D-DD48-BC26-DBB46D09D981}"/>
                    </a:ext>
                  </a:extLst>
                </p:cNvPr>
                <p:cNvSpPr/>
                <p:nvPr/>
              </p:nvSpPr>
              <p:spPr bwMode="auto">
                <a:xfrm>
                  <a:off x="3340" y="2014"/>
                  <a:ext cx="369" cy="357"/>
                </a:xfrm>
                <a:custGeom>
                  <a:avLst/>
                  <a:gdLst>
                    <a:gd name="T0" fmla="*/ 145 w 155"/>
                    <a:gd name="T1" fmla="*/ 2 h 148"/>
                    <a:gd name="T2" fmla="*/ 3 w 155"/>
                    <a:gd name="T3" fmla="*/ 144 h 148"/>
                    <a:gd name="T4" fmla="*/ 9 w 155"/>
                    <a:gd name="T5" fmla="*/ 146 h 148"/>
                    <a:gd name="T6" fmla="*/ 152 w 155"/>
                    <a:gd name="T7" fmla="*/ 3 h 148"/>
                    <a:gd name="T8" fmla="*/ 145 w 155"/>
                    <a:gd name="T9" fmla="*/ 2 h 148"/>
                  </a:gdLst>
                  <a:ahLst/>
                  <a:cxnLst>
                    <a:cxn ang="0">
                      <a:pos x="T0" y="T1"/>
                    </a:cxn>
                    <a:cxn ang="0">
                      <a:pos x="T2" y="T3"/>
                    </a:cxn>
                    <a:cxn ang="0">
                      <a:pos x="T4" y="T5"/>
                    </a:cxn>
                    <a:cxn ang="0">
                      <a:pos x="T6" y="T7"/>
                    </a:cxn>
                    <a:cxn ang="0">
                      <a:pos x="T8" y="T9"/>
                    </a:cxn>
                  </a:cxnLst>
                  <a:rect l="0" t="0" r="r" b="b"/>
                  <a:pathLst>
                    <a:path w="155" h="148">
                      <a:moveTo>
                        <a:pt x="145" y="2"/>
                      </a:moveTo>
                      <a:cubicBezTo>
                        <a:pt x="98" y="49"/>
                        <a:pt x="50" y="97"/>
                        <a:pt x="3" y="144"/>
                      </a:cubicBezTo>
                      <a:cubicBezTo>
                        <a:pt x="0" y="148"/>
                        <a:pt x="7" y="148"/>
                        <a:pt x="9" y="146"/>
                      </a:cubicBezTo>
                      <a:cubicBezTo>
                        <a:pt x="57" y="98"/>
                        <a:pt x="104" y="51"/>
                        <a:pt x="152" y="3"/>
                      </a:cubicBezTo>
                      <a:cubicBezTo>
                        <a:pt x="155" y="0"/>
                        <a:pt x="147" y="0"/>
                        <a:pt x="145" y="2"/>
                      </a:cubicBezTo>
                      <a:close/>
                    </a:path>
                  </a:pathLst>
                </a:custGeom>
                <a:solidFill>
                  <a:srgbClr val="807F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0" name="Freeform 55">
                  <a:extLst>
                    <a:ext uri="{FF2B5EF4-FFF2-40B4-BE49-F238E27FC236}">
                      <a16:creationId xmlns:a16="http://schemas.microsoft.com/office/drawing/2014/main" xmlns="" id="{614D4DD0-D123-E04D-9A2F-B97EDB891140}"/>
                    </a:ext>
                  </a:extLst>
                </p:cNvPr>
                <p:cNvSpPr/>
                <p:nvPr/>
              </p:nvSpPr>
              <p:spPr bwMode="auto">
                <a:xfrm>
                  <a:off x="3707" y="2024"/>
                  <a:ext cx="635" cy="294"/>
                </a:xfrm>
                <a:custGeom>
                  <a:avLst/>
                  <a:gdLst>
                    <a:gd name="T0" fmla="*/ 3 w 267"/>
                    <a:gd name="T1" fmla="*/ 6 h 122"/>
                    <a:gd name="T2" fmla="*/ 257 w 267"/>
                    <a:gd name="T3" fmla="*/ 121 h 122"/>
                    <a:gd name="T4" fmla="*/ 263 w 267"/>
                    <a:gd name="T5" fmla="*/ 117 h 122"/>
                    <a:gd name="T6" fmla="*/ 10 w 267"/>
                    <a:gd name="T7" fmla="*/ 1 h 122"/>
                    <a:gd name="T8" fmla="*/ 3 w 267"/>
                    <a:gd name="T9" fmla="*/ 6 h 122"/>
                  </a:gdLst>
                  <a:ahLst/>
                  <a:cxnLst>
                    <a:cxn ang="0">
                      <a:pos x="T0" y="T1"/>
                    </a:cxn>
                    <a:cxn ang="0">
                      <a:pos x="T2" y="T3"/>
                    </a:cxn>
                    <a:cxn ang="0">
                      <a:pos x="T4" y="T5"/>
                    </a:cxn>
                    <a:cxn ang="0">
                      <a:pos x="T6" y="T7"/>
                    </a:cxn>
                    <a:cxn ang="0">
                      <a:pos x="T8" y="T9"/>
                    </a:cxn>
                  </a:cxnLst>
                  <a:rect l="0" t="0" r="r" b="b"/>
                  <a:pathLst>
                    <a:path w="267" h="122">
                      <a:moveTo>
                        <a:pt x="3" y="6"/>
                      </a:moveTo>
                      <a:cubicBezTo>
                        <a:pt x="89" y="43"/>
                        <a:pt x="172" y="83"/>
                        <a:pt x="257" y="121"/>
                      </a:cubicBezTo>
                      <a:cubicBezTo>
                        <a:pt x="260" y="122"/>
                        <a:pt x="267" y="118"/>
                        <a:pt x="263" y="117"/>
                      </a:cubicBezTo>
                      <a:cubicBezTo>
                        <a:pt x="178" y="79"/>
                        <a:pt x="95" y="39"/>
                        <a:pt x="10" y="1"/>
                      </a:cubicBezTo>
                      <a:cubicBezTo>
                        <a:pt x="7" y="0"/>
                        <a:pt x="0" y="4"/>
                        <a:pt x="3" y="6"/>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1" name="AutoShape 50">
                  <a:extLst>
                    <a:ext uri="{FF2B5EF4-FFF2-40B4-BE49-F238E27FC236}">
                      <a16:creationId xmlns:a16="http://schemas.microsoft.com/office/drawing/2014/main" xmlns="" id="{D0E90311-E0B3-4E49-92FD-60856D5312F7}"/>
                    </a:ext>
                  </a:extLst>
                </p:cNvPr>
                <p:cNvSpPr>
                  <a:spLocks noChangeAspect="1" noChangeArrowheads="1" noTextEdit="1"/>
                </p:cNvSpPr>
                <p:nvPr/>
              </p:nvSpPr>
              <p:spPr bwMode="auto">
                <a:xfrm>
                  <a:off x="3307" y="1909"/>
                  <a:ext cx="986"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2" name="Oval 52">
                  <a:extLst>
                    <a:ext uri="{FF2B5EF4-FFF2-40B4-BE49-F238E27FC236}">
                      <a16:creationId xmlns:a16="http://schemas.microsoft.com/office/drawing/2014/main" xmlns="" id="{77D8F383-24C7-604A-9EDF-D7A155F01439}"/>
                    </a:ext>
                  </a:extLst>
                </p:cNvPr>
                <p:cNvSpPr>
                  <a:spLocks noChangeArrowheads="1"/>
                </p:cNvSpPr>
                <p:nvPr/>
              </p:nvSpPr>
              <p:spPr bwMode="auto">
                <a:xfrm>
                  <a:off x="3676" y="1956"/>
                  <a:ext cx="85" cy="85"/>
                </a:xfrm>
                <a:prstGeom prst="ellipse">
                  <a:avLst/>
                </a:prstGeom>
                <a:solidFill>
                  <a:srgbClr val="5C5D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3" name="Freeform 53">
                  <a:extLst>
                    <a:ext uri="{FF2B5EF4-FFF2-40B4-BE49-F238E27FC236}">
                      <a16:creationId xmlns:a16="http://schemas.microsoft.com/office/drawing/2014/main" xmlns="" id="{5198DCB7-2E69-1F41-A17A-1191A8245115}"/>
                    </a:ext>
                  </a:extLst>
                </p:cNvPr>
                <p:cNvSpPr>
                  <a:spLocks noEditPoints="1"/>
                </p:cNvSpPr>
                <p:nvPr/>
              </p:nvSpPr>
              <p:spPr bwMode="auto">
                <a:xfrm>
                  <a:off x="3676" y="1956"/>
                  <a:ext cx="85" cy="85"/>
                </a:xfrm>
                <a:custGeom>
                  <a:avLst/>
                  <a:gdLst>
                    <a:gd name="T0" fmla="*/ 16 w 36"/>
                    <a:gd name="T1" fmla="*/ 34 h 35"/>
                    <a:gd name="T2" fmla="*/ 22 w 36"/>
                    <a:gd name="T3" fmla="*/ 34 h 35"/>
                    <a:gd name="T4" fmla="*/ 25 w 36"/>
                    <a:gd name="T5" fmla="*/ 34 h 35"/>
                    <a:gd name="T6" fmla="*/ 28 w 36"/>
                    <a:gd name="T7" fmla="*/ 28 h 35"/>
                    <a:gd name="T8" fmla="*/ 33 w 36"/>
                    <a:gd name="T9" fmla="*/ 26 h 35"/>
                    <a:gd name="T10" fmla="*/ 35 w 36"/>
                    <a:gd name="T11" fmla="*/ 22 h 35"/>
                    <a:gd name="T12" fmla="*/ 36 w 36"/>
                    <a:gd name="T13" fmla="*/ 19 h 35"/>
                    <a:gd name="T14" fmla="*/ 33 w 36"/>
                    <a:gd name="T15" fmla="*/ 14 h 35"/>
                    <a:gd name="T16" fmla="*/ 30 w 36"/>
                    <a:gd name="T17" fmla="*/ 5 h 35"/>
                    <a:gd name="T18" fmla="*/ 28 w 36"/>
                    <a:gd name="T19" fmla="*/ 3 h 35"/>
                    <a:gd name="T20" fmla="*/ 23 w 36"/>
                    <a:gd name="T21" fmla="*/ 1 h 35"/>
                    <a:gd name="T22" fmla="*/ 13 w 36"/>
                    <a:gd name="T23" fmla="*/ 1 h 35"/>
                    <a:gd name="T24" fmla="*/ 8 w 36"/>
                    <a:gd name="T25" fmla="*/ 4 h 35"/>
                    <a:gd name="T26" fmla="*/ 2 w 36"/>
                    <a:gd name="T27" fmla="*/ 11 h 35"/>
                    <a:gd name="T28" fmla="*/ 0 w 36"/>
                    <a:gd name="T29" fmla="*/ 16 h 35"/>
                    <a:gd name="T30" fmla="*/ 1 w 36"/>
                    <a:gd name="T31" fmla="*/ 20 h 35"/>
                    <a:gd name="T32" fmla="*/ 8 w 36"/>
                    <a:gd name="T33" fmla="*/ 28 h 35"/>
                    <a:gd name="T34" fmla="*/ 11 w 36"/>
                    <a:gd name="T35" fmla="*/ 30 h 35"/>
                    <a:gd name="T36" fmla="*/ 25 w 36"/>
                    <a:gd name="T37" fmla="*/ 28 h 35"/>
                    <a:gd name="T38" fmla="*/ 25 w 36"/>
                    <a:gd name="T39" fmla="*/ 26 h 35"/>
                    <a:gd name="T40" fmla="*/ 13 w 36"/>
                    <a:gd name="T41" fmla="*/ 14 h 35"/>
                    <a:gd name="T42" fmla="*/ 13 w 36"/>
                    <a:gd name="T43" fmla="*/ 12 h 35"/>
                    <a:gd name="T44" fmla="*/ 19 w 36"/>
                    <a:gd name="T45" fmla="*/ 8 h 35"/>
                    <a:gd name="T46" fmla="*/ 16 w 36"/>
                    <a:gd name="T47" fmla="*/ 14 h 35"/>
                    <a:gd name="T48" fmla="*/ 16 w 36"/>
                    <a:gd name="T49" fmla="*/ 17 h 35"/>
                    <a:gd name="T50" fmla="*/ 13 w 36"/>
                    <a:gd name="T51" fmla="*/ 21 h 35"/>
                    <a:gd name="T52" fmla="*/ 13 w 36"/>
                    <a:gd name="T53" fmla="*/ 18 h 35"/>
                    <a:gd name="T54" fmla="*/ 19 w 36"/>
                    <a:gd name="T55" fmla="*/ 24 h 35"/>
                    <a:gd name="T56" fmla="*/ 30 w 36"/>
                    <a:gd name="T57" fmla="*/ 23 h 35"/>
                    <a:gd name="T58" fmla="*/ 28 w 36"/>
                    <a:gd name="T59" fmla="*/ 21 h 35"/>
                    <a:gd name="T60" fmla="*/ 22 w 36"/>
                    <a:gd name="T61" fmla="*/ 20 h 35"/>
                    <a:gd name="T62" fmla="*/ 25 w 36"/>
                    <a:gd name="T63" fmla="*/ 22 h 35"/>
                    <a:gd name="T64" fmla="*/ 28 w 36"/>
                    <a:gd name="T65" fmla="*/ 17 h 35"/>
                    <a:gd name="T66" fmla="*/ 25 w 36"/>
                    <a:gd name="T67" fmla="*/ 15 h 35"/>
                    <a:gd name="T68" fmla="*/ 25 w 36"/>
                    <a:gd name="T69" fmla="*/ 12 h 35"/>
                    <a:gd name="T70" fmla="*/ 30 w 36"/>
                    <a:gd name="T71" fmla="*/ 12 h 35"/>
                    <a:gd name="T72" fmla="*/ 30 w 36"/>
                    <a:gd name="T73" fmla="*/ 9 h 35"/>
                    <a:gd name="T74" fmla="*/ 22 w 36"/>
                    <a:gd name="T75" fmla="*/ 6 h 35"/>
                    <a:gd name="T76" fmla="*/ 16 w 36"/>
                    <a:gd name="T77" fmla="*/ 0 h 35"/>
                    <a:gd name="T78" fmla="*/ 16 w 36"/>
                    <a:gd name="T79" fmla="*/ 3 h 35"/>
                    <a:gd name="T80" fmla="*/ 13 w 36"/>
                    <a:gd name="T81" fmla="*/ 5 h 35"/>
                    <a:gd name="T82" fmla="*/ 11 w 36"/>
                    <a:gd name="T83" fmla="*/ 3 h 35"/>
                    <a:gd name="T84" fmla="*/ 8 w 36"/>
                    <a:gd name="T85" fmla="*/ 8 h 35"/>
                    <a:gd name="T86" fmla="*/ 5 w 36"/>
                    <a:gd name="T87" fmla="*/ 16 h 35"/>
                    <a:gd name="T88" fmla="*/ 8 w 36"/>
                    <a:gd name="T89" fmla="*/ 17 h 35"/>
                    <a:gd name="T90" fmla="*/ 5 w 36"/>
                    <a:gd name="T91" fmla="*/ 19 h 35"/>
                    <a:gd name="T92" fmla="*/ 5 w 36"/>
                    <a:gd name="T93" fmla="*/ 23 h 35"/>
                    <a:gd name="T94" fmla="*/ 13 w 36"/>
                    <a:gd name="T95" fmla="*/ 25 h 35"/>
                    <a:gd name="T96" fmla="*/ 16 w 36"/>
                    <a:gd name="T97" fmla="*/ 30 h 35"/>
                    <a:gd name="T98" fmla="*/ 19 w 36"/>
                    <a:gd name="T99"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 h="35">
                      <a:moveTo>
                        <a:pt x="13" y="34"/>
                      </a:moveTo>
                      <a:cubicBezTo>
                        <a:pt x="14" y="35"/>
                        <a:pt x="15" y="35"/>
                        <a:pt x="16" y="35"/>
                      </a:cubicBezTo>
                      <a:cubicBezTo>
                        <a:pt x="16" y="34"/>
                        <a:pt x="16" y="34"/>
                        <a:pt x="16" y="34"/>
                      </a:cubicBezTo>
                      <a:cubicBezTo>
                        <a:pt x="18" y="35"/>
                        <a:pt x="18" y="35"/>
                        <a:pt x="18" y="35"/>
                      </a:cubicBezTo>
                      <a:cubicBezTo>
                        <a:pt x="20" y="35"/>
                        <a:pt x="22" y="35"/>
                        <a:pt x="23" y="34"/>
                      </a:cubicBezTo>
                      <a:cubicBezTo>
                        <a:pt x="22" y="34"/>
                        <a:pt x="22" y="34"/>
                        <a:pt x="22" y="34"/>
                      </a:cubicBezTo>
                      <a:cubicBezTo>
                        <a:pt x="22" y="30"/>
                        <a:pt x="22" y="30"/>
                        <a:pt x="22" y="30"/>
                      </a:cubicBezTo>
                      <a:cubicBezTo>
                        <a:pt x="25" y="32"/>
                        <a:pt x="25" y="32"/>
                        <a:pt x="25" y="32"/>
                      </a:cubicBezTo>
                      <a:cubicBezTo>
                        <a:pt x="25" y="34"/>
                        <a:pt x="25" y="34"/>
                        <a:pt x="25" y="34"/>
                      </a:cubicBezTo>
                      <a:cubicBezTo>
                        <a:pt x="26" y="33"/>
                        <a:pt x="28" y="32"/>
                        <a:pt x="29" y="31"/>
                      </a:cubicBezTo>
                      <a:cubicBezTo>
                        <a:pt x="28" y="30"/>
                        <a:pt x="28" y="30"/>
                        <a:pt x="28" y="30"/>
                      </a:cubicBezTo>
                      <a:cubicBezTo>
                        <a:pt x="28" y="28"/>
                        <a:pt x="28" y="28"/>
                        <a:pt x="28" y="28"/>
                      </a:cubicBezTo>
                      <a:cubicBezTo>
                        <a:pt x="30" y="29"/>
                        <a:pt x="30" y="29"/>
                        <a:pt x="30" y="29"/>
                      </a:cubicBezTo>
                      <a:cubicBezTo>
                        <a:pt x="30" y="31"/>
                        <a:pt x="30" y="31"/>
                        <a:pt x="30" y="31"/>
                      </a:cubicBezTo>
                      <a:cubicBezTo>
                        <a:pt x="31" y="29"/>
                        <a:pt x="32" y="28"/>
                        <a:pt x="33" y="26"/>
                      </a:cubicBezTo>
                      <a:cubicBezTo>
                        <a:pt x="33" y="25"/>
                        <a:pt x="33" y="25"/>
                        <a:pt x="33" y="25"/>
                      </a:cubicBezTo>
                      <a:cubicBezTo>
                        <a:pt x="34" y="25"/>
                        <a:pt x="34" y="25"/>
                        <a:pt x="34" y="25"/>
                      </a:cubicBezTo>
                      <a:cubicBezTo>
                        <a:pt x="34" y="24"/>
                        <a:pt x="35" y="23"/>
                        <a:pt x="35" y="22"/>
                      </a:cubicBezTo>
                      <a:cubicBezTo>
                        <a:pt x="33" y="21"/>
                        <a:pt x="33" y="21"/>
                        <a:pt x="33" y="21"/>
                      </a:cubicBezTo>
                      <a:cubicBezTo>
                        <a:pt x="33" y="18"/>
                        <a:pt x="33" y="18"/>
                        <a:pt x="33" y="18"/>
                      </a:cubicBezTo>
                      <a:cubicBezTo>
                        <a:pt x="36" y="19"/>
                        <a:pt x="36" y="19"/>
                        <a:pt x="36" y="19"/>
                      </a:cubicBezTo>
                      <a:cubicBezTo>
                        <a:pt x="36" y="19"/>
                        <a:pt x="36" y="18"/>
                        <a:pt x="36" y="18"/>
                      </a:cubicBezTo>
                      <a:cubicBezTo>
                        <a:pt x="36" y="17"/>
                        <a:pt x="36" y="16"/>
                        <a:pt x="35" y="15"/>
                      </a:cubicBezTo>
                      <a:cubicBezTo>
                        <a:pt x="33" y="14"/>
                        <a:pt x="33" y="14"/>
                        <a:pt x="33" y="14"/>
                      </a:cubicBezTo>
                      <a:cubicBezTo>
                        <a:pt x="33" y="11"/>
                        <a:pt x="33" y="11"/>
                        <a:pt x="33" y="11"/>
                      </a:cubicBezTo>
                      <a:cubicBezTo>
                        <a:pt x="35" y="12"/>
                        <a:pt x="35" y="12"/>
                        <a:pt x="35" y="12"/>
                      </a:cubicBezTo>
                      <a:cubicBezTo>
                        <a:pt x="34" y="9"/>
                        <a:pt x="32" y="7"/>
                        <a:pt x="30" y="5"/>
                      </a:cubicBezTo>
                      <a:cubicBezTo>
                        <a:pt x="30" y="5"/>
                        <a:pt x="30" y="5"/>
                        <a:pt x="30" y="5"/>
                      </a:cubicBezTo>
                      <a:cubicBezTo>
                        <a:pt x="28" y="4"/>
                        <a:pt x="28" y="4"/>
                        <a:pt x="28" y="4"/>
                      </a:cubicBezTo>
                      <a:cubicBezTo>
                        <a:pt x="28" y="3"/>
                        <a:pt x="28" y="3"/>
                        <a:pt x="28" y="3"/>
                      </a:cubicBezTo>
                      <a:cubicBezTo>
                        <a:pt x="27" y="2"/>
                        <a:pt x="26" y="2"/>
                        <a:pt x="25" y="1"/>
                      </a:cubicBezTo>
                      <a:cubicBezTo>
                        <a:pt x="25" y="2"/>
                        <a:pt x="25" y="2"/>
                        <a:pt x="25" y="2"/>
                      </a:cubicBezTo>
                      <a:cubicBezTo>
                        <a:pt x="23" y="1"/>
                        <a:pt x="23" y="1"/>
                        <a:pt x="23" y="1"/>
                      </a:cubicBezTo>
                      <a:cubicBezTo>
                        <a:pt x="21" y="0"/>
                        <a:pt x="20" y="0"/>
                        <a:pt x="18" y="0"/>
                      </a:cubicBezTo>
                      <a:cubicBezTo>
                        <a:pt x="16" y="0"/>
                        <a:pt x="15" y="0"/>
                        <a:pt x="13" y="1"/>
                      </a:cubicBezTo>
                      <a:cubicBezTo>
                        <a:pt x="13" y="1"/>
                        <a:pt x="13" y="1"/>
                        <a:pt x="13" y="1"/>
                      </a:cubicBezTo>
                      <a:cubicBezTo>
                        <a:pt x="13" y="1"/>
                        <a:pt x="13" y="1"/>
                        <a:pt x="13" y="1"/>
                      </a:cubicBezTo>
                      <a:cubicBezTo>
                        <a:pt x="11" y="1"/>
                        <a:pt x="9" y="2"/>
                        <a:pt x="8" y="3"/>
                      </a:cubicBezTo>
                      <a:cubicBezTo>
                        <a:pt x="8" y="4"/>
                        <a:pt x="8" y="4"/>
                        <a:pt x="8" y="4"/>
                      </a:cubicBezTo>
                      <a:cubicBezTo>
                        <a:pt x="7" y="4"/>
                        <a:pt x="7" y="4"/>
                        <a:pt x="7" y="4"/>
                      </a:cubicBezTo>
                      <a:cubicBezTo>
                        <a:pt x="5" y="6"/>
                        <a:pt x="3" y="8"/>
                        <a:pt x="2" y="11"/>
                      </a:cubicBezTo>
                      <a:cubicBezTo>
                        <a:pt x="2" y="11"/>
                        <a:pt x="2" y="11"/>
                        <a:pt x="2" y="11"/>
                      </a:cubicBezTo>
                      <a:cubicBezTo>
                        <a:pt x="2" y="13"/>
                        <a:pt x="2" y="13"/>
                        <a:pt x="2" y="13"/>
                      </a:cubicBezTo>
                      <a:cubicBezTo>
                        <a:pt x="1" y="13"/>
                        <a:pt x="1" y="13"/>
                        <a:pt x="1" y="13"/>
                      </a:cubicBezTo>
                      <a:cubicBezTo>
                        <a:pt x="1" y="14"/>
                        <a:pt x="1" y="15"/>
                        <a:pt x="0" y="16"/>
                      </a:cubicBezTo>
                      <a:cubicBezTo>
                        <a:pt x="2" y="17"/>
                        <a:pt x="2" y="17"/>
                        <a:pt x="2" y="17"/>
                      </a:cubicBezTo>
                      <a:cubicBezTo>
                        <a:pt x="2" y="21"/>
                        <a:pt x="2" y="21"/>
                        <a:pt x="2" y="21"/>
                      </a:cubicBezTo>
                      <a:cubicBezTo>
                        <a:pt x="1" y="20"/>
                        <a:pt x="1" y="20"/>
                        <a:pt x="1" y="20"/>
                      </a:cubicBezTo>
                      <a:cubicBezTo>
                        <a:pt x="1" y="23"/>
                        <a:pt x="3" y="27"/>
                        <a:pt x="5" y="29"/>
                      </a:cubicBezTo>
                      <a:cubicBezTo>
                        <a:pt x="5" y="27"/>
                        <a:pt x="5" y="27"/>
                        <a:pt x="5" y="27"/>
                      </a:cubicBezTo>
                      <a:cubicBezTo>
                        <a:pt x="8" y="28"/>
                        <a:pt x="8" y="28"/>
                        <a:pt x="8" y="28"/>
                      </a:cubicBezTo>
                      <a:cubicBezTo>
                        <a:pt x="8" y="32"/>
                        <a:pt x="8" y="32"/>
                        <a:pt x="8" y="32"/>
                      </a:cubicBezTo>
                      <a:cubicBezTo>
                        <a:pt x="9" y="33"/>
                        <a:pt x="10" y="33"/>
                        <a:pt x="11" y="34"/>
                      </a:cubicBezTo>
                      <a:cubicBezTo>
                        <a:pt x="11" y="30"/>
                        <a:pt x="11" y="30"/>
                        <a:pt x="11" y="30"/>
                      </a:cubicBezTo>
                      <a:cubicBezTo>
                        <a:pt x="13" y="32"/>
                        <a:pt x="13" y="32"/>
                        <a:pt x="13" y="32"/>
                      </a:cubicBezTo>
                      <a:lnTo>
                        <a:pt x="13" y="34"/>
                      </a:lnTo>
                      <a:close/>
                      <a:moveTo>
                        <a:pt x="25" y="28"/>
                      </a:moveTo>
                      <a:cubicBezTo>
                        <a:pt x="22" y="26"/>
                        <a:pt x="22" y="26"/>
                        <a:pt x="22" y="26"/>
                      </a:cubicBezTo>
                      <a:cubicBezTo>
                        <a:pt x="22" y="24"/>
                        <a:pt x="22" y="24"/>
                        <a:pt x="22" y="24"/>
                      </a:cubicBezTo>
                      <a:cubicBezTo>
                        <a:pt x="25" y="26"/>
                        <a:pt x="25" y="26"/>
                        <a:pt x="25" y="26"/>
                      </a:cubicBezTo>
                      <a:lnTo>
                        <a:pt x="25" y="28"/>
                      </a:lnTo>
                      <a:close/>
                      <a:moveTo>
                        <a:pt x="13" y="12"/>
                      </a:moveTo>
                      <a:cubicBezTo>
                        <a:pt x="13" y="14"/>
                        <a:pt x="13" y="14"/>
                        <a:pt x="13" y="14"/>
                      </a:cubicBezTo>
                      <a:cubicBezTo>
                        <a:pt x="11" y="13"/>
                        <a:pt x="11" y="13"/>
                        <a:pt x="11" y="13"/>
                      </a:cubicBezTo>
                      <a:cubicBezTo>
                        <a:pt x="11" y="10"/>
                        <a:pt x="11" y="10"/>
                        <a:pt x="11" y="10"/>
                      </a:cubicBezTo>
                      <a:lnTo>
                        <a:pt x="13" y="12"/>
                      </a:lnTo>
                      <a:close/>
                      <a:moveTo>
                        <a:pt x="16" y="10"/>
                      </a:moveTo>
                      <a:cubicBezTo>
                        <a:pt x="16" y="7"/>
                        <a:pt x="16" y="7"/>
                        <a:pt x="16" y="7"/>
                      </a:cubicBezTo>
                      <a:cubicBezTo>
                        <a:pt x="19" y="8"/>
                        <a:pt x="19" y="8"/>
                        <a:pt x="19" y="8"/>
                      </a:cubicBezTo>
                      <a:cubicBezTo>
                        <a:pt x="19" y="11"/>
                        <a:pt x="19" y="11"/>
                        <a:pt x="19" y="11"/>
                      </a:cubicBezTo>
                      <a:lnTo>
                        <a:pt x="16" y="10"/>
                      </a:lnTo>
                      <a:close/>
                      <a:moveTo>
                        <a:pt x="16" y="14"/>
                      </a:moveTo>
                      <a:cubicBezTo>
                        <a:pt x="19" y="15"/>
                        <a:pt x="19" y="15"/>
                        <a:pt x="19" y="15"/>
                      </a:cubicBezTo>
                      <a:cubicBezTo>
                        <a:pt x="19" y="18"/>
                        <a:pt x="19" y="18"/>
                        <a:pt x="19" y="18"/>
                      </a:cubicBezTo>
                      <a:cubicBezTo>
                        <a:pt x="16" y="17"/>
                        <a:pt x="16" y="17"/>
                        <a:pt x="16" y="17"/>
                      </a:cubicBezTo>
                      <a:lnTo>
                        <a:pt x="16" y="14"/>
                      </a:lnTo>
                      <a:close/>
                      <a:moveTo>
                        <a:pt x="13" y="18"/>
                      </a:moveTo>
                      <a:cubicBezTo>
                        <a:pt x="13" y="21"/>
                        <a:pt x="13" y="21"/>
                        <a:pt x="13" y="21"/>
                      </a:cubicBezTo>
                      <a:cubicBezTo>
                        <a:pt x="11" y="19"/>
                        <a:pt x="11" y="19"/>
                        <a:pt x="11" y="19"/>
                      </a:cubicBezTo>
                      <a:cubicBezTo>
                        <a:pt x="11" y="17"/>
                        <a:pt x="11" y="17"/>
                        <a:pt x="11" y="17"/>
                      </a:cubicBezTo>
                      <a:lnTo>
                        <a:pt x="13" y="18"/>
                      </a:lnTo>
                      <a:close/>
                      <a:moveTo>
                        <a:pt x="16" y="20"/>
                      </a:moveTo>
                      <a:cubicBezTo>
                        <a:pt x="19" y="22"/>
                        <a:pt x="19" y="22"/>
                        <a:pt x="19" y="22"/>
                      </a:cubicBezTo>
                      <a:cubicBezTo>
                        <a:pt x="19" y="24"/>
                        <a:pt x="19" y="24"/>
                        <a:pt x="19" y="24"/>
                      </a:cubicBezTo>
                      <a:cubicBezTo>
                        <a:pt x="16" y="23"/>
                        <a:pt x="16" y="23"/>
                        <a:pt x="16" y="23"/>
                      </a:cubicBezTo>
                      <a:lnTo>
                        <a:pt x="16" y="20"/>
                      </a:lnTo>
                      <a:close/>
                      <a:moveTo>
                        <a:pt x="30" y="23"/>
                      </a:moveTo>
                      <a:cubicBezTo>
                        <a:pt x="30" y="25"/>
                        <a:pt x="30" y="25"/>
                        <a:pt x="30" y="25"/>
                      </a:cubicBezTo>
                      <a:cubicBezTo>
                        <a:pt x="28" y="24"/>
                        <a:pt x="28" y="24"/>
                        <a:pt x="28" y="24"/>
                      </a:cubicBezTo>
                      <a:cubicBezTo>
                        <a:pt x="28" y="21"/>
                        <a:pt x="28" y="21"/>
                        <a:pt x="28" y="21"/>
                      </a:cubicBezTo>
                      <a:lnTo>
                        <a:pt x="30" y="23"/>
                      </a:lnTo>
                      <a:close/>
                      <a:moveTo>
                        <a:pt x="25" y="22"/>
                      </a:moveTo>
                      <a:cubicBezTo>
                        <a:pt x="22" y="20"/>
                        <a:pt x="22" y="20"/>
                        <a:pt x="22" y="20"/>
                      </a:cubicBezTo>
                      <a:cubicBezTo>
                        <a:pt x="22" y="17"/>
                        <a:pt x="22" y="17"/>
                        <a:pt x="22" y="17"/>
                      </a:cubicBezTo>
                      <a:cubicBezTo>
                        <a:pt x="25" y="19"/>
                        <a:pt x="25" y="19"/>
                        <a:pt x="25" y="19"/>
                      </a:cubicBezTo>
                      <a:lnTo>
                        <a:pt x="25" y="22"/>
                      </a:lnTo>
                      <a:close/>
                      <a:moveTo>
                        <a:pt x="30" y="15"/>
                      </a:moveTo>
                      <a:cubicBezTo>
                        <a:pt x="30" y="19"/>
                        <a:pt x="30" y="19"/>
                        <a:pt x="30" y="19"/>
                      </a:cubicBezTo>
                      <a:cubicBezTo>
                        <a:pt x="28" y="17"/>
                        <a:pt x="28" y="17"/>
                        <a:pt x="28" y="17"/>
                      </a:cubicBezTo>
                      <a:cubicBezTo>
                        <a:pt x="28" y="14"/>
                        <a:pt x="28" y="14"/>
                        <a:pt x="28" y="14"/>
                      </a:cubicBezTo>
                      <a:lnTo>
                        <a:pt x="30" y="15"/>
                      </a:lnTo>
                      <a:close/>
                      <a:moveTo>
                        <a:pt x="25" y="15"/>
                      </a:moveTo>
                      <a:cubicBezTo>
                        <a:pt x="22" y="13"/>
                        <a:pt x="22" y="13"/>
                        <a:pt x="22" y="13"/>
                      </a:cubicBezTo>
                      <a:cubicBezTo>
                        <a:pt x="22" y="10"/>
                        <a:pt x="22" y="10"/>
                        <a:pt x="22" y="10"/>
                      </a:cubicBezTo>
                      <a:cubicBezTo>
                        <a:pt x="25" y="12"/>
                        <a:pt x="25" y="12"/>
                        <a:pt x="25" y="12"/>
                      </a:cubicBezTo>
                      <a:lnTo>
                        <a:pt x="25" y="15"/>
                      </a:lnTo>
                      <a:close/>
                      <a:moveTo>
                        <a:pt x="30" y="9"/>
                      </a:moveTo>
                      <a:cubicBezTo>
                        <a:pt x="30" y="12"/>
                        <a:pt x="30" y="12"/>
                        <a:pt x="30" y="12"/>
                      </a:cubicBezTo>
                      <a:cubicBezTo>
                        <a:pt x="28" y="10"/>
                        <a:pt x="28" y="10"/>
                        <a:pt x="28" y="10"/>
                      </a:cubicBezTo>
                      <a:cubicBezTo>
                        <a:pt x="28" y="8"/>
                        <a:pt x="28" y="8"/>
                        <a:pt x="28" y="8"/>
                      </a:cubicBezTo>
                      <a:lnTo>
                        <a:pt x="30" y="9"/>
                      </a:lnTo>
                      <a:close/>
                      <a:moveTo>
                        <a:pt x="25" y="6"/>
                      </a:moveTo>
                      <a:cubicBezTo>
                        <a:pt x="25" y="8"/>
                        <a:pt x="25" y="8"/>
                        <a:pt x="25" y="8"/>
                      </a:cubicBezTo>
                      <a:cubicBezTo>
                        <a:pt x="22" y="6"/>
                        <a:pt x="22" y="6"/>
                        <a:pt x="22" y="6"/>
                      </a:cubicBezTo>
                      <a:cubicBezTo>
                        <a:pt x="22" y="4"/>
                        <a:pt x="22" y="4"/>
                        <a:pt x="22" y="4"/>
                      </a:cubicBezTo>
                      <a:lnTo>
                        <a:pt x="25" y="6"/>
                      </a:lnTo>
                      <a:close/>
                      <a:moveTo>
                        <a:pt x="16" y="0"/>
                      </a:moveTo>
                      <a:cubicBezTo>
                        <a:pt x="19" y="2"/>
                        <a:pt x="19" y="2"/>
                        <a:pt x="19" y="2"/>
                      </a:cubicBezTo>
                      <a:cubicBezTo>
                        <a:pt x="19" y="4"/>
                        <a:pt x="19" y="4"/>
                        <a:pt x="19" y="4"/>
                      </a:cubicBezTo>
                      <a:cubicBezTo>
                        <a:pt x="16" y="3"/>
                        <a:pt x="16" y="3"/>
                        <a:pt x="16" y="3"/>
                      </a:cubicBezTo>
                      <a:lnTo>
                        <a:pt x="16" y="0"/>
                      </a:lnTo>
                      <a:close/>
                      <a:moveTo>
                        <a:pt x="11" y="3"/>
                      </a:moveTo>
                      <a:cubicBezTo>
                        <a:pt x="13" y="5"/>
                        <a:pt x="13" y="5"/>
                        <a:pt x="13" y="5"/>
                      </a:cubicBezTo>
                      <a:cubicBezTo>
                        <a:pt x="13" y="8"/>
                        <a:pt x="13" y="8"/>
                        <a:pt x="13" y="8"/>
                      </a:cubicBezTo>
                      <a:cubicBezTo>
                        <a:pt x="11" y="6"/>
                        <a:pt x="11" y="6"/>
                        <a:pt x="11" y="6"/>
                      </a:cubicBezTo>
                      <a:lnTo>
                        <a:pt x="11" y="3"/>
                      </a:lnTo>
                      <a:close/>
                      <a:moveTo>
                        <a:pt x="5" y="9"/>
                      </a:moveTo>
                      <a:cubicBezTo>
                        <a:pt x="5" y="6"/>
                        <a:pt x="5" y="6"/>
                        <a:pt x="5" y="6"/>
                      </a:cubicBezTo>
                      <a:cubicBezTo>
                        <a:pt x="8" y="8"/>
                        <a:pt x="8" y="8"/>
                        <a:pt x="8" y="8"/>
                      </a:cubicBezTo>
                      <a:cubicBezTo>
                        <a:pt x="8" y="11"/>
                        <a:pt x="8" y="11"/>
                        <a:pt x="8" y="11"/>
                      </a:cubicBezTo>
                      <a:lnTo>
                        <a:pt x="5" y="9"/>
                      </a:lnTo>
                      <a:close/>
                      <a:moveTo>
                        <a:pt x="5" y="16"/>
                      </a:moveTo>
                      <a:cubicBezTo>
                        <a:pt x="5" y="13"/>
                        <a:pt x="5" y="13"/>
                        <a:pt x="5" y="13"/>
                      </a:cubicBezTo>
                      <a:cubicBezTo>
                        <a:pt x="8" y="15"/>
                        <a:pt x="8" y="15"/>
                        <a:pt x="8" y="15"/>
                      </a:cubicBezTo>
                      <a:cubicBezTo>
                        <a:pt x="8" y="17"/>
                        <a:pt x="8" y="17"/>
                        <a:pt x="8" y="17"/>
                      </a:cubicBezTo>
                      <a:lnTo>
                        <a:pt x="5" y="16"/>
                      </a:lnTo>
                      <a:close/>
                      <a:moveTo>
                        <a:pt x="5" y="23"/>
                      </a:moveTo>
                      <a:cubicBezTo>
                        <a:pt x="5" y="19"/>
                        <a:pt x="5" y="19"/>
                        <a:pt x="5" y="19"/>
                      </a:cubicBezTo>
                      <a:cubicBezTo>
                        <a:pt x="8" y="21"/>
                        <a:pt x="8" y="21"/>
                        <a:pt x="8" y="21"/>
                      </a:cubicBezTo>
                      <a:cubicBezTo>
                        <a:pt x="8" y="25"/>
                        <a:pt x="8" y="25"/>
                        <a:pt x="8" y="25"/>
                      </a:cubicBezTo>
                      <a:lnTo>
                        <a:pt x="5" y="23"/>
                      </a:lnTo>
                      <a:close/>
                      <a:moveTo>
                        <a:pt x="11" y="27"/>
                      </a:moveTo>
                      <a:cubicBezTo>
                        <a:pt x="11" y="23"/>
                        <a:pt x="11" y="23"/>
                        <a:pt x="11" y="23"/>
                      </a:cubicBezTo>
                      <a:cubicBezTo>
                        <a:pt x="13" y="25"/>
                        <a:pt x="13" y="25"/>
                        <a:pt x="13" y="25"/>
                      </a:cubicBezTo>
                      <a:cubicBezTo>
                        <a:pt x="13" y="28"/>
                        <a:pt x="13" y="28"/>
                        <a:pt x="13" y="28"/>
                      </a:cubicBezTo>
                      <a:lnTo>
                        <a:pt x="11" y="27"/>
                      </a:lnTo>
                      <a:close/>
                      <a:moveTo>
                        <a:pt x="16" y="30"/>
                      </a:moveTo>
                      <a:cubicBezTo>
                        <a:pt x="16" y="27"/>
                        <a:pt x="16" y="27"/>
                        <a:pt x="16" y="27"/>
                      </a:cubicBezTo>
                      <a:cubicBezTo>
                        <a:pt x="19" y="28"/>
                        <a:pt x="19" y="28"/>
                        <a:pt x="19" y="28"/>
                      </a:cubicBezTo>
                      <a:cubicBezTo>
                        <a:pt x="19" y="31"/>
                        <a:pt x="19" y="31"/>
                        <a:pt x="19" y="31"/>
                      </a:cubicBezTo>
                      <a:lnTo>
                        <a:pt x="16" y="30"/>
                      </a:lnTo>
                      <a:close/>
                    </a:path>
                  </a:pathLst>
                </a:custGeom>
                <a:gradFill flip="none" rotWithShape="1">
                  <a:gsLst>
                    <a:gs pos="4000">
                      <a:schemeClr val="bg1">
                        <a:lumMod val="65000"/>
                      </a:schemeClr>
                    </a:gs>
                    <a:gs pos="100000">
                      <a:schemeClr val="bg1"/>
                    </a:gs>
                  </a:gsLst>
                  <a:lin ang="162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41" name="Freeform 43">
              <a:extLst>
                <a:ext uri="{FF2B5EF4-FFF2-40B4-BE49-F238E27FC236}">
                  <a16:creationId xmlns:a16="http://schemas.microsoft.com/office/drawing/2014/main" xmlns="" id="{DCBB4610-32EC-BA4C-BC9C-0939F7035D6A}"/>
                </a:ext>
              </a:extLst>
            </p:cNvPr>
            <p:cNvSpPr/>
            <p:nvPr/>
          </p:nvSpPr>
          <p:spPr bwMode="auto">
            <a:xfrm rot="20973432">
              <a:off x="5631287" y="322715"/>
              <a:ext cx="322672" cy="3334989"/>
            </a:xfrm>
            <a:custGeom>
              <a:avLst/>
              <a:gdLst>
                <a:gd name="T0" fmla="*/ 149 w 149"/>
                <a:gd name="T1" fmla="*/ 1540 h 1540"/>
                <a:gd name="T2" fmla="*/ 94 w 149"/>
                <a:gd name="T3" fmla="*/ 1488 h 1540"/>
                <a:gd name="T4" fmla="*/ 0 w 149"/>
                <a:gd name="T5" fmla="*/ 0 h 1540"/>
                <a:gd name="T6" fmla="*/ 54 w 149"/>
                <a:gd name="T7" fmla="*/ 28 h 1540"/>
                <a:gd name="T8" fmla="*/ 149 w 149"/>
                <a:gd name="T9" fmla="*/ 1540 h 1540"/>
              </a:gdLst>
              <a:ahLst/>
              <a:cxnLst>
                <a:cxn ang="0">
                  <a:pos x="T0" y="T1"/>
                </a:cxn>
                <a:cxn ang="0">
                  <a:pos x="T2" y="T3"/>
                </a:cxn>
                <a:cxn ang="0">
                  <a:pos x="T4" y="T5"/>
                </a:cxn>
                <a:cxn ang="0">
                  <a:pos x="T6" y="T7"/>
                </a:cxn>
                <a:cxn ang="0">
                  <a:pos x="T8" y="T9"/>
                </a:cxn>
              </a:cxnLst>
              <a:rect l="0" t="0" r="r" b="b"/>
              <a:pathLst>
                <a:path w="149" h="1540">
                  <a:moveTo>
                    <a:pt x="149" y="1540"/>
                  </a:moveTo>
                  <a:lnTo>
                    <a:pt x="94" y="1488"/>
                  </a:lnTo>
                  <a:lnTo>
                    <a:pt x="0" y="0"/>
                  </a:lnTo>
                  <a:lnTo>
                    <a:pt x="54" y="28"/>
                  </a:lnTo>
                  <a:lnTo>
                    <a:pt x="149" y="1540"/>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2" name="Freeform 44">
              <a:extLst>
                <a:ext uri="{FF2B5EF4-FFF2-40B4-BE49-F238E27FC236}">
                  <a16:creationId xmlns:a16="http://schemas.microsoft.com/office/drawing/2014/main" xmlns="" id="{3C46670F-9DAD-B346-909D-57D0C3B4B5BB}"/>
                </a:ext>
              </a:extLst>
            </p:cNvPr>
            <p:cNvSpPr/>
            <p:nvPr/>
          </p:nvSpPr>
          <p:spPr bwMode="auto">
            <a:xfrm rot="20973432">
              <a:off x="1409527" y="3930894"/>
              <a:ext cx="4905033" cy="450440"/>
            </a:xfrm>
            <a:custGeom>
              <a:avLst/>
              <a:gdLst>
                <a:gd name="T0" fmla="*/ 19 w 2265"/>
                <a:gd name="T1" fmla="*/ 208 h 208"/>
                <a:gd name="T2" fmla="*/ 0 w 2265"/>
                <a:gd name="T3" fmla="*/ 154 h 208"/>
                <a:gd name="T4" fmla="*/ 2210 w 2265"/>
                <a:gd name="T5" fmla="*/ 0 h 208"/>
                <a:gd name="T6" fmla="*/ 2265 w 2265"/>
                <a:gd name="T7" fmla="*/ 52 h 208"/>
                <a:gd name="T8" fmla="*/ 19 w 2265"/>
                <a:gd name="T9" fmla="*/ 208 h 208"/>
              </a:gdLst>
              <a:ahLst/>
              <a:cxnLst>
                <a:cxn ang="0">
                  <a:pos x="T0" y="T1"/>
                </a:cxn>
                <a:cxn ang="0">
                  <a:pos x="T2" y="T3"/>
                </a:cxn>
                <a:cxn ang="0">
                  <a:pos x="T4" y="T5"/>
                </a:cxn>
                <a:cxn ang="0">
                  <a:pos x="T6" y="T7"/>
                </a:cxn>
                <a:cxn ang="0">
                  <a:pos x="T8" y="T9"/>
                </a:cxn>
              </a:cxnLst>
              <a:rect l="0" t="0" r="r" b="b"/>
              <a:pathLst>
                <a:path w="2265" h="208">
                  <a:moveTo>
                    <a:pt x="19" y="208"/>
                  </a:moveTo>
                  <a:lnTo>
                    <a:pt x="0" y="154"/>
                  </a:lnTo>
                  <a:lnTo>
                    <a:pt x="2210" y="0"/>
                  </a:lnTo>
                  <a:lnTo>
                    <a:pt x="2265" y="52"/>
                  </a:lnTo>
                  <a:lnTo>
                    <a:pt x="19" y="208"/>
                  </a:lnTo>
                  <a:close/>
                </a:path>
              </a:pathLst>
            </a:custGeom>
            <a:solidFill>
              <a:srgbClr val="E9E9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3" name="Freeform 45">
              <a:extLst>
                <a:ext uri="{FF2B5EF4-FFF2-40B4-BE49-F238E27FC236}">
                  <a16:creationId xmlns:a16="http://schemas.microsoft.com/office/drawing/2014/main" xmlns="" id="{56FEB60E-98FA-7A49-973E-C6C564EA8454}"/>
                </a:ext>
              </a:extLst>
            </p:cNvPr>
            <p:cNvSpPr/>
            <p:nvPr/>
          </p:nvSpPr>
          <p:spPr bwMode="auto">
            <a:xfrm rot="20973432">
              <a:off x="679719" y="1331246"/>
              <a:ext cx="285856" cy="3863390"/>
            </a:xfrm>
            <a:custGeom>
              <a:avLst/>
              <a:gdLst>
                <a:gd name="T0" fmla="*/ 132 w 132"/>
                <a:gd name="T1" fmla="*/ 1784 h 1784"/>
                <a:gd name="T2" fmla="*/ 116 w 132"/>
                <a:gd name="T3" fmla="*/ 1728 h 1784"/>
                <a:gd name="T4" fmla="*/ 0 w 132"/>
                <a:gd name="T5" fmla="*/ 0 h 1784"/>
                <a:gd name="T6" fmla="*/ 14 w 132"/>
                <a:gd name="T7" fmla="*/ 28 h 1784"/>
                <a:gd name="T8" fmla="*/ 132 w 132"/>
                <a:gd name="T9" fmla="*/ 1784 h 1784"/>
              </a:gdLst>
              <a:ahLst/>
              <a:cxnLst>
                <a:cxn ang="0">
                  <a:pos x="T0" y="T1"/>
                </a:cxn>
                <a:cxn ang="0">
                  <a:pos x="T2" y="T3"/>
                </a:cxn>
                <a:cxn ang="0">
                  <a:pos x="T4" y="T5"/>
                </a:cxn>
                <a:cxn ang="0">
                  <a:pos x="T6" y="T7"/>
                </a:cxn>
                <a:cxn ang="0">
                  <a:pos x="T8" y="T9"/>
                </a:cxn>
              </a:cxnLst>
              <a:rect l="0" t="0" r="r" b="b"/>
              <a:pathLst>
                <a:path w="132" h="1784">
                  <a:moveTo>
                    <a:pt x="132" y="1784"/>
                  </a:moveTo>
                  <a:lnTo>
                    <a:pt x="116" y="1728"/>
                  </a:lnTo>
                  <a:lnTo>
                    <a:pt x="0" y="0"/>
                  </a:lnTo>
                  <a:lnTo>
                    <a:pt x="14" y="28"/>
                  </a:lnTo>
                  <a:lnTo>
                    <a:pt x="132" y="1784"/>
                  </a:lnTo>
                  <a:close/>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4" name="Freeform 46">
              <a:extLst>
                <a:ext uri="{FF2B5EF4-FFF2-40B4-BE49-F238E27FC236}">
                  <a16:creationId xmlns:a16="http://schemas.microsoft.com/office/drawing/2014/main" xmlns="" id="{6F79C49D-27A0-FE4D-9E49-463D27E660C5}"/>
                </a:ext>
              </a:extLst>
            </p:cNvPr>
            <p:cNvSpPr/>
            <p:nvPr/>
          </p:nvSpPr>
          <p:spPr bwMode="auto">
            <a:xfrm rot="20973432">
              <a:off x="259410" y="534620"/>
              <a:ext cx="5489739" cy="420122"/>
            </a:xfrm>
            <a:custGeom>
              <a:avLst/>
              <a:gdLst>
                <a:gd name="T0" fmla="*/ 14 w 2535"/>
                <a:gd name="T1" fmla="*/ 194 h 194"/>
                <a:gd name="T2" fmla="*/ 0 w 2535"/>
                <a:gd name="T3" fmla="*/ 166 h 194"/>
                <a:gd name="T4" fmla="*/ 2480 w 2535"/>
                <a:gd name="T5" fmla="*/ 0 h 194"/>
                <a:gd name="T6" fmla="*/ 2535 w 2535"/>
                <a:gd name="T7" fmla="*/ 26 h 194"/>
                <a:gd name="T8" fmla="*/ 14 w 2535"/>
                <a:gd name="T9" fmla="*/ 194 h 194"/>
              </a:gdLst>
              <a:ahLst/>
              <a:cxnLst>
                <a:cxn ang="0">
                  <a:pos x="T0" y="T1"/>
                </a:cxn>
                <a:cxn ang="0">
                  <a:pos x="T2" y="T3"/>
                </a:cxn>
                <a:cxn ang="0">
                  <a:pos x="T4" y="T5"/>
                </a:cxn>
                <a:cxn ang="0">
                  <a:pos x="T6" y="T7"/>
                </a:cxn>
                <a:cxn ang="0">
                  <a:pos x="T8" y="T9"/>
                </a:cxn>
              </a:cxnLst>
              <a:rect l="0" t="0" r="r" b="b"/>
              <a:pathLst>
                <a:path w="2535" h="194">
                  <a:moveTo>
                    <a:pt x="14" y="194"/>
                  </a:moveTo>
                  <a:lnTo>
                    <a:pt x="0" y="166"/>
                  </a:lnTo>
                  <a:lnTo>
                    <a:pt x="2480" y="0"/>
                  </a:lnTo>
                  <a:lnTo>
                    <a:pt x="2535" y="26"/>
                  </a:lnTo>
                  <a:lnTo>
                    <a:pt x="14" y="194"/>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5" name="Freeform 48">
              <a:extLst>
                <a:ext uri="{FF2B5EF4-FFF2-40B4-BE49-F238E27FC236}">
                  <a16:creationId xmlns:a16="http://schemas.microsoft.com/office/drawing/2014/main" xmlns="" id="{5354D8DD-8C22-824E-8C17-CD49A51AEEF1}"/>
                </a:ext>
              </a:extLst>
            </p:cNvPr>
            <p:cNvSpPr>
              <a:spLocks noEditPoints="1"/>
            </p:cNvSpPr>
            <p:nvPr/>
          </p:nvSpPr>
          <p:spPr bwMode="auto">
            <a:xfrm rot="20973432">
              <a:off x="637257" y="534825"/>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moveTo>
                    <a:pt x="2490" y="1640"/>
                  </a:moveTo>
                  <a:lnTo>
                    <a:pt x="2395" y="128"/>
                  </a:lnTo>
                  <a:lnTo>
                    <a:pt x="142" y="280"/>
                  </a:lnTo>
                  <a:lnTo>
                    <a:pt x="244" y="1796"/>
                  </a:lnTo>
                  <a:lnTo>
                    <a:pt x="2490" y="16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46" name="Freeform 47">
              <a:extLst>
                <a:ext uri="{FF2B5EF4-FFF2-40B4-BE49-F238E27FC236}">
                  <a16:creationId xmlns:a16="http://schemas.microsoft.com/office/drawing/2014/main" xmlns="" id="{1AABC4CC-0E61-B24D-B09D-ED1FE78E0BF3}"/>
                </a:ext>
              </a:extLst>
            </p:cNvPr>
            <p:cNvSpPr>
              <a:spLocks noEditPoints="1"/>
            </p:cNvSpPr>
            <p:nvPr/>
          </p:nvSpPr>
          <p:spPr bwMode="auto">
            <a:xfrm rot="20973432">
              <a:off x="638666" y="507439"/>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close/>
                  <a:moveTo>
                    <a:pt x="2490" y="1640"/>
                  </a:moveTo>
                  <a:lnTo>
                    <a:pt x="2395" y="128"/>
                  </a:lnTo>
                  <a:lnTo>
                    <a:pt x="142" y="280"/>
                  </a:lnTo>
                  <a:lnTo>
                    <a:pt x="244" y="1796"/>
                  </a:lnTo>
                  <a:lnTo>
                    <a:pt x="2490" y="164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nvGrpSpPr>
          <p:cNvPr id="54" name="组合 53">
            <a:extLst>
              <a:ext uri="{FF2B5EF4-FFF2-40B4-BE49-F238E27FC236}">
                <a16:creationId xmlns:a16="http://schemas.microsoft.com/office/drawing/2014/main" xmlns="" id="{F7DD76AB-AF3B-FB4F-9637-834C23F535D5}"/>
              </a:ext>
            </a:extLst>
          </p:cNvPr>
          <p:cNvGrpSpPr/>
          <p:nvPr/>
        </p:nvGrpSpPr>
        <p:grpSpPr>
          <a:xfrm>
            <a:off x="5282736" y="3799176"/>
            <a:ext cx="2916668" cy="2525120"/>
            <a:chOff x="259410" y="-64586"/>
            <a:chExt cx="6074724" cy="5259222"/>
          </a:xfrm>
        </p:grpSpPr>
        <p:sp>
          <p:nvSpPr>
            <p:cNvPr id="55" name="Freeform 59">
              <a:extLst>
                <a:ext uri="{FF2B5EF4-FFF2-40B4-BE49-F238E27FC236}">
                  <a16:creationId xmlns:a16="http://schemas.microsoft.com/office/drawing/2014/main" xmlns="" id="{7AC5A7FD-4CF7-3440-8A64-AAE3BE5584D0}"/>
                </a:ext>
              </a:extLst>
            </p:cNvPr>
            <p:cNvSpPr>
              <a:spLocks noEditPoints="1"/>
            </p:cNvSpPr>
            <p:nvPr/>
          </p:nvSpPr>
          <p:spPr bwMode="auto">
            <a:xfrm rot="20973432">
              <a:off x="614913" y="702958"/>
              <a:ext cx="5632666" cy="4077781"/>
            </a:xfrm>
            <a:custGeom>
              <a:avLst/>
              <a:gdLst>
                <a:gd name="T0" fmla="*/ 215 w 2601"/>
                <a:gd name="T1" fmla="*/ 1757 h 1883"/>
                <a:gd name="T2" fmla="*/ 139 w 2601"/>
                <a:gd name="T3" fmla="*/ 238 h 1883"/>
                <a:gd name="T4" fmla="*/ 2394 w 2601"/>
                <a:gd name="T5" fmla="*/ 126 h 1883"/>
                <a:gd name="T6" fmla="*/ 2463 w 2601"/>
                <a:gd name="T7" fmla="*/ 1641 h 1883"/>
                <a:gd name="T8" fmla="*/ 215 w 2601"/>
                <a:gd name="T9" fmla="*/ 1757 h 1883"/>
                <a:gd name="T10" fmla="*/ 2522 w 2601"/>
                <a:gd name="T11" fmla="*/ 0 h 1883"/>
                <a:gd name="T12" fmla="*/ 0 w 2601"/>
                <a:gd name="T13" fmla="*/ 126 h 1883"/>
                <a:gd name="T14" fmla="*/ 85 w 2601"/>
                <a:gd name="T15" fmla="*/ 1883 h 1883"/>
                <a:gd name="T16" fmla="*/ 2601 w 2601"/>
                <a:gd name="T17" fmla="*/ 1753 h 1883"/>
                <a:gd name="T18" fmla="*/ 2522 w 2601"/>
                <a:gd name="T19" fmla="*/ 0 h 1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01" h="1883">
                  <a:moveTo>
                    <a:pt x="215" y="1757"/>
                  </a:moveTo>
                  <a:lnTo>
                    <a:pt x="139" y="238"/>
                  </a:lnTo>
                  <a:lnTo>
                    <a:pt x="2394" y="126"/>
                  </a:lnTo>
                  <a:lnTo>
                    <a:pt x="2463" y="1641"/>
                  </a:lnTo>
                  <a:lnTo>
                    <a:pt x="215" y="1757"/>
                  </a:lnTo>
                  <a:close/>
                  <a:moveTo>
                    <a:pt x="2522" y="0"/>
                  </a:moveTo>
                  <a:lnTo>
                    <a:pt x="0" y="126"/>
                  </a:lnTo>
                  <a:lnTo>
                    <a:pt x="85" y="1883"/>
                  </a:lnTo>
                  <a:lnTo>
                    <a:pt x="2601" y="1753"/>
                  </a:lnTo>
                  <a:lnTo>
                    <a:pt x="2522" y="0"/>
                  </a:lnTo>
                  <a:close/>
                </a:path>
              </a:pathLst>
            </a:custGeom>
            <a:solidFill>
              <a:schemeClr val="tx1">
                <a:lumMod val="50000"/>
                <a:lumOff val="50000"/>
                <a:alpha val="67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6" name="矩形 55">
              <a:extLst>
                <a:ext uri="{FF2B5EF4-FFF2-40B4-BE49-F238E27FC236}">
                  <a16:creationId xmlns:a16="http://schemas.microsoft.com/office/drawing/2014/main" xmlns="" id="{CC7FB148-AA12-5A47-B66D-FF6A6C296332}"/>
                </a:ext>
              </a:extLst>
            </p:cNvPr>
            <p:cNvSpPr/>
            <p:nvPr/>
          </p:nvSpPr>
          <p:spPr>
            <a:xfrm rot="20740147">
              <a:off x="840291" y="950070"/>
              <a:ext cx="5098701" cy="3406777"/>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57" name="组合 56">
              <a:extLst>
                <a:ext uri="{FF2B5EF4-FFF2-40B4-BE49-F238E27FC236}">
                  <a16:creationId xmlns:a16="http://schemas.microsoft.com/office/drawing/2014/main" xmlns="" id="{32502AF4-6311-154F-9142-473337A48632}"/>
                </a:ext>
              </a:extLst>
            </p:cNvPr>
            <p:cNvGrpSpPr/>
            <p:nvPr/>
          </p:nvGrpSpPr>
          <p:grpSpPr>
            <a:xfrm rot="20797027">
              <a:off x="1931734" y="-64586"/>
              <a:ext cx="1962415" cy="875978"/>
              <a:chOff x="5170485" y="1440655"/>
              <a:chExt cx="1643063" cy="733426"/>
            </a:xfrm>
          </p:grpSpPr>
          <p:sp>
            <p:nvSpPr>
              <p:cNvPr id="64" name="椭圆 63">
                <a:extLst>
                  <a:ext uri="{FF2B5EF4-FFF2-40B4-BE49-F238E27FC236}">
                    <a16:creationId xmlns:a16="http://schemas.microsoft.com/office/drawing/2014/main" xmlns="" id="{0075827C-2A9E-AC4E-A353-7EFAF172137B}"/>
                  </a:ext>
                </a:extLst>
              </p:cNvPr>
              <p:cNvSpPr/>
              <p:nvPr/>
            </p:nvSpPr>
            <p:spPr>
              <a:xfrm>
                <a:off x="5656265" y="1586159"/>
                <a:ext cx="295298" cy="128172"/>
              </a:xfrm>
              <a:prstGeom prst="ellipse">
                <a:avLst/>
              </a:prstGeom>
              <a:gradFill flip="none" rotWithShape="1">
                <a:gsLst>
                  <a:gs pos="4000">
                    <a:schemeClr val="bg1">
                      <a:lumMod val="65000"/>
                    </a:schemeClr>
                  </a:gs>
                  <a:gs pos="100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nvGrpSpPr>
              <p:cNvPr id="65" name="Group 51">
                <a:extLst>
                  <a:ext uri="{FF2B5EF4-FFF2-40B4-BE49-F238E27FC236}">
                    <a16:creationId xmlns:a16="http://schemas.microsoft.com/office/drawing/2014/main" xmlns="" id="{0FA2F8E2-65E0-3347-9CBB-32C0E17A4C86}"/>
                  </a:ext>
                </a:extLst>
              </p:cNvPr>
              <p:cNvGrpSpPr>
                <a:grpSpLocks noChangeAspect="1"/>
              </p:cNvGrpSpPr>
              <p:nvPr/>
            </p:nvGrpSpPr>
            <p:grpSpPr bwMode="auto">
              <a:xfrm>
                <a:off x="5170485" y="1440655"/>
                <a:ext cx="1643063" cy="733426"/>
                <a:chOff x="3307" y="1909"/>
                <a:chExt cx="1035" cy="462"/>
              </a:xfrm>
            </p:grpSpPr>
            <p:sp>
              <p:nvSpPr>
                <p:cNvPr id="66" name="Freeform 54">
                  <a:extLst>
                    <a:ext uri="{FF2B5EF4-FFF2-40B4-BE49-F238E27FC236}">
                      <a16:creationId xmlns:a16="http://schemas.microsoft.com/office/drawing/2014/main" xmlns="" id="{B7DF10CD-845F-8C41-9176-C9F3DAF49BD0}"/>
                    </a:ext>
                  </a:extLst>
                </p:cNvPr>
                <p:cNvSpPr/>
                <p:nvPr/>
              </p:nvSpPr>
              <p:spPr bwMode="auto">
                <a:xfrm>
                  <a:off x="3340" y="2014"/>
                  <a:ext cx="369" cy="357"/>
                </a:xfrm>
                <a:custGeom>
                  <a:avLst/>
                  <a:gdLst>
                    <a:gd name="T0" fmla="*/ 145 w 155"/>
                    <a:gd name="T1" fmla="*/ 2 h 148"/>
                    <a:gd name="T2" fmla="*/ 3 w 155"/>
                    <a:gd name="T3" fmla="*/ 144 h 148"/>
                    <a:gd name="T4" fmla="*/ 9 w 155"/>
                    <a:gd name="T5" fmla="*/ 146 h 148"/>
                    <a:gd name="T6" fmla="*/ 152 w 155"/>
                    <a:gd name="T7" fmla="*/ 3 h 148"/>
                    <a:gd name="T8" fmla="*/ 145 w 155"/>
                    <a:gd name="T9" fmla="*/ 2 h 148"/>
                  </a:gdLst>
                  <a:ahLst/>
                  <a:cxnLst>
                    <a:cxn ang="0">
                      <a:pos x="T0" y="T1"/>
                    </a:cxn>
                    <a:cxn ang="0">
                      <a:pos x="T2" y="T3"/>
                    </a:cxn>
                    <a:cxn ang="0">
                      <a:pos x="T4" y="T5"/>
                    </a:cxn>
                    <a:cxn ang="0">
                      <a:pos x="T6" y="T7"/>
                    </a:cxn>
                    <a:cxn ang="0">
                      <a:pos x="T8" y="T9"/>
                    </a:cxn>
                  </a:cxnLst>
                  <a:rect l="0" t="0" r="r" b="b"/>
                  <a:pathLst>
                    <a:path w="155" h="148">
                      <a:moveTo>
                        <a:pt x="145" y="2"/>
                      </a:moveTo>
                      <a:cubicBezTo>
                        <a:pt x="98" y="49"/>
                        <a:pt x="50" y="97"/>
                        <a:pt x="3" y="144"/>
                      </a:cubicBezTo>
                      <a:cubicBezTo>
                        <a:pt x="0" y="148"/>
                        <a:pt x="7" y="148"/>
                        <a:pt x="9" y="146"/>
                      </a:cubicBezTo>
                      <a:cubicBezTo>
                        <a:pt x="57" y="98"/>
                        <a:pt x="104" y="51"/>
                        <a:pt x="152" y="3"/>
                      </a:cubicBezTo>
                      <a:cubicBezTo>
                        <a:pt x="155" y="0"/>
                        <a:pt x="147" y="0"/>
                        <a:pt x="145" y="2"/>
                      </a:cubicBezTo>
                      <a:close/>
                    </a:path>
                  </a:pathLst>
                </a:custGeom>
                <a:solidFill>
                  <a:srgbClr val="807F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7" name="Freeform 55">
                  <a:extLst>
                    <a:ext uri="{FF2B5EF4-FFF2-40B4-BE49-F238E27FC236}">
                      <a16:creationId xmlns:a16="http://schemas.microsoft.com/office/drawing/2014/main" xmlns="" id="{A49072E5-BBE6-0C45-A3DC-5B068F1EF0F1}"/>
                    </a:ext>
                  </a:extLst>
                </p:cNvPr>
                <p:cNvSpPr/>
                <p:nvPr/>
              </p:nvSpPr>
              <p:spPr bwMode="auto">
                <a:xfrm>
                  <a:off x="3707" y="2024"/>
                  <a:ext cx="635" cy="294"/>
                </a:xfrm>
                <a:custGeom>
                  <a:avLst/>
                  <a:gdLst>
                    <a:gd name="T0" fmla="*/ 3 w 267"/>
                    <a:gd name="T1" fmla="*/ 6 h 122"/>
                    <a:gd name="T2" fmla="*/ 257 w 267"/>
                    <a:gd name="T3" fmla="*/ 121 h 122"/>
                    <a:gd name="T4" fmla="*/ 263 w 267"/>
                    <a:gd name="T5" fmla="*/ 117 h 122"/>
                    <a:gd name="T6" fmla="*/ 10 w 267"/>
                    <a:gd name="T7" fmla="*/ 1 h 122"/>
                    <a:gd name="T8" fmla="*/ 3 w 267"/>
                    <a:gd name="T9" fmla="*/ 6 h 122"/>
                  </a:gdLst>
                  <a:ahLst/>
                  <a:cxnLst>
                    <a:cxn ang="0">
                      <a:pos x="T0" y="T1"/>
                    </a:cxn>
                    <a:cxn ang="0">
                      <a:pos x="T2" y="T3"/>
                    </a:cxn>
                    <a:cxn ang="0">
                      <a:pos x="T4" y="T5"/>
                    </a:cxn>
                    <a:cxn ang="0">
                      <a:pos x="T6" y="T7"/>
                    </a:cxn>
                    <a:cxn ang="0">
                      <a:pos x="T8" y="T9"/>
                    </a:cxn>
                  </a:cxnLst>
                  <a:rect l="0" t="0" r="r" b="b"/>
                  <a:pathLst>
                    <a:path w="267" h="122">
                      <a:moveTo>
                        <a:pt x="3" y="6"/>
                      </a:moveTo>
                      <a:cubicBezTo>
                        <a:pt x="89" y="43"/>
                        <a:pt x="172" y="83"/>
                        <a:pt x="257" y="121"/>
                      </a:cubicBezTo>
                      <a:cubicBezTo>
                        <a:pt x="260" y="122"/>
                        <a:pt x="267" y="118"/>
                        <a:pt x="263" y="117"/>
                      </a:cubicBezTo>
                      <a:cubicBezTo>
                        <a:pt x="178" y="79"/>
                        <a:pt x="95" y="39"/>
                        <a:pt x="10" y="1"/>
                      </a:cubicBezTo>
                      <a:cubicBezTo>
                        <a:pt x="7" y="0"/>
                        <a:pt x="0" y="4"/>
                        <a:pt x="3" y="6"/>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8" name="AutoShape 50">
                  <a:extLst>
                    <a:ext uri="{FF2B5EF4-FFF2-40B4-BE49-F238E27FC236}">
                      <a16:creationId xmlns:a16="http://schemas.microsoft.com/office/drawing/2014/main" xmlns="" id="{8BCDE2CC-C916-5F41-96B7-C5176F9F326E}"/>
                    </a:ext>
                  </a:extLst>
                </p:cNvPr>
                <p:cNvSpPr>
                  <a:spLocks noChangeAspect="1" noChangeArrowheads="1" noTextEdit="1"/>
                </p:cNvSpPr>
                <p:nvPr/>
              </p:nvSpPr>
              <p:spPr bwMode="auto">
                <a:xfrm>
                  <a:off x="3307" y="1909"/>
                  <a:ext cx="986"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9" name="Oval 52">
                  <a:extLst>
                    <a:ext uri="{FF2B5EF4-FFF2-40B4-BE49-F238E27FC236}">
                      <a16:creationId xmlns:a16="http://schemas.microsoft.com/office/drawing/2014/main" xmlns="" id="{2E50B4EE-8E97-8A45-A652-60FA0D47D45C}"/>
                    </a:ext>
                  </a:extLst>
                </p:cNvPr>
                <p:cNvSpPr>
                  <a:spLocks noChangeArrowheads="1"/>
                </p:cNvSpPr>
                <p:nvPr/>
              </p:nvSpPr>
              <p:spPr bwMode="auto">
                <a:xfrm>
                  <a:off x="3676" y="1956"/>
                  <a:ext cx="85" cy="85"/>
                </a:xfrm>
                <a:prstGeom prst="ellipse">
                  <a:avLst/>
                </a:prstGeom>
                <a:solidFill>
                  <a:srgbClr val="5C5D5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70" name="Freeform 53">
                  <a:extLst>
                    <a:ext uri="{FF2B5EF4-FFF2-40B4-BE49-F238E27FC236}">
                      <a16:creationId xmlns:a16="http://schemas.microsoft.com/office/drawing/2014/main" xmlns="" id="{5EC58AF6-2359-6C4E-9533-41A077DC512A}"/>
                    </a:ext>
                  </a:extLst>
                </p:cNvPr>
                <p:cNvSpPr>
                  <a:spLocks noEditPoints="1"/>
                </p:cNvSpPr>
                <p:nvPr/>
              </p:nvSpPr>
              <p:spPr bwMode="auto">
                <a:xfrm>
                  <a:off x="3676" y="1956"/>
                  <a:ext cx="85" cy="85"/>
                </a:xfrm>
                <a:custGeom>
                  <a:avLst/>
                  <a:gdLst>
                    <a:gd name="T0" fmla="*/ 16 w 36"/>
                    <a:gd name="T1" fmla="*/ 34 h 35"/>
                    <a:gd name="T2" fmla="*/ 22 w 36"/>
                    <a:gd name="T3" fmla="*/ 34 h 35"/>
                    <a:gd name="T4" fmla="*/ 25 w 36"/>
                    <a:gd name="T5" fmla="*/ 34 h 35"/>
                    <a:gd name="T6" fmla="*/ 28 w 36"/>
                    <a:gd name="T7" fmla="*/ 28 h 35"/>
                    <a:gd name="T8" fmla="*/ 33 w 36"/>
                    <a:gd name="T9" fmla="*/ 26 h 35"/>
                    <a:gd name="T10" fmla="*/ 35 w 36"/>
                    <a:gd name="T11" fmla="*/ 22 h 35"/>
                    <a:gd name="T12" fmla="*/ 36 w 36"/>
                    <a:gd name="T13" fmla="*/ 19 h 35"/>
                    <a:gd name="T14" fmla="*/ 33 w 36"/>
                    <a:gd name="T15" fmla="*/ 14 h 35"/>
                    <a:gd name="T16" fmla="*/ 30 w 36"/>
                    <a:gd name="T17" fmla="*/ 5 h 35"/>
                    <a:gd name="T18" fmla="*/ 28 w 36"/>
                    <a:gd name="T19" fmla="*/ 3 h 35"/>
                    <a:gd name="T20" fmla="*/ 23 w 36"/>
                    <a:gd name="T21" fmla="*/ 1 h 35"/>
                    <a:gd name="T22" fmla="*/ 13 w 36"/>
                    <a:gd name="T23" fmla="*/ 1 h 35"/>
                    <a:gd name="T24" fmla="*/ 8 w 36"/>
                    <a:gd name="T25" fmla="*/ 4 h 35"/>
                    <a:gd name="T26" fmla="*/ 2 w 36"/>
                    <a:gd name="T27" fmla="*/ 11 h 35"/>
                    <a:gd name="T28" fmla="*/ 0 w 36"/>
                    <a:gd name="T29" fmla="*/ 16 h 35"/>
                    <a:gd name="T30" fmla="*/ 1 w 36"/>
                    <a:gd name="T31" fmla="*/ 20 h 35"/>
                    <a:gd name="T32" fmla="*/ 8 w 36"/>
                    <a:gd name="T33" fmla="*/ 28 h 35"/>
                    <a:gd name="T34" fmla="*/ 11 w 36"/>
                    <a:gd name="T35" fmla="*/ 30 h 35"/>
                    <a:gd name="T36" fmla="*/ 25 w 36"/>
                    <a:gd name="T37" fmla="*/ 28 h 35"/>
                    <a:gd name="T38" fmla="*/ 25 w 36"/>
                    <a:gd name="T39" fmla="*/ 26 h 35"/>
                    <a:gd name="T40" fmla="*/ 13 w 36"/>
                    <a:gd name="T41" fmla="*/ 14 h 35"/>
                    <a:gd name="T42" fmla="*/ 13 w 36"/>
                    <a:gd name="T43" fmla="*/ 12 h 35"/>
                    <a:gd name="T44" fmla="*/ 19 w 36"/>
                    <a:gd name="T45" fmla="*/ 8 h 35"/>
                    <a:gd name="T46" fmla="*/ 16 w 36"/>
                    <a:gd name="T47" fmla="*/ 14 h 35"/>
                    <a:gd name="T48" fmla="*/ 16 w 36"/>
                    <a:gd name="T49" fmla="*/ 17 h 35"/>
                    <a:gd name="T50" fmla="*/ 13 w 36"/>
                    <a:gd name="T51" fmla="*/ 21 h 35"/>
                    <a:gd name="T52" fmla="*/ 13 w 36"/>
                    <a:gd name="T53" fmla="*/ 18 h 35"/>
                    <a:gd name="T54" fmla="*/ 19 w 36"/>
                    <a:gd name="T55" fmla="*/ 24 h 35"/>
                    <a:gd name="T56" fmla="*/ 30 w 36"/>
                    <a:gd name="T57" fmla="*/ 23 h 35"/>
                    <a:gd name="T58" fmla="*/ 28 w 36"/>
                    <a:gd name="T59" fmla="*/ 21 h 35"/>
                    <a:gd name="T60" fmla="*/ 22 w 36"/>
                    <a:gd name="T61" fmla="*/ 20 h 35"/>
                    <a:gd name="T62" fmla="*/ 25 w 36"/>
                    <a:gd name="T63" fmla="*/ 22 h 35"/>
                    <a:gd name="T64" fmla="*/ 28 w 36"/>
                    <a:gd name="T65" fmla="*/ 17 h 35"/>
                    <a:gd name="T66" fmla="*/ 25 w 36"/>
                    <a:gd name="T67" fmla="*/ 15 h 35"/>
                    <a:gd name="T68" fmla="*/ 25 w 36"/>
                    <a:gd name="T69" fmla="*/ 12 h 35"/>
                    <a:gd name="T70" fmla="*/ 30 w 36"/>
                    <a:gd name="T71" fmla="*/ 12 h 35"/>
                    <a:gd name="T72" fmla="*/ 30 w 36"/>
                    <a:gd name="T73" fmla="*/ 9 h 35"/>
                    <a:gd name="T74" fmla="*/ 22 w 36"/>
                    <a:gd name="T75" fmla="*/ 6 h 35"/>
                    <a:gd name="T76" fmla="*/ 16 w 36"/>
                    <a:gd name="T77" fmla="*/ 0 h 35"/>
                    <a:gd name="T78" fmla="*/ 16 w 36"/>
                    <a:gd name="T79" fmla="*/ 3 h 35"/>
                    <a:gd name="T80" fmla="*/ 13 w 36"/>
                    <a:gd name="T81" fmla="*/ 5 h 35"/>
                    <a:gd name="T82" fmla="*/ 11 w 36"/>
                    <a:gd name="T83" fmla="*/ 3 h 35"/>
                    <a:gd name="T84" fmla="*/ 8 w 36"/>
                    <a:gd name="T85" fmla="*/ 8 h 35"/>
                    <a:gd name="T86" fmla="*/ 5 w 36"/>
                    <a:gd name="T87" fmla="*/ 16 h 35"/>
                    <a:gd name="T88" fmla="*/ 8 w 36"/>
                    <a:gd name="T89" fmla="*/ 17 h 35"/>
                    <a:gd name="T90" fmla="*/ 5 w 36"/>
                    <a:gd name="T91" fmla="*/ 19 h 35"/>
                    <a:gd name="T92" fmla="*/ 5 w 36"/>
                    <a:gd name="T93" fmla="*/ 23 h 35"/>
                    <a:gd name="T94" fmla="*/ 13 w 36"/>
                    <a:gd name="T95" fmla="*/ 25 h 35"/>
                    <a:gd name="T96" fmla="*/ 16 w 36"/>
                    <a:gd name="T97" fmla="*/ 30 h 35"/>
                    <a:gd name="T98" fmla="*/ 19 w 36"/>
                    <a:gd name="T99" fmla="*/ 3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6" h="35">
                      <a:moveTo>
                        <a:pt x="13" y="34"/>
                      </a:moveTo>
                      <a:cubicBezTo>
                        <a:pt x="14" y="35"/>
                        <a:pt x="15" y="35"/>
                        <a:pt x="16" y="35"/>
                      </a:cubicBezTo>
                      <a:cubicBezTo>
                        <a:pt x="16" y="34"/>
                        <a:pt x="16" y="34"/>
                        <a:pt x="16" y="34"/>
                      </a:cubicBezTo>
                      <a:cubicBezTo>
                        <a:pt x="18" y="35"/>
                        <a:pt x="18" y="35"/>
                        <a:pt x="18" y="35"/>
                      </a:cubicBezTo>
                      <a:cubicBezTo>
                        <a:pt x="20" y="35"/>
                        <a:pt x="22" y="35"/>
                        <a:pt x="23" y="34"/>
                      </a:cubicBezTo>
                      <a:cubicBezTo>
                        <a:pt x="22" y="34"/>
                        <a:pt x="22" y="34"/>
                        <a:pt x="22" y="34"/>
                      </a:cubicBezTo>
                      <a:cubicBezTo>
                        <a:pt x="22" y="30"/>
                        <a:pt x="22" y="30"/>
                        <a:pt x="22" y="30"/>
                      </a:cubicBezTo>
                      <a:cubicBezTo>
                        <a:pt x="25" y="32"/>
                        <a:pt x="25" y="32"/>
                        <a:pt x="25" y="32"/>
                      </a:cubicBezTo>
                      <a:cubicBezTo>
                        <a:pt x="25" y="34"/>
                        <a:pt x="25" y="34"/>
                        <a:pt x="25" y="34"/>
                      </a:cubicBezTo>
                      <a:cubicBezTo>
                        <a:pt x="26" y="33"/>
                        <a:pt x="28" y="32"/>
                        <a:pt x="29" y="31"/>
                      </a:cubicBezTo>
                      <a:cubicBezTo>
                        <a:pt x="28" y="30"/>
                        <a:pt x="28" y="30"/>
                        <a:pt x="28" y="30"/>
                      </a:cubicBezTo>
                      <a:cubicBezTo>
                        <a:pt x="28" y="28"/>
                        <a:pt x="28" y="28"/>
                        <a:pt x="28" y="28"/>
                      </a:cubicBezTo>
                      <a:cubicBezTo>
                        <a:pt x="30" y="29"/>
                        <a:pt x="30" y="29"/>
                        <a:pt x="30" y="29"/>
                      </a:cubicBezTo>
                      <a:cubicBezTo>
                        <a:pt x="30" y="31"/>
                        <a:pt x="30" y="31"/>
                        <a:pt x="30" y="31"/>
                      </a:cubicBezTo>
                      <a:cubicBezTo>
                        <a:pt x="31" y="29"/>
                        <a:pt x="32" y="28"/>
                        <a:pt x="33" y="26"/>
                      </a:cubicBezTo>
                      <a:cubicBezTo>
                        <a:pt x="33" y="25"/>
                        <a:pt x="33" y="25"/>
                        <a:pt x="33" y="25"/>
                      </a:cubicBezTo>
                      <a:cubicBezTo>
                        <a:pt x="34" y="25"/>
                        <a:pt x="34" y="25"/>
                        <a:pt x="34" y="25"/>
                      </a:cubicBezTo>
                      <a:cubicBezTo>
                        <a:pt x="34" y="24"/>
                        <a:pt x="35" y="23"/>
                        <a:pt x="35" y="22"/>
                      </a:cubicBezTo>
                      <a:cubicBezTo>
                        <a:pt x="33" y="21"/>
                        <a:pt x="33" y="21"/>
                        <a:pt x="33" y="21"/>
                      </a:cubicBezTo>
                      <a:cubicBezTo>
                        <a:pt x="33" y="18"/>
                        <a:pt x="33" y="18"/>
                        <a:pt x="33" y="18"/>
                      </a:cubicBezTo>
                      <a:cubicBezTo>
                        <a:pt x="36" y="19"/>
                        <a:pt x="36" y="19"/>
                        <a:pt x="36" y="19"/>
                      </a:cubicBezTo>
                      <a:cubicBezTo>
                        <a:pt x="36" y="19"/>
                        <a:pt x="36" y="18"/>
                        <a:pt x="36" y="18"/>
                      </a:cubicBezTo>
                      <a:cubicBezTo>
                        <a:pt x="36" y="17"/>
                        <a:pt x="36" y="16"/>
                        <a:pt x="35" y="15"/>
                      </a:cubicBezTo>
                      <a:cubicBezTo>
                        <a:pt x="33" y="14"/>
                        <a:pt x="33" y="14"/>
                        <a:pt x="33" y="14"/>
                      </a:cubicBezTo>
                      <a:cubicBezTo>
                        <a:pt x="33" y="11"/>
                        <a:pt x="33" y="11"/>
                        <a:pt x="33" y="11"/>
                      </a:cubicBezTo>
                      <a:cubicBezTo>
                        <a:pt x="35" y="12"/>
                        <a:pt x="35" y="12"/>
                        <a:pt x="35" y="12"/>
                      </a:cubicBezTo>
                      <a:cubicBezTo>
                        <a:pt x="34" y="9"/>
                        <a:pt x="32" y="7"/>
                        <a:pt x="30" y="5"/>
                      </a:cubicBezTo>
                      <a:cubicBezTo>
                        <a:pt x="30" y="5"/>
                        <a:pt x="30" y="5"/>
                        <a:pt x="30" y="5"/>
                      </a:cubicBezTo>
                      <a:cubicBezTo>
                        <a:pt x="28" y="4"/>
                        <a:pt x="28" y="4"/>
                        <a:pt x="28" y="4"/>
                      </a:cubicBezTo>
                      <a:cubicBezTo>
                        <a:pt x="28" y="3"/>
                        <a:pt x="28" y="3"/>
                        <a:pt x="28" y="3"/>
                      </a:cubicBezTo>
                      <a:cubicBezTo>
                        <a:pt x="27" y="2"/>
                        <a:pt x="26" y="2"/>
                        <a:pt x="25" y="1"/>
                      </a:cubicBezTo>
                      <a:cubicBezTo>
                        <a:pt x="25" y="2"/>
                        <a:pt x="25" y="2"/>
                        <a:pt x="25" y="2"/>
                      </a:cubicBezTo>
                      <a:cubicBezTo>
                        <a:pt x="23" y="1"/>
                        <a:pt x="23" y="1"/>
                        <a:pt x="23" y="1"/>
                      </a:cubicBezTo>
                      <a:cubicBezTo>
                        <a:pt x="21" y="0"/>
                        <a:pt x="20" y="0"/>
                        <a:pt x="18" y="0"/>
                      </a:cubicBezTo>
                      <a:cubicBezTo>
                        <a:pt x="16" y="0"/>
                        <a:pt x="15" y="0"/>
                        <a:pt x="13" y="1"/>
                      </a:cubicBezTo>
                      <a:cubicBezTo>
                        <a:pt x="13" y="1"/>
                        <a:pt x="13" y="1"/>
                        <a:pt x="13" y="1"/>
                      </a:cubicBezTo>
                      <a:cubicBezTo>
                        <a:pt x="13" y="1"/>
                        <a:pt x="13" y="1"/>
                        <a:pt x="13" y="1"/>
                      </a:cubicBezTo>
                      <a:cubicBezTo>
                        <a:pt x="11" y="1"/>
                        <a:pt x="9" y="2"/>
                        <a:pt x="8" y="3"/>
                      </a:cubicBezTo>
                      <a:cubicBezTo>
                        <a:pt x="8" y="4"/>
                        <a:pt x="8" y="4"/>
                        <a:pt x="8" y="4"/>
                      </a:cubicBezTo>
                      <a:cubicBezTo>
                        <a:pt x="7" y="4"/>
                        <a:pt x="7" y="4"/>
                        <a:pt x="7" y="4"/>
                      </a:cubicBezTo>
                      <a:cubicBezTo>
                        <a:pt x="5" y="6"/>
                        <a:pt x="3" y="8"/>
                        <a:pt x="2" y="11"/>
                      </a:cubicBezTo>
                      <a:cubicBezTo>
                        <a:pt x="2" y="11"/>
                        <a:pt x="2" y="11"/>
                        <a:pt x="2" y="11"/>
                      </a:cubicBezTo>
                      <a:cubicBezTo>
                        <a:pt x="2" y="13"/>
                        <a:pt x="2" y="13"/>
                        <a:pt x="2" y="13"/>
                      </a:cubicBezTo>
                      <a:cubicBezTo>
                        <a:pt x="1" y="13"/>
                        <a:pt x="1" y="13"/>
                        <a:pt x="1" y="13"/>
                      </a:cubicBezTo>
                      <a:cubicBezTo>
                        <a:pt x="1" y="14"/>
                        <a:pt x="1" y="15"/>
                        <a:pt x="0" y="16"/>
                      </a:cubicBezTo>
                      <a:cubicBezTo>
                        <a:pt x="2" y="17"/>
                        <a:pt x="2" y="17"/>
                        <a:pt x="2" y="17"/>
                      </a:cubicBezTo>
                      <a:cubicBezTo>
                        <a:pt x="2" y="21"/>
                        <a:pt x="2" y="21"/>
                        <a:pt x="2" y="21"/>
                      </a:cubicBezTo>
                      <a:cubicBezTo>
                        <a:pt x="1" y="20"/>
                        <a:pt x="1" y="20"/>
                        <a:pt x="1" y="20"/>
                      </a:cubicBezTo>
                      <a:cubicBezTo>
                        <a:pt x="1" y="23"/>
                        <a:pt x="3" y="27"/>
                        <a:pt x="5" y="29"/>
                      </a:cubicBezTo>
                      <a:cubicBezTo>
                        <a:pt x="5" y="27"/>
                        <a:pt x="5" y="27"/>
                        <a:pt x="5" y="27"/>
                      </a:cubicBezTo>
                      <a:cubicBezTo>
                        <a:pt x="8" y="28"/>
                        <a:pt x="8" y="28"/>
                        <a:pt x="8" y="28"/>
                      </a:cubicBezTo>
                      <a:cubicBezTo>
                        <a:pt x="8" y="32"/>
                        <a:pt x="8" y="32"/>
                        <a:pt x="8" y="32"/>
                      </a:cubicBezTo>
                      <a:cubicBezTo>
                        <a:pt x="9" y="33"/>
                        <a:pt x="10" y="33"/>
                        <a:pt x="11" y="34"/>
                      </a:cubicBezTo>
                      <a:cubicBezTo>
                        <a:pt x="11" y="30"/>
                        <a:pt x="11" y="30"/>
                        <a:pt x="11" y="30"/>
                      </a:cubicBezTo>
                      <a:cubicBezTo>
                        <a:pt x="13" y="32"/>
                        <a:pt x="13" y="32"/>
                        <a:pt x="13" y="32"/>
                      </a:cubicBezTo>
                      <a:lnTo>
                        <a:pt x="13" y="34"/>
                      </a:lnTo>
                      <a:close/>
                      <a:moveTo>
                        <a:pt x="25" y="28"/>
                      </a:moveTo>
                      <a:cubicBezTo>
                        <a:pt x="22" y="26"/>
                        <a:pt x="22" y="26"/>
                        <a:pt x="22" y="26"/>
                      </a:cubicBezTo>
                      <a:cubicBezTo>
                        <a:pt x="22" y="24"/>
                        <a:pt x="22" y="24"/>
                        <a:pt x="22" y="24"/>
                      </a:cubicBezTo>
                      <a:cubicBezTo>
                        <a:pt x="25" y="26"/>
                        <a:pt x="25" y="26"/>
                        <a:pt x="25" y="26"/>
                      </a:cubicBezTo>
                      <a:lnTo>
                        <a:pt x="25" y="28"/>
                      </a:lnTo>
                      <a:close/>
                      <a:moveTo>
                        <a:pt x="13" y="12"/>
                      </a:moveTo>
                      <a:cubicBezTo>
                        <a:pt x="13" y="14"/>
                        <a:pt x="13" y="14"/>
                        <a:pt x="13" y="14"/>
                      </a:cubicBezTo>
                      <a:cubicBezTo>
                        <a:pt x="11" y="13"/>
                        <a:pt x="11" y="13"/>
                        <a:pt x="11" y="13"/>
                      </a:cubicBezTo>
                      <a:cubicBezTo>
                        <a:pt x="11" y="10"/>
                        <a:pt x="11" y="10"/>
                        <a:pt x="11" y="10"/>
                      </a:cubicBezTo>
                      <a:lnTo>
                        <a:pt x="13" y="12"/>
                      </a:lnTo>
                      <a:close/>
                      <a:moveTo>
                        <a:pt x="16" y="10"/>
                      </a:moveTo>
                      <a:cubicBezTo>
                        <a:pt x="16" y="7"/>
                        <a:pt x="16" y="7"/>
                        <a:pt x="16" y="7"/>
                      </a:cubicBezTo>
                      <a:cubicBezTo>
                        <a:pt x="19" y="8"/>
                        <a:pt x="19" y="8"/>
                        <a:pt x="19" y="8"/>
                      </a:cubicBezTo>
                      <a:cubicBezTo>
                        <a:pt x="19" y="11"/>
                        <a:pt x="19" y="11"/>
                        <a:pt x="19" y="11"/>
                      </a:cubicBezTo>
                      <a:lnTo>
                        <a:pt x="16" y="10"/>
                      </a:lnTo>
                      <a:close/>
                      <a:moveTo>
                        <a:pt x="16" y="14"/>
                      </a:moveTo>
                      <a:cubicBezTo>
                        <a:pt x="19" y="15"/>
                        <a:pt x="19" y="15"/>
                        <a:pt x="19" y="15"/>
                      </a:cubicBezTo>
                      <a:cubicBezTo>
                        <a:pt x="19" y="18"/>
                        <a:pt x="19" y="18"/>
                        <a:pt x="19" y="18"/>
                      </a:cubicBezTo>
                      <a:cubicBezTo>
                        <a:pt x="16" y="17"/>
                        <a:pt x="16" y="17"/>
                        <a:pt x="16" y="17"/>
                      </a:cubicBezTo>
                      <a:lnTo>
                        <a:pt x="16" y="14"/>
                      </a:lnTo>
                      <a:close/>
                      <a:moveTo>
                        <a:pt x="13" y="18"/>
                      </a:moveTo>
                      <a:cubicBezTo>
                        <a:pt x="13" y="21"/>
                        <a:pt x="13" y="21"/>
                        <a:pt x="13" y="21"/>
                      </a:cubicBezTo>
                      <a:cubicBezTo>
                        <a:pt x="11" y="19"/>
                        <a:pt x="11" y="19"/>
                        <a:pt x="11" y="19"/>
                      </a:cubicBezTo>
                      <a:cubicBezTo>
                        <a:pt x="11" y="17"/>
                        <a:pt x="11" y="17"/>
                        <a:pt x="11" y="17"/>
                      </a:cubicBezTo>
                      <a:lnTo>
                        <a:pt x="13" y="18"/>
                      </a:lnTo>
                      <a:close/>
                      <a:moveTo>
                        <a:pt x="16" y="20"/>
                      </a:moveTo>
                      <a:cubicBezTo>
                        <a:pt x="19" y="22"/>
                        <a:pt x="19" y="22"/>
                        <a:pt x="19" y="22"/>
                      </a:cubicBezTo>
                      <a:cubicBezTo>
                        <a:pt x="19" y="24"/>
                        <a:pt x="19" y="24"/>
                        <a:pt x="19" y="24"/>
                      </a:cubicBezTo>
                      <a:cubicBezTo>
                        <a:pt x="16" y="23"/>
                        <a:pt x="16" y="23"/>
                        <a:pt x="16" y="23"/>
                      </a:cubicBezTo>
                      <a:lnTo>
                        <a:pt x="16" y="20"/>
                      </a:lnTo>
                      <a:close/>
                      <a:moveTo>
                        <a:pt x="30" y="23"/>
                      </a:moveTo>
                      <a:cubicBezTo>
                        <a:pt x="30" y="25"/>
                        <a:pt x="30" y="25"/>
                        <a:pt x="30" y="25"/>
                      </a:cubicBezTo>
                      <a:cubicBezTo>
                        <a:pt x="28" y="24"/>
                        <a:pt x="28" y="24"/>
                        <a:pt x="28" y="24"/>
                      </a:cubicBezTo>
                      <a:cubicBezTo>
                        <a:pt x="28" y="21"/>
                        <a:pt x="28" y="21"/>
                        <a:pt x="28" y="21"/>
                      </a:cubicBezTo>
                      <a:lnTo>
                        <a:pt x="30" y="23"/>
                      </a:lnTo>
                      <a:close/>
                      <a:moveTo>
                        <a:pt x="25" y="22"/>
                      </a:moveTo>
                      <a:cubicBezTo>
                        <a:pt x="22" y="20"/>
                        <a:pt x="22" y="20"/>
                        <a:pt x="22" y="20"/>
                      </a:cubicBezTo>
                      <a:cubicBezTo>
                        <a:pt x="22" y="17"/>
                        <a:pt x="22" y="17"/>
                        <a:pt x="22" y="17"/>
                      </a:cubicBezTo>
                      <a:cubicBezTo>
                        <a:pt x="25" y="19"/>
                        <a:pt x="25" y="19"/>
                        <a:pt x="25" y="19"/>
                      </a:cubicBezTo>
                      <a:lnTo>
                        <a:pt x="25" y="22"/>
                      </a:lnTo>
                      <a:close/>
                      <a:moveTo>
                        <a:pt x="30" y="15"/>
                      </a:moveTo>
                      <a:cubicBezTo>
                        <a:pt x="30" y="19"/>
                        <a:pt x="30" y="19"/>
                        <a:pt x="30" y="19"/>
                      </a:cubicBezTo>
                      <a:cubicBezTo>
                        <a:pt x="28" y="17"/>
                        <a:pt x="28" y="17"/>
                        <a:pt x="28" y="17"/>
                      </a:cubicBezTo>
                      <a:cubicBezTo>
                        <a:pt x="28" y="14"/>
                        <a:pt x="28" y="14"/>
                        <a:pt x="28" y="14"/>
                      </a:cubicBezTo>
                      <a:lnTo>
                        <a:pt x="30" y="15"/>
                      </a:lnTo>
                      <a:close/>
                      <a:moveTo>
                        <a:pt x="25" y="15"/>
                      </a:moveTo>
                      <a:cubicBezTo>
                        <a:pt x="22" y="13"/>
                        <a:pt x="22" y="13"/>
                        <a:pt x="22" y="13"/>
                      </a:cubicBezTo>
                      <a:cubicBezTo>
                        <a:pt x="22" y="10"/>
                        <a:pt x="22" y="10"/>
                        <a:pt x="22" y="10"/>
                      </a:cubicBezTo>
                      <a:cubicBezTo>
                        <a:pt x="25" y="12"/>
                        <a:pt x="25" y="12"/>
                        <a:pt x="25" y="12"/>
                      </a:cubicBezTo>
                      <a:lnTo>
                        <a:pt x="25" y="15"/>
                      </a:lnTo>
                      <a:close/>
                      <a:moveTo>
                        <a:pt x="30" y="9"/>
                      </a:moveTo>
                      <a:cubicBezTo>
                        <a:pt x="30" y="12"/>
                        <a:pt x="30" y="12"/>
                        <a:pt x="30" y="12"/>
                      </a:cubicBezTo>
                      <a:cubicBezTo>
                        <a:pt x="28" y="10"/>
                        <a:pt x="28" y="10"/>
                        <a:pt x="28" y="10"/>
                      </a:cubicBezTo>
                      <a:cubicBezTo>
                        <a:pt x="28" y="8"/>
                        <a:pt x="28" y="8"/>
                        <a:pt x="28" y="8"/>
                      </a:cubicBezTo>
                      <a:lnTo>
                        <a:pt x="30" y="9"/>
                      </a:lnTo>
                      <a:close/>
                      <a:moveTo>
                        <a:pt x="25" y="6"/>
                      </a:moveTo>
                      <a:cubicBezTo>
                        <a:pt x="25" y="8"/>
                        <a:pt x="25" y="8"/>
                        <a:pt x="25" y="8"/>
                      </a:cubicBezTo>
                      <a:cubicBezTo>
                        <a:pt x="22" y="6"/>
                        <a:pt x="22" y="6"/>
                        <a:pt x="22" y="6"/>
                      </a:cubicBezTo>
                      <a:cubicBezTo>
                        <a:pt x="22" y="4"/>
                        <a:pt x="22" y="4"/>
                        <a:pt x="22" y="4"/>
                      </a:cubicBezTo>
                      <a:lnTo>
                        <a:pt x="25" y="6"/>
                      </a:lnTo>
                      <a:close/>
                      <a:moveTo>
                        <a:pt x="16" y="0"/>
                      </a:moveTo>
                      <a:cubicBezTo>
                        <a:pt x="19" y="2"/>
                        <a:pt x="19" y="2"/>
                        <a:pt x="19" y="2"/>
                      </a:cubicBezTo>
                      <a:cubicBezTo>
                        <a:pt x="19" y="4"/>
                        <a:pt x="19" y="4"/>
                        <a:pt x="19" y="4"/>
                      </a:cubicBezTo>
                      <a:cubicBezTo>
                        <a:pt x="16" y="3"/>
                        <a:pt x="16" y="3"/>
                        <a:pt x="16" y="3"/>
                      </a:cubicBezTo>
                      <a:lnTo>
                        <a:pt x="16" y="0"/>
                      </a:lnTo>
                      <a:close/>
                      <a:moveTo>
                        <a:pt x="11" y="3"/>
                      </a:moveTo>
                      <a:cubicBezTo>
                        <a:pt x="13" y="5"/>
                        <a:pt x="13" y="5"/>
                        <a:pt x="13" y="5"/>
                      </a:cubicBezTo>
                      <a:cubicBezTo>
                        <a:pt x="13" y="8"/>
                        <a:pt x="13" y="8"/>
                        <a:pt x="13" y="8"/>
                      </a:cubicBezTo>
                      <a:cubicBezTo>
                        <a:pt x="11" y="6"/>
                        <a:pt x="11" y="6"/>
                        <a:pt x="11" y="6"/>
                      </a:cubicBezTo>
                      <a:lnTo>
                        <a:pt x="11" y="3"/>
                      </a:lnTo>
                      <a:close/>
                      <a:moveTo>
                        <a:pt x="5" y="9"/>
                      </a:moveTo>
                      <a:cubicBezTo>
                        <a:pt x="5" y="6"/>
                        <a:pt x="5" y="6"/>
                        <a:pt x="5" y="6"/>
                      </a:cubicBezTo>
                      <a:cubicBezTo>
                        <a:pt x="8" y="8"/>
                        <a:pt x="8" y="8"/>
                        <a:pt x="8" y="8"/>
                      </a:cubicBezTo>
                      <a:cubicBezTo>
                        <a:pt x="8" y="11"/>
                        <a:pt x="8" y="11"/>
                        <a:pt x="8" y="11"/>
                      </a:cubicBezTo>
                      <a:lnTo>
                        <a:pt x="5" y="9"/>
                      </a:lnTo>
                      <a:close/>
                      <a:moveTo>
                        <a:pt x="5" y="16"/>
                      </a:moveTo>
                      <a:cubicBezTo>
                        <a:pt x="5" y="13"/>
                        <a:pt x="5" y="13"/>
                        <a:pt x="5" y="13"/>
                      </a:cubicBezTo>
                      <a:cubicBezTo>
                        <a:pt x="8" y="15"/>
                        <a:pt x="8" y="15"/>
                        <a:pt x="8" y="15"/>
                      </a:cubicBezTo>
                      <a:cubicBezTo>
                        <a:pt x="8" y="17"/>
                        <a:pt x="8" y="17"/>
                        <a:pt x="8" y="17"/>
                      </a:cubicBezTo>
                      <a:lnTo>
                        <a:pt x="5" y="16"/>
                      </a:lnTo>
                      <a:close/>
                      <a:moveTo>
                        <a:pt x="5" y="23"/>
                      </a:moveTo>
                      <a:cubicBezTo>
                        <a:pt x="5" y="19"/>
                        <a:pt x="5" y="19"/>
                        <a:pt x="5" y="19"/>
                      </a:cubicBezTo>
                      <a:cubicBezTo>
                        <a:pt x="8" y="21"/>
                        <a:pt x="8" y="21"/>
                        <a:pt x="8" y="21"/>
                      </a:cubicBezTo>
                      <a:cubicBezTo>
                        <a:pt x="8" y="25"/>
                        <a:pt x="8" y="25"/>
                        <a:pt x="8" y="25"/>
                      </a:cubicBezTo>
                      <a:lnTo>
                        <a:pt x="5" y="23"/>
                      </a:lnTo>
                      <a:close/>
                      <a:moveTo>
                        <a:pt x="11" y="27"/>
                      </a:moveTo>
                      <a:cubicBezTo>
                        <a:pt x="11" y="23"/>
                        <a:pt x="11" y="23"/>
                        <a:pt x="11" y="23"/>
                      </a:cubicBezTo>
                      <a:cubicBezTo>
                        <a:pt x="13" y="25"/>
                        <a:pt x="13" y="25"/>
                        <a:pt x="13" y="25"/>
                      </a:cubicBezTo>
                      <a:cubicBezTo>
                        <a:pt x="13" y="28"/>
                        <a:pt x="13" y="28"/>
                        <a:pt x="13" y="28"/>
                      </a:cubicBezTo>
                      <a:lnTo>
                        <a:pt x="11" y="27"/>
                      </a:lnTo>
                      <a:close/>
                      <a:moveTo>
                        <a:pt x="16" y="30"/>
                      </a:moveTo>
                      <a:cubicBezTo>
                        <a:pt x="16" y="27"/>
                        <a:pt x="16" y="27"/>
                        <a:pt x="16" y="27"/>
                      </a:cubicBezTo>
                      <a:cubicBezTo>
                        <a:pt x="19" y="28"/>
                        <a:pt x="19" y="28"/>
                        <a:pt x="19" y="28"/>
                      </a:cubicBezTo>
                      <a:cubicBezTo>
                        <a:pt x="19" y="31"/>
                        <a:pt x="19" y="31"/>
                        <a:pt x="19" y="31"/>
                      </a:cubicBezTo>
                      <a:lnTo>
                        <a:pt x="16" y="30"/>
                      </a:lnTo>
                      <a:close/>
                    </a:path>
                  </a:pathLst>
                </a:custGeom>
                <a:gradFill flip="none" rotWithShape="1">
                  <a:gsLst>
                    <a:gs pos="4000">
                      <a:schemeClr val="bg1">
                        <a:lumMod val="65000"/>
                      </a:schemeClr>
                    </a:gs>
                    <a:gs pos="100000">
                      <a:schemeClr val="bg1"/>
                    </a:gs>
                  </a:gsLst>
                  <a:lin ang="162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
          <p:nvSpPr>
            <p:cNvPr id="58" name="Freeform 43">
              <a:extLst>
                <a:ext uri="{FF2B5EF4-FFF2-40B4-BE49-F238E27FC236}">
                  <a16:creationId xmlns:a16="http://schemas.microsoft.com/office/drawing/2014/main" xmlns="" id="{561400C0-7DCC-604B-84D2-F27B9B69D691}"/>
                </a:ext>
              </a:extLst>
            </p:cNvPr>
            <p:cNvSpPr/>
            <p:nvPr/>
          </p:nvSpPr>
          <p:spPr bwMode="auto">
            <a:xfrm rot="20973432">
              <a:off x="5631287" y="322715"/>
              <a:ext cx="322672" cy="3334989"/>
            </a:xfrm>
            <a:custGeom>
              <a:avLst/>
              <a:gdLst>
                <a:gd name="T0" fmla="*/ 149 w 149"/>
                <a:gd name="T1" fmla="*/ 1540 h 1540"/>
                <a:gd name="T2" fmla="*/ 94 w 149"/>
                <a:gd name="T3" fmla="*/ 1488 h 1540"/>
                <a:gd name="T4" fmla="*/ 0 w 149"/>
                <a:gd name="T5" fmla="*/ 0 h 1540"/>
                <a:gd name="T6" fmla="*/ 54 w 149"/>
                <a:gd name="T7" fmla="*/ 28 h 1540"/>
                <a:gd name="T8" fmla="*/ 149 w 149"/>
                <a:gd name="T9" fmla="*/ 1540 h 1540"/>
              </a:gdLst>
              <a:ahLst/>
              <a:cxnLst>
                <a:cxn ang="0">
                  <a:pos x="T0" y="T1"/>
                </a:cxn>
                <a:cxn ang="0">
                  <a:pos x="T2" y="T3"/>
                </a:cxn>
                <a:cxn ang="0">
                  <a:pos x="T4" y="T5"/>
                </a:cxn>
                <a:cxn ang="0">
                  <a:pos x="T6" y="T7"/>
                </a:cxn>
                <a:cxn ang="0">
                  <a:pos x="T8" y="T9"/>
                </a:cxn>
              </a:cxnLst>
              <a:rect l="0" t="0" r="r" b="b"/>
              <a:pathLst>
                <a:path w="149" h="1540">
                  <a:moveTo>
                    <a:pt x="149" y="1540"/>
                  </a:moveTo>
                  <a:lnTo>
                    <a:pt x="94" y="1488"/>
                  </a:lnTo>
                  <a:lnTo>
                    <a:pt x="0" y="0"/>
                  </a:lnTo>
                  <a:lnTo>
                    <a:pt x="54" y="28"/>
                  </a:lnTo>
                  <a:lnTo>
                    <a:pt x="149" y="1540"/>
                  </a:lnTo>
                  <a:close/>
                </a:path>
              </a:pathLst>
            </a:custGeom>
            <a:solidFill>
              <a:srgbClr val="B0B0B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Freeform 44">
              <a:extLst>
                <a:ext uri="{FF2B5EF4-FFF2-40B4-BE49-F238E27FC236}">
                  <a16:creationId xmlns:a16="http://schemas.microsoft.com/office/drawing/2014/main" xmlns="" id="{98F2EFE8-C08B-EF48-B047-87852CF193D0}"/>
                </a:ext>
              </a:extLst>
            </p:cNvPr>
            <p:cNvSpPr/>
            <p:nvPr/>
          </p:nvSpPr>
          <p:spPr bwMode="auto">
            <a:xfrm rot="20973432">
              <a:off x="1409527" y="3930894"/>
              <a:ext cx="4905033" cy="450440"/>
            </a:xfrm>
            <a:custGeom>
              <a:avLst/>
              <a:gdLst>
                <a:gd name="T0" fmla="*/ 19 w 2265"/>
                <a:gd name="T1" fmla="*/ 208 h 208"/>
                <a:gd name="T2" fmla="*/ 0 w 2265"/>
                <a:gd name="T3" fmla="*/ 154 h 208"/>
                <a:gd name="T4" fmla="*/ 2210 w 2265"/>
                <a:gd name="T5" fmla="*/ 0 h 208"/>
                <a:gd name="T6" fmla="*/ 2265 w 2265"/>
                <a:gd name="T7" fmla="*/ 52 h 208"/>
                <a:gd name="T8" fmla="*/ 19 w 2265"/>
                <a:gd name="T9" fmla="*/ 208 h 208"/>
              </a:gdLst>
              <a:ahLst/>
              <a:cxnLst>
                <a:cxn ang="0">
                  <a:pos x="T0" y="T1"/>
                </a:cxn>
                <a:cxn ang="0">
                  <a:pos x="T2" y="T3"/>
                </a:cxn>
                <a:cxn ang="0">
                  <a:pos x="T4" y="T5"/>
                </a:cxn>
                <a:cxn ang="0">
                  <a:pos x="T6" y="T7"/>
                </a:cxn>
                <a:cxn ang="0">
                  <a:pos x="T8" y="T9"/>
                </a:cxn>
              </a:cxnLst>
              <a:rect l="0" t="0" r="r" b="b"/>
              <a:pathLst>
                <a:path w="2265" h="208">
                  <a:moveTo>
                    <a:pt x="19" y="208"/>
                  </a:moveTo>
                  <a:lnTo>
                    <a:pt x="0" y="154"/>
                  </a:lnTo>
                  <a:lnTo>
                    <a:pt x="2210" y="0"/>
                  </a:lnTo>
                  <a:lnTo>
                    <a:pt x="2265" y="52"/>
                  </a:lnTo>
                  <a:lnTo>
                    <a:pt x="19" y="208"/>
                  </a:lnTo>
                  <a:close/>
                </a:path>
              </a:pathLst>
            </a:custGeom>
            <a:solidFill>
              <a:srgbClr val="E9E9E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0" name="Freeform 45">
              <a:extLst>
                <a:ext uri="{FF2B5EF4-FFF2-40B4-BE49-F238E27FC236}">
                  <a16:creationId xmlns:a16="http://schemas.microsoft.com/office/drawing/2014/main" xmlns="" id="{3D2353D3-FB1D-3440-88C5-D4C4E4180A25}"/>
                </a:ext>
              </a:extLst>
            </p:cNvPr>
            <p:cNvSpPr/>
            <p:nvPr/>
          </p:nvSpPr>
          <p:spPr bwMode="auto">
            <a:xfrm rot="20973432">
              <a:off x="679719" y="1331246"/>
              <a:ext cx="285856" cy="3863390"/>
            </a:xfrm>
            <a:custGeom>
              <a:avLst/>
              <a:gdLst>
                <a:gd name="T0" fmla="*/ 132 w 132"/>
                <a:gd name="T1" fmla="*/ 1784 h 1784"/>
                <a:gd name="T2" fmla="*/ 116 w 132"/>
                <a:gd name="T3" fmla="*/ 1728 h 1784"/>
                <a:gd name="T4" fmla="*/ 0 w 132"/>
                <a:gd name="T5" fmla="*/ 0 h 1784"/>
                <a:gd name="T6" fmla="*/ 14 w 132"/>
                <a:gd name="T7" fmla="*/ 28 h 1784"/>
                <a:gd name="T8" fmla="*/ 132 w 132"/>
                <a:gd name="T9" fmla="*/ 1784 h 1784"/>
              </a:gdLst>
              <a:ahLst/>
              <a:cxnLst>
                <a:cxn ang="0">
                  <a:pos x="T0" y="T1"/>
                </a:cxn>
                <a:cxn ang="0">
                  <a:pos x="T2" y="T3"/>
                </a:cxn>
                <a:cxn ang="0">
                  <a:pos x="T4" y="T5"/>
                </a:cxn>
                <a:cxn ang="0">
                  <a:pos x="T6" y="T7"/>
                </a:cxn>
                <a:cxn ang="0">
                  <a:pos x="T8" y="T9"/>
                </a:cxn>
              </a:cxnLst>
              <a:rect l="0" t="0" r="r" b="b"/>
              <a:pathLst>
                <a:path w="132" h="1784">
                  <a:moveTo>
                    <a:pt x="132" y="1784"/>
                  </a:moveTo>
                  <a:lnTo>
                    <a:pt x="116" y="1728"/>
                  </a:lnTo>
                  <a:lnTo>
                    <a:pt x="0" y="0"/>
                  </a:lnTo>
                  <a:lnTo>
                    <a:pt x="14" y="28"/>
                  </a:lnTo>
                  <a:lnTo>
                    <a:pt x="132" y="1784"/>
                  </a:lnTo>
                  <a:close/>
                </a:path>
              </a:pathLst>
            </a:custGeom>
            <a:solidFill>
              <a:srgbClr val="80808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1" name="Freeform 46">
              <a:extLst>
                <a:ext uri="{FF2B5EF4-FFF2-40B4-BE49-F238E27FC236}">
                  <a16:creationId xmlns:a16="http://schemas.microsoft.com/office/drawing/2014/main" xmlns="" id="{361C715C-5BB5-D449-AB3F-8820537DE565}"/>
                </a:ext>
              </a:extLst>
            </p:cNvPr>
            <p:cNvSpPr/>
            <p:nvPr/>
          </p:nvSpPr>
          <p:spPr bwMode="auto">
            <a:xfrm rot="20973432">
              <a:off x="259410" y="534620"/>
              <a:ext cx="5489739" cy="420122"/>
            </a:xfrm>
            <a:custGeom>
              <a:avLst/>
              <a:gdLst>
                <a:gd name="T0" fmla="*/ 14 w 2535"/>
                <a:gd name="T1" fmla="*/ 194 h 194"/>
                <a:gd name="T2" fmla="*/ 0 w 2535"/>
                <a:gd name="T3" fmla="*/ 166 h 194"/>
                <a:gd name="T4" fmla="*/ 2480 w 2535"/>
                <a:gd name="T5" fmla="*/ 0 h 194"/>
                <a:gd name="T6" fmla="*/ 2535 w 2535"/>
                <a:gd name="T7" fmla="*/ 26 h 194"/>
                <a:gd name="T8" fmla="*/ 14 w 2535"/>
                <a:gd name="T9" fmla="*/ 194 h 194"/>
              </a:gdLst>
              <a:ahLst/>
              <a:cxnLst>
                <a:cxn ang="0">
                  <a:pos x="T0" y="T1"/>
                </a:cxn>
                <a:cxn ang="0">
                  <a:pos x="T2" y="T3"/>
                </a:cxn>
                <a:cxn ang="0">
                  <a:pos x="T4" y="T5"/>
                </a:cxn>
                <a:cxn ang="0">
                  <a:pos x="T6" y="T7"/>
                </a:cxn>
                <a:cxn ang="0">
                  <a:pos x="T8" y="T9"/>
                </a:cxn>
              </a:cxnLst>
              <a:rect l="0" t="0" r="r" b="b"/>
              <a:pathLst>
                <a:path w="2535" h="194">
                  <a:moveTo>
                    <a:pt x="14" y="194"/>
                  </a:moveTo>
                  <a:lnTo>
                    <a:pt x="0" y="166"/>
                  </a:lnTo>
                  <a:lnTo>
                    <a:pt x="2480" y="0"/>
                  </a:lnTo>
                  <a:lnTo>
                    <a:pt x="2535" y="26"/>
                  </a:lnTo>
                  <a:lnTo>
                    <a:pt x="14" y="194"/>
                  </a:lnTo>
                  <a:close/>
                </a:path>
              </a:pathLst>
            </a:custGeom>
            <a:solidFill>
              <a:srgbClr val="DFDFD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2" name="Freeform 48">
              <a:extLst>
                <a:ext uri="{FF2B5EF4-FFF2-40B4-BE49-F238E27FC236}">
                  <a16:creationId xmlns:a16="http://schemas.microsoft.com/office/drawing/2014/main" xmlns="" id="{8A11B44F-F0FD-CD43-B86D-55F2628CF3FD}"/>
                </a:ext>
              </a:extLst>
            </p:cNvPr>
            <p:cNvSpPr>
              <a:spLocks noEditPoints="1"/>
            </p:cNvSpPr>
            <p:nvPr/>
          </p:nvSpPr>
          <p:spPr bwMode="auto">
            <a:xfrm rot="20973432">
              <a:off x="637257" y="534825"/>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moveTo>
                    <a:pt x="2490" y="1640"/>
                  </a:moveTo>
                  <a:lnTo>
                    <a:pt x="2395" y="128"/>
                  </a:lnTo>
                  <a:lnTo>
                    <a:pt x="142" y="280"/>
                  </a:lnTo>
                  <a:lnTo>
                    <a:pt x="244" y="1796"/>
                  </a:lnTo>
                  <a:lnTo>
                    <a:pt x="2490" y="16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3" name="Freeform 47">
              <a:extLst>
                <a:ext uri="{FF2B5EF4-FFF2-40B4-BE49-F238E27FC236}">
                  <a16:creationId xmlns:a16="http://schemas.microsoft.com/office/drawing/2014/main" xmlns="" id="{C1193327-4C5C-5045-9174-339F37FAF6D2}"/>
                </a:ext>
              </a:extLst>
            </p:cNvPr>
            <p:cNvSpPr>
              <a:spLocks noEditPoints="1"/>
            </p:cNvSpPr>
            <p:nvPr/>
          </p:nvSpPr>
          <p:spPr bwMode="auto">
            <a:xfrm rot="20973432">
              <a:off x="638666" y="507439"/>
              <a:ext cx="5695468" cy="4166571"/>
            </a:xfrm>
            <a:custGeom>
              <a:avLst/>
              <a:gdLst>
                <a:gd name="T0" fmla="*/ 0 w 2630"/>
                <a:gd name="T1" fmla="*/ 168 h 1924"/>
                <a:gd name="T2" fmla="*/ 2521 w 2630"/>
                <a:gd name="T3" fmla="*/ 0 h 1924"/>
                <a:gd name="T4" fmla="*/ 2630 w 2630"/>
                <a:gd name="T5" fmla="*/ 1749 h 1924"/>
                <a:gd name="T6" fmla="*/ 118 w 2630"/>
                <a:gd name="T7" fmla="*/ 1924 h 1924"/>
                <a:gd name="T8" fmla="*/ 0 w 2630"/>
                <a:gd name="T9" fmla="*/ 168 h 1924"/>
                <a:gd name="T10" fmla="*/ 2490 w 2630"/>
                <a:gd name="T11" fmla="*/ 1640 h 1924"/>
                <a:gd name="T12" fmla="*/ 2395 w 2630"/>
                <a:gd name="T13" fmla="*/ 128 h 1924"/>
                <a:gd name="T14" fmla="*/ 142 w 2630"/>
                <a:gd name="T15" fmla="*/ 280 h 1924"/>
                <a:gd name="T16" fmla="*/ 244 w 2630"/>
                <a:gd name="T17" fmla="*/ 1796 h 1924"/>
                <a:gd name="T18" fmla="*/ 2490 w 2630"/>
                <a:gd name="T19" fmla="*/ 1640 h 1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30" h="1924">
                  <a:moveTo>
                    <a:pt x="0" y="168"/>
                  </a:moveTo>
                  <a:lnTo>
                    <a:pt x="2521" y="0"/>
                  </a:lnTo>
                  <a:lnTo>
                    <a:pt x="2630" y="1749"/>
                  </a:lnTo>
                  <a:lnTo>
                    <a:pt x="118" y="1924"/>
                  </a:lnTo>
                  <a:lnTo>
                    <a:pt x="0" y="168"/>
                  </a:lnTo>
                  <a:close/>
                  <a:moveTo>
                    <a:pt x="2490" y="1640"/>
                  </a:moveTo>
                  <a:lnTo>
                    <a:pt x="2395" y="128"/>
                  </a:lnTo>
                  <a:lnTo>
                    <a:pt x="142" y="280"/>
                  </a:lnTo>
                  <a:lnTo>
                    <a:pt x="244" y="1796"/>
                  </a:lnTo>
                  <a:lnTo>
                    <a:pt x="2490" y="164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pic>
        <p:nvPicPr>
          <p:cNvPr id="71" name="图片 70">
            <a:extLst>
              <a:ext uri="{FF2B5EF4-FFF2-40B4-BE49-F238E27FC236}">
                <a16:creationId xmlns:a16="http://schemas.microsoft.com/office/drawing/2014/main" xmlns="" id="{74344DEE-7709-3F42-8DCB-6FB1496A2F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84486" y="868585"/>
            <a:ext cx="1320502" cy="1207316"/>
          </a:xfrm>
          <a:prstGeom prst="rect">
            <a:avLst/>
          </a:prstGeom>
        </p:spPr>
      </p:pic>
      <p:sp>
        <p:nvSpPr>
          <p:cNvPr id="72" name="TextBox 71"/>
          <p:cNvSpPr txBox="1"/>
          <p:nvPr/>
        </p:nvSpPr>
        <p:spPr>
          <a:xfrm>
            <a:off x="7206434" y="2361666"/>
            <a:ext cx="511679" cy="369332"/>
          </a:xfrm>
          <a:prstGeom prst="rect">
            <a:avLst/>
          </a:prstGeom>
          <a:noFill/>
        </p:spPr>
        <p:txBody>
          <a:bodyPr wrap="none" rtlCol="0">
            <a:spAutoFit/>
          </a:bodyPr>
          <a:lstStyle/>
          <a:p>
            <a:r>
              <a:rPr lang="en-US" dirty="0" err="1" smtClean="0">
                <a:solidFill>
                  <a:schemeClr val="bg1"/>
                </a:solidFill>
              </a:rPr>
              <a:t>Vạc</a:t>
            </a:r>
            <a:endParaRPr lang="en-US" dirty="0">
              <a:solidFill>
                <a:schemeClr val="bg1"/>
              </a:solidFill>
            </a:endParaRPr>
          </a:p>
        </p:txBody>
      </p:sp>
      <p:sp>
        <p:nvSpPr>
          <p:cNvPr id="73" name="TextBox 72"/>
          <p:cNvSpPr txBox="1"/>
          <p:nvPr/>
        </p:nvSpPr>
        <p:spPr>
          <a:xfrm>
            <a:off x="2083882" y="4717891"/>
            <a:ext cx="429926" cy="369332"/>
          </a:xfrm>
          <a:prstGeom prst="rect">
            <a:avLst/>
          </a:prstGeom>
          <a:noFill/>
        </p:spPr>
        <p:txBody>
          <a:bodyPr wrap="none" rtlCol="0">
            <a:spAutoFit/>
          </a:bodyPr>
          <a:lstStyle/>
          <a:p>
            <a:r>
              <a:rPr lang="en-US" dirty="0" err="1" smtClean="0">
                <a:solidFill>
                  <a:schemeClr val="bg1"/>
                </a:solidFill>
              </a:rPr>
              <a:t>Cò</a:t>
            </a:r>
            <a:endParaRPr lang="en-US" dirty="0">
              <a:solidFill>
                <a:schemeClr val="bg1"/>
              </a:solidFill>
            </a:endParaRPr>
          </a:p>
        </p:txBody>
      </p:sp>
      <p:sp>
        <p:nvSpPr>
          <p:cNvPr id="74" name="TextBox 73"/>
          <p:cNvSpPr txBox="1"/>
          <p:nvPr/>
        </p:nvSpPr>
        <p:spPr>
          <a:xfrm>
            <a:off x="11065498" y="3803398"/>
            <a:ext cx="593432" cy="369332"/>
          </a:xfrm>
          <a:prstGeom prst="rect">
            <a:avLst/>
          </a:prstGeom>
          <a:noFill/>
        </p:spPr>
        <p:txBody>
          <a:bodyPr wrap="none" rtlCol="0">
            <a:spAutoFit/>
          </a:bodyPr>
          <a:lstStyle/>
          <a:p>
            <a:r>
              <a:rPr lang="en-US" dirty="0" err="1" smtClean="0">
                <a:solidFill>
                  <a:schemeClr val="bg1"/>
                </a:solidFill>
              </a:rPr>
              <a:t>Diệc</a:t>
            </a:r>
            <a:endParaRPr lang="en-US" dirty="0">
              <a:solidFill>
                <a:schemeClr val="bg1"/>
              </a:solidFill>
            </a:endParaRPr>
          </a:p>
        </p:txBody>
      </p:sp>
      <p:sp>
        <p:nvSpPr>
          <p:cNvPr id="75" name="TextBox 74"/>
          <p:cNvSpPr txBox="1"/>
          <p:nvPr/>
        </p:nvSpPr>
        <p:spPr>
          <a:xfrm>
            <a:off x="5744572" y="5522819"/>
            <a:ext cx="958917" cy="369332"/>
          </a:xfrm>
          <a:prstGeom prst="rect">
            <a:avLst/>
          </a:prstGeom>
          <a:noFill/>
        </p:spPr>
        <p:txBody>
          <a:bodyPr wrap="none" rtlCol="0">
            <a:spAutoFit/>
          </a:bodyPr>
          <a:lstStyle/>
          <a:p>
            <a:r>
              <a:rPr lang="en-US" dirty="0" err="1" smtClean="0">
                <a:solidFill>
                  <a:schemeClr val="bg1"/>
                </a:solidFill>
              </a:rPr>
              <a:t>Bồ</a:t>
            </a:r>
            <a:r>
              <a:rPr lang="en-US" dirty="0" smtClean="0">
                <a:solidFill>
                  <a:schemeClr val="bg1"/>
                </a:solidFill>
              </a:rPr>
              <a:t> </a:t>
            </a:r>
            <a:r>
              <a:rPr lang="en-US" dirty="0" err="1" smtClean="0">
                <a:solidFill>
                  <a:schemeClr val="bg1"/>
                </a:solidFill>
              </a:rPr>
              <a:t>nông</a:t>
            </a:r>
            <a:endParaRPr lang="en-US" dirty="0">
              <a:solidFill>
                <a:schemeClr val="bg1"/>
              </a:solidFill>
            </a:endParaRPr>
          </a:p>
        </p:txBody>
      </p:sp>
    </p:spTree>
    <p:extLst>
      <p:ext uri="{BB962C8B-B14F-4D97-AF65-F5344CB8AC3E}">
        <p14:creationId xmlns:p14="http://schemas.microsoft.com/office/powerpoint/2010/main" val="340262016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73"/>
                                        </p:tgtEl>
                                        <p:attrNameLst>
                                          <p:attrName>style.visibility</p:attrName>
                                        </p:attrNameLst>
                                      </p:cBhvr>
                                      <p:to>
                                        <p:strVal val="visible"/>
                                      </p:to>
                                    </p:set>
                                  </p:childTnLst>
                                </p:cTn>
                              </p:par>
                            </p:childTnLst>
                          </p:cTn>
                        </p:par>
                        <p:par>
                          <p:cTn id="13" fill="hold">
                            <p:stCondLst>
                              <p:cond delay="500"/>
                            </p:stCondLst>
                            <p:childTnLst>
                              <p:par>
                                <p:cTn id="14" presetID="49" presetClass="entr" presetSubtype="0" decel="100000" fill="hold"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ppt_w</p:attrName>
                                        </p:attrNameLst>
                                      </p:cBhvr>
                                      <p:tavLst>
                                        <p:tav tm="0">
                                          <p:val>
                                            <p:fltVal val="0"/>
                                          </p:val>
                                        </p:tav>
                                        <p:tav tm="100000">
                                          <p:val>
                                            <p:strVal val="#ppt_w"/>
                                          </p:val>
                                        </p:tav>
                                      </p:tavLst>
                                    </p:anim>
                                    <p:anim calcmode="lin" valueType="num">
                                      <p:cBhvr>
                                        <p:cTn id="17" dur="500" fill="hold"/>
                                        <p:tgtEl>
                                          <p:spTgt spid="20"/>
                                        </p:tgtEl>
                                        <p:attrNameLst>
                                          <p:attrName>ppt_h</p:attrName>
                                        </p:attrNameLst>
                                      </p:cBhvr>
                                      <p:tavLst>
                                        <p:tav tm="0">
                                          <p:val>
                                            <p:fltVal val="0"/>
                                          </p:val>
                                        </p:tav>
                                        <p:tav tm="100000">
                                          <p:val>
                                            <p:strVal val="#ppt_h"/>
                                          </p:val>
                                        </p:tav>
                                      </p:tavLst>
                                    </p:anim>
                                    <p:anim calcmode="lin" valueType="num">
                                      <p:cBhvr>
                                        <p:cTn id="18" dur="500" fill="hold"/>
                                        <p:tgtEl>
                                          <p:spTgt spid="20"/>
                                        </p:tgtEl>
                                        <p:attrNameLst>
                                          <p:attrName>style.rotation</p:attrName>
                                        </p:attrNameLst>
                                      </p:cBhvr>
                                      <p:tavLst>
                                        <p:tav tm="0">
                                          <p:val>
                                            <p:fltVal val="360"/>
                                          </p:val>
                                        </p:tav>
                                        <p:tav tm="100000">
                                          <p:val>
                                            <p:fltVal val="0"/>
                                          </p:val>
                                        </p:tav>
                                      </p:tavLst>
                                    </p:anim>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childTnLst>
                          </p:cTn>
                        </p:par>
                        <p:par>
                          <p:cTn id="23" fill="hold">
                            <p:stCondLst>
                              <p:cond delay="1000"/>
                            </p:stCondLst>
                            <p:childTnLst>
                              <p:par>
                                <p:cTn id="24" presetID="49" presetClass="entr" presetSubtype="0" decel="100000" fill="hold" nodeType="after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 calcmode="lin" valueType="num">
                                      <p:cBhvr>
                                        <p:cTn id="28" dur="500" fill="hold"/>
                                        <p:tgtEl>
                                          <p:spTgt spid="37"/>
                                        </p:tgtEl>
                                        <p:attrNameLst>
                                          <p:attrName>style.rotation</p:attrName>
                                        </p:attrNameLst>
                                      </p:cBhvr>
                                      <p:tavLst>
                                        <p:tav tm="0">
                                          <p:val>
                                            <p:fltVal val="360"/>
                                          </p:val>
                                        </p:tav>
                                        <p:tav tm="100000">
                                          <p:val>
                                            <p:fltVal val="0"/>
                                          </p:val>
                                        </p:tav>
                                      </p:tavLst>
                                    </p:anim>
                                    <p:animEffect transition="in" filter="fade">
                                      <p:cBhvr>
                                        <p:cTn id="29" dur="500"/>
                                        <p:tgtEl>
                                          <p:spTgt spid="3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fade">
                                      <p:cBhvr>
                                        <p:cTn id="32" dur="500"/>
                                        <p:tgtEl>
                                          <p:spTgt spid="74"/>
                                        </p:tgtEl>
                                      </p:cBhvr>
                                    </p:animEffect>
                                  </p:childTnLst>
                                </p:cTn>
                              </p:par>
                            </p:childTnLst>
                          </p:cTn>
                        </p:par>
                        <p:par>
                          <p:cTn id="33" fill="hold">
                            <p:stCondLst>
                              <p:cond delay="1500"/>
                            </p:stCondLst>
                            <p:childTnLst>
                              <p:par>
                                <p:cTn id="34" presetID="49" presetClass="entr" presetSubtype="0" decel="100000" fill="hold" nodeType="afterEffect">
                                  <p:stCondLst>
                                    <p:cond delay="0"/>
                                  </p:stCondLst>
                                  <p:childTnLst>
                                    <p:set>
                                      <p:cBhvr>
                                        <p:cTn id="35" dur="1" fill="hold">
                                          <p:stCondLst>
                                            <p:cond delay="0"/>
                                          </p:stCondLst>
                                        </p:cTn>
                                        <p:tgtEl>
                                          <p:spTgt spid="54"/>
                                        </p:tgtEl>
                                        <p:attrNameLst>
                                          <p:attrName>style.visibility</p:attrName>
                                        </p:attrNameLst>
                                      </p:cBhvr>
                                      <p:to>
                                        <p:strVal val="visible"/>
                                      </p:to>
                                    </p:set>
                                    <p:anim calcmode="lin" valueType="num">
                                      <p:cBhvr>
                                        <p:cTn id="36" dur="500" fill="hold"/>
                                        <p:tgtEl>
                                          <p:spTgt spid="54"/>
                                        </p:tgtEl>
                                        <p:attrNameLst>
                                          <p:attrName>ppt_w</p:attrName>
                                        </p:attrNameLst>
                                      </p:cBhvr>
                                      <p:tavLst>
                                        <p:tav tm="0">
                                          <p:val>
                                            <p:fltVal val="0"/>
                                          </p:val>
                                        </p:tav>
                                        <p:tav tm="100000">
                                          <p:val>
                                            <p:strVal val="#ppt_w"/>
                                          </p:val>
                                        </p:tav>
                                      </p:tavLst>
                                    </p:anim>
                                    <p:anim calcmode="lin" valueType="num">
                                      <p:cBhvr>
                                        <p:cTn id="37" dur="500" fill="hold"/>
                                        <p:tgtEl>
                                          <p:spTgt spid="54"/>
                                        </p:tgtEl>
                                        <p:attrNameLst>
                                          <p:attrName>ppt_h</p:attrName>
                                        </p:attrNameLst>
                                      </p:cBhvr>
                                      <p:tavLst>
                                        <p:tav tm="0">
                                          <p:val>
                                            <p:fltVal val="0"/>
                                          </p:val>
                                        </p:tav>
                                        <p:tav tm="100000">
                                          <p:val>
                                            <p:strVal val="#ppt_h"/>
                                          </p:val>
                                        </p:tav>
                                      </p:tavLst>
                                    </p:anim>
                                    <p:anim calcmode="lin" valueType="num">
                                      <p:cBhvr>
                                        <p:cTn id="38" dur="500" fill="hold"/>
                                        <p:tgtEl>
                                          <p:spTgt spid="54"/>
                                        </p:tgtEl>
                                        <p:attrNameLst>
                                          <p:attrName>style.rotation</p:attrName>
                                        </p:attrNameLst>
                                      </p:cBhvr>
                                      <p:tavLst>
                                        <p:tav tm="0">
                                          <p:val>
                                            <p:fltVal val="360"/>
                                          </p:val>
                                        </p:tav>
                                        <p:tav tm="100000">
                                          <p:val>
                                            <p:fltVal val="0"/>
                                          </p:val>
                                        </p:tav>
                                      </p:tavLst>
                                    </p:anim>
                                    <p:animEffect transition="in" filter="fade">
                                      <p:cBhvr>
                                        <p:cTn id="39" dur="500"/>
                                        <p:tgtEl>
                                          <p:spTgt spid="54"/>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fade">
                                      <p:cBhvr>
                                        <p:cTn id="42" dur="500"/>
                                        <p:tgtEl>
                                          <p:spTgt spid="75"/>
                                        </p:tgtEl>
                                      </p:cBhvr>
                                    </p:animEffect>
                                  </p:childTnLst>
                                </p:cTn>
                              </p:par>
                              <p:par>
                                <p:cTn id="43" presetID="2" presetClass="entr" presetSubtype="2" fill="hold" nodeType="withEffect">
                                  <p:stCondLst>
                                    <p:cond delay="250"/>
                                  </p:stCondLst>
                                  <p:childTnLst>
                                    <p:set>
                                      <p:cBhvr>
                                        <p:cTn id="44" dur="1" fill="hold">
                                          <p:stCondLst>
                                            <p:cond delay="0"/>
                                          </p:stCondLst>
                                        </p:cTn>
                                        <p:tgtEl>
                                          <p:spTgt spid="71"/>
                                        </p:tgtEl>
                                        <p:attrNameLst>
                                          <p:attrName>style.visibility</p:attrName>
                                        </p:attrNameLst>
                                      </p:cBhvr>
                                      <p:to>
                                        <p:strVal val="visible"/>
                                      </p:to>
                                    </p:set>
                                    <p:anim calcmode="lin" valueType="num">
                                      <p:cBhvr additive="base">
                                        <p:cTn id="45" dur="1250" fill="hold"/>
                                        <p:tgtEl>
                                          <p:spTgt spid="71"/>
                                        </p:tgtEl>
                                        <p:attrNameLst>
                                          <p:attrName>ppt_x</p:attrName>
                                        </p:attrNameLst>
                                      </p:cBhvr>
                                      <p:tavLst>
                                        <p:tav tm="0">
                                          <p:val>
                                            <p:strVal val="1+#ppt_w/2"/>
                                          </p:val>
                                        </p:tav>
                                        <p:tav tm="100000">
                                          <p:val>
                                            <p:strVal val="#ppt_x"/>
                                          </p:val>
                                        </p:tav>
                                      </p:tavLst>
                                    </p:anim>
                                    <p:anim calcmode="lin" valueType="num">
                                      <p:cBhvr additive="base">
                                        <p:cTn id="46" dur="1250" fill="hold"/>
                                        <p:tgtEl>
                                          <p:spTgt spid="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图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8590" y="-1"/>
            <a:ext cx="7205487" cy="1207011"/>
          </a:xfrm>
          <a:prstGeom prst="rect">
            <a:avLst/>
          </a:prstGeom>
        </p:spPr>
      </p:pic>
      <p:sp>
        <p:nvSpPr>
          <p:cNvPr id="14" name="文本框 1">
            <a:extLst>
              <a:ext uri="{FF2B5EF4-FFF2-40B4-BE49-F238E27FC236}">
                <a16:creationId xmlns:a16="http://schemas.microsoft.com/office/drawing/2014/main" xmlns="" id="{EAB42A08-89EA-4C0D-9BBC-187DB03E9AE8}"/>
              </a:ext>
            </a:extLst>
          </p:cNvPr>
          <p:cNvSpPr txBox="1"/>
          <p:nvPr/>
        </p:nvSpPr>
        <p:spPr>
          <a:xfrm>
            <a:off x="1735364" y="-120915"/>
            <a:ext cx="2151551" cy="1200329"/>
          </a:xfrm>
          <a:prstGeom prst="rect">
            <a:avLst/>
          </a:prstGeom>
          <a:noFill/>
        </p:spPr>
        <p:txBody>
          <a:bodyPr wrap="none" rtlCol="0">
            <a:spAutoFit/>
          </a:bodyPr>
          <a:lstStyle/>
          <a:p>
            <a:pPr>
              <a:spcBef>
                <a:spcPts val="600"/>
              </a:spcBef>
            </a:pPr>
            <a:r>
              <a:rPr lang="en-US" altLang="zh-CN" sz="7200" b="1" dirty="0" err="1"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Bài</a:t>
            </a:r>
            <a:r>
              <a:rPr lang="en-US" altLang="zh-CN" sz="7200" b="1" dirty="0" smtClean="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rPr>
              <a:t> 3:</a:t>
            </a:r>
            <a:endParaRPr lang="zh-CN" altLang="en-US" sz="7200" b="1" dirty="0">
              <a:ln w="28575">
                <a:solidFill>
                  <a:schemeClr val="bg1"/>
                </a:solidFill>
              </a:ln>
              <a:solidFill>
                <a:srgbClr val="E51674"/>
              </a:solidFill>
              <a:effectLst>
                <a:outerShdw blurRad="38100" dist="38100" dir="2700000" algn="tl">
                  <a:srgbClr val="000000">
                    <a:alpha val="43137"/>
                  </a:srgbClr>
                </a:outerShdw>
              </a:effectLst>
              <a:latin typeface="UTM Ong Do Gia" pitchFamily="18" charset="0"/>
              <a:ea typeface="inpin heiti" panose="00000500000000000000" pitchFamily="2" charset="-122"/>
              <a:sym typeface="inpin heiti" panose="00000500000000000000" pitchFamily="2" charset="-122"/>
            </a:endParaRPr>
          </a:p>
        </p:txBody>
      </p:sp>
      <p:sp>
        <p:nvSpPr>
          <p:cNvPr id="10" name="Rounded Rectangle 9"/>
          <p:cNvSpPr/>
          <p:nvPr/>
        </p:nvSpPr>
        <p:spPr>
          <a:xfrm>
            <a:off x="1132289" y="731100"/>
            <a:ext cx="10547491" cy="5701485"/>
          </a:xfrm>
          <a:prstGeom prst="roundRect">
            <a:avLst/>
          </a:prstGeom>
          <a:solidFill>
            <a:schemeClr val="bg1">
              <a:alpha val="84000"/>
            </a:schemeClr>
          </a:solidFill>
          <a:ln w="28575">
            <a:prstDash val="sysDash"/>
          </a:ln>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a:latin typeface="UTM Neo Sans Intel" pitchFamily="18" charset="0"/>
            </a:endParaRPr>
          </a:p>
        </p:txBody>
      </p:sp>
      <p:sp>
        <p:nvSpPr>
          <p:cNvPr id="9" name="Text Box 20"/>
          <p:cNvSpPr txBox="1">
            <a:spLocks noChangeArrowheads="1"/>
          </p:cNvSpPr>
          <p:nvPr/>
        </p:nvSpPr>
        <p:spPr bwMode="auto">
          <a:xfrm>
            <a:off x="1665046" y="960714"/>
            <a:ext cx="948850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spcBef>
                <a:spcPct val="50000"/>
              </a:spcBef>
            </a:pP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Dùng</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đại</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từ</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ở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những</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chỗ</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thích</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hợp</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để</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thay</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thế</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cho</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danh</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từ</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bị</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lặp</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lại</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nhiều</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lần</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trong</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mẩu</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chuyện</a:t>
            </a:r>
            <a:r>
              <a:rPr lang="en-US" altLang="en-US" sz="2800" b="1" i="1" dirty="0">
                <a:solidFill>
                  <a:srgbClr val="0070C0"/>
                </a:solidFill>
                <a:effectLst>
                  <a:outerShdw blurRad="38100" dist="38100" dir="2700000" algn="tl">
                    <a:srgbClr val="000000">
                      <a:alpha val="43137"/>
                    </a:srgbClr>
                  </a:outerShdw>
                </a:effectLst>
                <a:latin typeface="UTM Neo Sans Intel" pitchFamily="18" charset="0"/>
              </a:rPr>
              <a:t> </a:t>
            </a:r>
            <a:r>
              <a:rPr lang="en-US" altLang="en-US" sz="2800" b="1" i="1" dirty="0" err="1">
                <a:solidFill>
                  <a:srgbClr val="0070C0"/>
                </a:solidFill>
                <a:effectLst>
                  <a:outerShdw blurRad="38100" dist="38100" dir="2700000" algn="tl">
                    <a:srgbClr val="000000">
                      <a:alpha val="43137"/>
                    </a:srgbClr>
                  </a:outerShdw>
                </a:effectLst>
                <a:latin typeface="UTM Neo Sans Intel" pitchFamily="18" charset="0"/>
              </a:rPr>
              <a:t>sau</a:t>
            </a:r>
            <a:r>
              <a:rPr lang="vi-VN" altLang="en-US" sz="2800" b="1" i="1" dirty="0">
                <a:solidFill>
                  <a:srgbClr val="0070C0"/>
                </a:solidFill>
                <a:effectLst>
                  <a:outerShdw blurRad="38100" dist="38100" dir="2700000" algn="tl">
                    <a:srgbClr val="000000">
                      <a:alpha val="43137"/>
                    </a:srgbClr>
                  </a:outerShdw>
                </a:effectLst>
                <a:latin typeface="Times New Roman" pitchFamily="18" charset="0"/>
              </a:rPr>
              <a:t>:</a:t>
            </a:r>
            <a:endParaRPr lang="en-US" altLang="en-US" sz="2800" b="1" i="1" dirty="0">
              <a:solidFill>
                <a:srgbClr val="0070C0"/>
              </a:solidFill>
              <a:effectLst>
                <a:outerShdw blurRad="38100" dist="38100" dir="2700000" algn="tl">
                  <a:srgbClr val="000000">
                    <a:alpha val="43137"/>
                  </a:srgbClr>
                </a:outerShdw>
              </a:effectLst>
              <a:latin typeface="UTM Neo Sans Intel" pitchFamily="18" charset="0"/>
            </a:endParaRPr>
          </a:p>
        </p:txBody>
      </p:sp>
      <p:sp>
        <p:nvSpPr>
          <p:cNvPr id="15" name="Text Box 14"/>
          <p:cNvSpPr txBox="1">
            <a:spLocks noChangeArrowheads="1"/>
          </p:cNvSpPr>
          <p:nvPr/>
        </p:nvSpPr>
        <p:spPr bwMode="auto">
          <a:xfrm>
            <a:off x="1665046" y="1965064"/>
            <a:ext cx="9630840" cy="409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lnSpc>
                <a:spcPct val="150000"/>
              </a:lnSpc>
              <a:spcBef>
                <a:spcPct val="50000"/>
              </a:spcBef>
            </a:pPr>
            <a:r>
              <a:rPr lang="vi-VN" altLang="en-US" sz="2800" b="1" dirty="0">
                <a:solidFill>
                  <a:srgbClr val="000000"/>
                </a:solidFill>
                <a:effectLst>
                  <a:outerShdw blurRad="38100" dist="38100" dir="2700000" algn="tl">
                    <a:srgbClr val="000000">
                      <a:alpha val="43137"/>
                    </a:srgbClr>
                  </a:outerShdw>
                </a:effectLst>
                <a:latin typeface="UTM Neo Sans Intel" pitchFamily="18" charset="0"/>
              </a:rPr>
              <a:t>Con chuột tham lam</a:t>
            </a:r>
            <a:r>
              <a:rPr lang="en-US" altLang="en-US" sz="2800" b="1" dirty="0">
                <a:solidFill>
                  <a:srgbClr val="000000"/>
                </a:solidFill>
                <a:effectLst>
                  <a:outerShdw blurRad="38100" dist="38100" dir="2700000" algn="tl">
                    <a:srgbClr val="000000">
                      <a:alpha val="43137"/>
                    </a:srgbClr>
                  </a:outerShdw>
                </a:effectLst>
                <a:latin typeface="UTM Neo Sans Intel" pitchFamily="18" charset="0"/>
              </a:rPr>
              <a:t>  </a:t>
            </a:r>
            <a:r>
              <a:rPr lang="en-US" altLang="en-US" sz="2800" dirty="0">
                <a:solidFill>
                  <a:srgbClr val="000000"/>
                </a:solidFill>
                <a:effectLst>
                  <a:outerShdw blurRad="38100" dist="38100" dir="2700000" algn="tl">
                    <a:srgbClr val="000000">
                      <a:alpha val="43137"/>
                    </a:srgbClr>
                  </a:outerShdw>
                </a:effectLst>
                <a:latin typeface="UTM Neo Sans Intel" pitchFamily="18" charset="0"/>
              </a:rPr>
              <a:t>    </a:t>
            </a:r>
          </a:p>
          <a:p>
            <a:pPr algn="just">
              <a:lnSpc>
                <a:spcPct val="150000"/>
              </a:lnSpc>
              <a:spcBef>
                <a:spcPct val="50000"/>
              </a:spcBef>
            </a:pPr>
            <a:r>
              <a:rPr lang="en-US" altLang="en-US" sz="2800" dirty="0">
                <a:solidFill>
                  <a:srgbClr val="000000"/>
                </a:solidFill>
                <a:effectLst>
                  <a:outerShdw blurRad="38100" dist="38100" dir="2700000" algn="tl">
                    <a:srgbClr val="000000">
                      <a:alpha val="43137"/>
                    </a:srgbClr>
                  </a:outerShdw>
                </a:effectLst>
                <a:latin typeface="UTM Neo Sans Intel" pitchFamily="18" charset="0"/>
              </a:rPr>
              <a:t>    </a:t>
            </a:r>
            <a:r>
              <a:rPr lang="vi-VN" altLang="en-US" sz="2800" dirty="0">
                <a:solidFill>
                  <a:srgbClr val="000000"/>
                </a:solidFill>
                <a:effectLst>
                  <a:outerShdw blurRad="38100" dist="38100" dir="2700000" algn="tl">
                    <a:srgbClr val="000000">
                      <a:alpha val="43137"/>
                    </a:srgbClr>
                  </a:outerShdw>
                </a:effectLst>
                <a:latin typeface="UTM Neo Sans Intel" pitchFamily="18" charset="0"/>
              </a:rPr>
              <a:t>Chuột ta gặm vách nhà. Một cái khe hở hiện ra. Chuột chui qua khe và tìm được rất nhiều thức ăn. Là một con chuột tham lam nên chuột ăn nhiều quá, nhiều đến mức bụng chuột </a:t>
            </a:r>
            <a:r>
              <a:rPr lang="en-US" altLang="en-US" sz="2800" dirty="0">
                <a:solidFill>
                  <a:srgbClr val="000000"/>
                </a:solidFill>
                <a:effectLst>
                  <a:outerShdw blurRad="38100" dist="38100" dir="2700000" algn="tl">
                    <a:srgbClr val="000000">
                      <a:alpha val="43137"/>
                    </a:srgbClr>
                  </a:outerShdw>
                </a:effectLst>
                <a:latin typeface="UTM Neo Sans Intel" pitchFamily="18" charset="0"/>
              </a:rPr>
              <a:t> </a:t>
            </a:r>
            <a:r>
              <a:rPr lang="vi-VN" altLang="en-US" sz="2800" dirty="0">
                <a:solidFill>
                  <a:srgbClr val="000000"/>
                </a:solidFill>
                <a:effectLst>
                  <a:outerShdw blurRad="38100" dist="38100" dir="2700000" algn="tl">
                    <a:srgbClr val="000000">
                      <a:alpha val="43137"/>
                    </a:srgbClr>
                  </a:outerShdw>
                </a:effectLst>
                <a:latin typeface="UTM Neo Sans Intel" pitchFamily="18" charset="0"/>
              </a:rPr>
              <a:t>phình to ra. Đến sáng, chuột tìm đường trở về ổ, nhưng bụng to quá, chuột không sao lách qua khe hở được</a:t>
            </a:r>
            <a:endParaRPr lang="en-US" altLang="en-US" sz="2800" dirty="0">
              <a:solidFill>
                <a:srgbClr val="000000"/>
              </a:solidFill>
              <a:effectLst>
                <a:outerShdw blurRad="38100" dist="38100" dir="2700000" algn="tl">
                  <a:srgbClr val="000000">
                    <a:alpha val="43137"/>
                  </a:srgbClr>
                </a:outerShdw>
              </a:effectLst>
              <a:latin typeface="UTM Neo Sans Intel" pitchFamily="18" charset="0"/>
            </a:endParaRPr>
          </a:p>
        </p:txBody>
      </p:sp>
      <p:cxnSp>
        <p:nvCxnSpPr>
          <p:cNvPr id="21" name="Straight Connector 20"/>
          <p:cNvCxnSpPr/>
          <p:nvPr/>
        </p:nvCxnSpPr>
        <p:spPr>
          <a:xfrm>
            <a:off x="2077493" y="3469756"/>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a:off x="8975448" y="3469756"/>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a:off x="8891718" y="4042066"/>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a:off x="3051837" y="4781100"/>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a:off x="9339223" y="4781100"/>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3325339" y="5408782"/>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6" name="Straight Connector 25"/>
          <p:cNvCxnSpPr/>
          <p:nvPr/>
        </p:nvCxnSpPr>
        <p:spPr>
          <a:xfrm>
            <a:off x="1735364" y="6076352"/>
            <a:ext cx="899623" cy="0"/>
          </a:xfrm>
          <a:prstGeom prst="line">
            <a:avLst/>
          </a:prstGeom>
          <a:ln w="38100"/>
        </p:spPr>
        <p:style>
          <a:lnRef idx="3">
            <a:schemeClr val="accent2"/>
          </a:lnRef>
          <a:fillRef idx="0">
            <a:schemeClr val="accent2"/>
          </a:fillRef>
          <a:effectRef idx="2">
            <a:schemeClr val="accent2"/>
          </a:effectRef>
          <a:fontRef idx="minor">
            <a:schemeClr val="tx1"/>
          </a:fontRef>
        </p:style>
      </p:cxnSp>
      <p:sp>
        <p:nvSpPr>
          <p:cNvPr id="4" name="TextBox 3"/>
          <p:cNvSpPr txBox="1"/>
          <p:nvPr/>
        </p:nvSpPr>
        <p:spPr>
          <a:xfrm>
            <a:off x="3019648" y="4226896"/>
            <a:ext cx="931812" cy="523220"/>
          </a:xfrm>
          <a:prstGeom prst="rect">
            <a:avLst/>
          </a:prstGeom>
          <a:solidFill>
            <a:schemeClr val="bg1"/>
          </a:solidFill>
        </p:spPr>
        <p:txBody>
          <a:bodyPr wrap="square" rtlCol="0">
            <a:spAutoFit/>
          </a:bodyPr>
          <a:lstStyle/>
          <a:p>
            <a:pPr algn="ctr"/>
            <a:r>
              <a:rPr lang="en-US" sz="2800" dirty="0" err="1">
                <a:solidFill>
                  <a:srgbClr val="FF0000"/>
                </a:solidFill>
                <a:effectLst>
                  <a:outerShdw blurRad="38100" dist="38100" dir="2700000" algn="tl">
                    <a:srgbClr val="000000">
                      <a:alpha val="43137"/>
                    </a:srgbClr>
                  </a:outerShdw>
                </a:effectLst>
                <a:latin typeface="UTM Neo Sans Intel" pitchFamily="18" charset="0"/>
              </a:rPr>
              <a:t>nó</a:t>
            </a:r>
            <a:endParaRPr lang="en-US" sz="2800" dirty="0">
              <a:solidFill>
                <a:srgbClr val="FF0000"/>
              </a:solidFill>
              <a:effectLst>
                <a:outerShdw blurRad="38100" dist="38100" dir="2700000" algn="tl">
                  <a:srgbClr val="000000">
                    <a:alpha val="43137"/>
                  </a:srgbClr>
                </a:outerShdw>
              </a:effectLst>
              <a:latin typeface="UTM Neo Sans Intel" pitchFamily="18" charset="0"/>
            </a:endParaRPr>
          </a:p>
        </p:txBody>
      </p:sp>
      <p:sp>
        <p:nvSpPr>
          <p:cNvPr id="27" name="TextBox 26"/>
          <p:cNvSpPr txBox="1"/>
          <p:nvPr/>
        </p:nvSpPr>
        <p:spPr>
          <a:xfrm>
            <a:off x="9319324" y="4214943"/>
            <a:ext cx="944034" cy="523220"/>
          </a:xfrm>
          <a:prstGeom prst="rect">
            <a:avLst/>
          </a:prstGeom>
          <a:solidFill>
            <a:schemeClr val="bg1"/>
          </a:solidFill>
        </p:spPr>
        <p:txBody>
          <a:bodyPr wrap="square" rtlCol="0">
            <a:spAutoFit/>
          </a:bodyPr>
          <a:lstStyle/>
          <a:p>
            <a:pPr algn="ctr"/>
            <a:r>
              <a:rPr lang="en-US" sz="2800" dirty="0" err="1">
                <a:solidFill>
                  <a:srgbClr val="FF0000"/>
                </a:solidFill>
                <a:effectLst>
                  <a:outerShdw blurRad="38100" dist="38100" dir="2700000" algn="tl">
                    <a:srgbClr val="000000">
                      <a:alpha val="43137"/>
                    </a:srgbClr>
                  </a:outerShdw>
                </a:effectLst>
                <a:latin typeface="UTM Neo Sans Intel" pitchFamily="18" charset="0"/>
              </a:rPr>
              <a:t>nó</a:t>
            </a:r>
            <a:endParaRPr lang="en-US" sz="2800" dirty="0">
              <a:solidFill>
                <a:srgbClr val="FF0000"/>
              </a:solidFill>
              <a:effectLst>
                <a:outerShdw blurRad="38100" dist="38100" dir="2700000" algn="tl">
                  <a:srgbClr val="000000">
                    <a:alpha val="43137"/>
                  </a:srgbClr>
                </a:outerShdw>
              </a:effectLst>
              <a:latin typeface="UTM Neo Sans Intel" pitchFamily="18" charset="0"/>
            </a:endParaRPr>
          </a:p>
        </p:txBody>
      </p:sp>
      <p:sp>
        <p:nvSpPr>
          <p:cNvPr id="28" name="TextBox 27"/>
          <p:cNvSpPr txBox="1"/>
          <p:nvPr/>
        </p:nvSpPr>
        <p:spPr>
          <a:xfrm>
            <a:off x="1696945" y="5518295"/>
            <a:ext cx="944034" cy="523220"/>
          </a:xfrm>
          <a:prstGeom prst="rect">
            <a:avLst/>
          </a:prstGeom>
          <a:solidFill>
            <a:schemeClr val="bg1"/>
          </a:solidFill>
        </p:spPr>
        <p:txBody>
          <a:bodyPr wrap="square" rtlCol="0">
            <a:spAutoFit/>
          </a:bodyPr>
          <a:lstStyle/>
          <a:p>
            <a:pPr algn="ctr"/>
            <a:r>
              <a:rPr lang="en-US" sz="2800" dirty="0" err="1">
                <a:solidFill>
                  <a:srgbClr val="FF0000"/>
                </a:solidFill>
                <a:effectLst>
                  <a:outerShdw blurRad="38100" dist="38100" dir="2700000" algn="tl">
                    <a:srgbClr val="000000">
                      <a:alpha val="43137"/>
                    </a:srgbClr>
                  </a:outerShdw>
                </a:effectLst>
                <a:latin typeface="UTM Neo Sans Intel" pitchFamily="18" charset="0"/>
              </a:rPr>
              <a:t>nó</a:t>
            </a:r>
            <a:endParaRPr lang="en-US" sz="2800" dirty="0">
              <a:solidFill>
                <a:srgbClr val="FF0000"/>
              </a:solidFill>
              <a:effectLst>
                <a:outerShdw blurRad="38100" dist="38100" dir="2700000" algn="tl">
                  <a:srgbClr val="000000">
                    <a:alpha val="43137"/>
                  </a:srgbClr>
                </a:outerShdw>
              </a:effectLst>
              <a:latin typeface="UTM Neo Sans Intel" pitchFamily="18" charset="0"/>
            </a:endParaRPr>
          </a:p>
        </p:txBody>
      </p:sp>
    </p:spTree>
    <p:extLst>
      <p:ext uri="{BB962C8B-B14F-4D97-AF65-F5344CB8AC3E}">
        <p14:creationId xmlns:p14="http://schemas.microsoft.com/office/powerpoint/2010/main" val="153377925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4"/>
                                        </p:tgtEl>
                                        <p:attrNameLst>
                                          <p:attrName>ppt_y</p:attrName>
                                        </p:attrNameLst>
                                      </p:cBhvr>
                                      <p:tavLst>
                                        <p:tav tm="0">
                                          <p:val>
                                            <p:strVal val="#ppt_y"/>
                                          </p:val>
                                        </p:tav>
                                        <p:tav tm="100000">
                                          <p:val>
                                            <p:strVal val="#ppt_y"/>
                                          </p:val>
                                        </p:tav>
                                      </p:tavLst>
                                    </p:anim>
                                    <p:anim calcmode="lin" valueType="num">
                                      <p:cBhvr>
                                        <p:cTn id="9"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4"/>
                                        </p:tgtEl>
                                      </p:cBhvr>
                                    </p:animEffect>
                                  </p:childTnLst>
                                </p:cTn>
                              </p:par>
                            </p:childTnLst>
                          </p:cTn>
                        </p:par>
                        <p:par>
                          <p:cTn id="12" fill="hold">
                            <p:stCondLst>
                              <p:cond delay="700"/>
                            </p:stCondLst>
                            <p:childTnLst>
                              <p:par>
                                <p:cTn id="13" presetID="22" presetClass="entr" presetSubtype="8"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left)">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wipe(left)">
                                      <p:cBhvr>
                                        <p:cTn id="67" dur="500"/>
                                        <p:tgtEl>
                                          <p:spTgt spid="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ipe(left)">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ipe(left)">
                                      <p:cBhvr>
                                        <p:cTn id="7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P spid="15" grpId="0"/>
      <p:bldP spid="4" grpId="0"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2793365"/>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9713" y="3641468"/>
            <a:ext cx="7205487" cy="1207011"/>
          </a:xfrm>
          <a:prstGeom prst="rect">
            <a:avLst/>
          </a:prstGeom>
        </p:spPr>
      </p:pic>
      <p:pic>
        <p:nvPicPr>
          <p:cNvPr id="35" name="图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776435" flipH="1">
            <a:off x="9975773" y="2877305"/>
            <a:ext cx="717325" cy="636625"/>
          </a:xfrm>
          <a:prstGeom prst="rect">
            <a:avLst/>
          </a:prstGeom>
        </p:spPr>
      </p:pic>
      <p:sp>
        <p:nvSpPr>
          <p:cNvPr id="2" name="文本框 1">
            <a:extLst>
              <a:ext uri="{FF2B5EF4-FFF2-40B4-BE49-F238E27FC236}">
                <a16:creationId xmlns:a16="http://schemas.microsoft.com/office/drawing/2014/main" xmlns="" id="{EAB42A08-89EA-4C0D-9BBC-187DB03E9AE8}"/>
              </a:ext>
            </a:extLst>
          </p:cNvPr>
          <p:cNvSpPr txBox="1"/>
          <p:nvPr/>
        </p:nvSpPr>
        <p:spPr>
          <a:xfrm>
            <a:off x="4471097" y="2433173"/>
            <a:ext cx="4382354" cy="1569660"/>
          </a:xfrm>
          <a:prstGeom prst="rect">
            <a:avLst/>
          </a:prstGeom>
          <a:noFill/>
        </p:spPr>
        <p:txBody>
          <a:bodyPr wrap="none" rtlCol="0">
            <a:spAutoFit/>
          </a:bodyPr>
          <a:lstStyle/>
          <a:p>
            <a:pPr>
              <a:spcBef>
                <a:spcPts val="600"/>
              </a:spcBef>
            </a:pP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Củng</a:t>
            </a:r>
            <a:r>
              <a:rPr lang="en-US" altLang="zh-CN" sz="9600" b="1" dirty="0"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 </a:t>
            </a: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cố</a:t>
            </a:r>
            <a:endParaRPr lang="zh-CN" altLang="en-US" sz="9600" b="1" dirty="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endParaRPr>
          </a:p>
        </p:txBody>
      </p:sp>
      <p:pic>
        <p:nvPicPr>
          <p:cNvPr id="9" name="图片 8">
            <a:extLst>
              <a:ext uri="{FF2B5EF4-FFF2-40B4-BE49-F238E27FC236}">
                <a16:creationId xmlns:a16="http://schemas.microsoft.com/office/drawing/2014/main" xmlns="" id="{541D1B3B-1084-4F77-83C7-BDD379413A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spTree>
    <p:extLst>
      <p:ext uri="{BB962C8B-B14F-4D97-AF65-F5344CB8AC3E}">
        <p14:creationId xmlns:p14="http://schemas.microsoft.com/office/powerpoint/2010/main" val="306020122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
                                        </p:tgtEl>
                                      </p:cBhvr>
                                    </p:animEffect>
                                  </p:childTnLst>
                                </p:cTn>
                              </p:par>
                            </p:childTnLst>
                          </p:cTn>
                        </p:par>
                        <p:par>
                          <p:cTn id="29" fill="hold">
                            <p:stCondLst>
                              <p:cond delay="75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1" name="图片 9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pic>
        <p:nvPicPr>
          <p:cNvPr id="2" name="Picture 4" descr="E:\丫头\png\对话框\d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5589" y="460463"/>
            <a:ext cx="11210223" cy="62274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E:\丫头\png\小人\卡通类素材\dg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408447">
            <a:off x="133523" y="4240904"/>
            <a:ext cx="3971708" cy="2508447"/>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xmlns="" id="{BCE54842-1DBD-4642-AE91-6B9AA6C7572B}"/>
              </a:ext>
            </a:extLst>
          </p:cNvPr>
          <p:cNvSpPr/>
          <p:nvPr/>
        </p:nvSpPr>
        <p:spPr>
          <a:xfrm>
            <a:off x="3223061" y="1719084"/>
            <a:ext cx="6994827" cy="2308324"/>
          </a:xfrm>
          <a:prstGeom prst="rect">
            <a:avLst/>
          </a:prstGeom>
        </p:spPr>
        <p:txBody>
          <a:bodyPr wrap="square">
            <a:spAutoFit/>
          </a:bodyPr>
          <a:lstStyle/>
          <a:p>
            <a:pPr algn="just"/>
            <a:r>
              <a:rPr lang="en-US" sz="3600" b="1" dirty="0" err="1">
                <a:latin typeface="UTM Beautiful Caps" pitchFamily="18" charset="0"/>
              </a:rPr>
              <a:t>Đại</a:t>
            </a:r>
            <a:r>
              <a:rPr lang="en-US" sz="3600" b="1" dirty="0">
                <a:latin typeface="UTM Beautiful Caps" pitchFamily="18" charset="0"/>
              </a:rPr>
              <a:t> </a:t>
            </a:r>
            <a:r>
              <a:rPr lang="en-US" sz="3600" b="1" dirty="0" err="1">
                <a:latin typeface="UTM Beautiful Caps" pitchFamily="18" charset="0"/>
              </a:rPr>
              <a:t>từ</a:t>
            </a:r>
            <a:r>
              <a:rPr lang="en-US" sz="3600" b="1" dirty="0">
                <a:latin typeface="UTM Beautiful Caps" pitchFamily="18" charset="0"/>
              </a:rPr>
              <a:t> </a:t>
            </a:r>
            <a:r>
              <a:rPr lang="en-US" sz="3600" dirty="0" err="1">
                <a:latin typeface="UTM Beautiful Caps" pitchFamily="18" charset="0"/>
              </a:rPr>
              <a:t>là</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dùng</a:t>
            </a:r>
            <a:r>
              <a:rPr lang="en-US" sz="3600" dirty="0">
                <a:latin typeface="UTM Beautiful Caps" pitchFamily="18" charset="0"/>
              </a:rPr>
              <a:t> </a:t>
            </a:r>
            <a:r>
              <a:rPr lang="en-US" sz="3600" dirty="0" err="1">
                <a:latin typeface="UTM Beautiful Caps" pitchFamily="18" charset="0"/>
              </a:rPr>
              <a:t>để</a:t>
            </a:r>
            <a:r>
              <a:rPr lang="en-US" sz="3600" dirty="0">
                <a:latin typeface="UTM Beautiful Caps" pitchFamily="18" charset="0"/>
              </a:rPr>
              <a:t> </a:t>
            </a:r>
            <a:r>
              <a:rPr lang="en-US" sz="3600" b="1" dirty="0" err="1">
                <a:latin typeface="UTM Beautiful Caps" pitchFamily="18" charset="0"/>
              </a:rPr>
              <a:t>xưng</a:t>
            </a:r>
            <a:r>
              <a:rPr lang="en-US" sz="3600" b="1" dirty="0">
                <a:latin typeface="UTM Beautiful Caps" pitchFamily="18" charset="0"/>
              </a:rPr>
              <a:t> </a:t>
            </a:r>
            <a:r>
              <a:rPr lang="en-US" sz="3600" b="1" dirty="0" err="1">
                <a:latin typeface="UTM Beautiful Caps" pitchFamily="18" charset="0"/>
              </a:rPr>
              <a:t>hô</a:t>
            </a:r>
            <a:r>
              <a:rPr lang="en-US" sz="3600" dirty="0">
                <a:latin typeface="UTM Beautiful Caps" pitchFamily="18" charset="0"/>
              </a:rPr>
              <a:t> hay </a:t>
            </a:r>
            <a:r>
              <a:rPr lang="en-US" sz="3600" dirty="0" err="1">
                <a:latin typeface="UTM Beautiful Caps" pitchFamily="18" charset="0"/>
              </a:rPr>
              <a:t>để</a:t>
            </a:r>
            <a:r>
              <a:rPr lang="en-US" sz="3600" dirty="0">
                <a:latin typeface="UTM Beautiful Caps" pitchFamily="18" charset="0"/>
              </a:rPr>
              <a:t> </a:t>
            </a:r>
            <a:r>
              <a:rPr lang="en-US" sz="3600" b="1" dirty="0" err="1">
                <a:latin typeface="UTM Beautiful Caps" pitchFamily="18" charset="0"/>
              </a:rPr>
              <a:t>thay</a:t>
            </a:r>
            <a:r>
              <a:rPr lang="en-US" sz="3600" b="1" dirty="0">
                <a:latin typeface="UTM Beautiful Caps" pitchFamily="18" charset="0"/>
              </a:rPr>
              <a:t> </a:t>
            </a:r>
            <a:r>
              <a:rPr lang="en-US" sz="3600" b="1" dirty="0" err="1">
                <a:latin typeface="UTM Beautiful Caps" pitchFamily="18" charset="0"/>
              </a:rPr>
              <a:t>thế</a:t>
            </a:r>
            <a:r>
              <a:rPr lang="en-US" sz="3600" b="1" dirty="0">
                <a:latin typeface="UTM Beautiful Caps" pitchFamily="18" charset="0"/>
              </a:rPr>
              <a:t> </a:t>
            </a:r>
            <a:r>
              <a:rPr lang="en-US" sz="3600" dirty="0" err="1">
                <a:latin typeface="UTM Beautiful Caps" pitchFamily="18" charset="0"/>
              </a:rPr>
              <a:t>danh</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động</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tính</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hoặc</a:t>
            </a:r>
            <a:r>
              <a:rPr lang="en-US" sz="3600" dirty="0">
                <a:latin typeface="UTM Beautiful Caps" pitchFamily="18" charset="0"/>
              </a:rPr>
              <a:t> </a:t>
            </a:r>
            <a:r>
              <a:rPr lang="en-US" sz="3600" dirty="0" err="1">
                <a:latin typeface="UTM Beautiful Caps" pitchFamily="18" charset="0"/>
              </a:rPr>
              <a:t>cụm</a:t>
            </a:r>
            <a:r>
              <a:rPr lang="en-US" sz="3600" dirty="0">
                <a:latin typeface="UTM Beautiful Caps" pitchFamily="18" charset="0"/>
              </a:rPr>
              <a:t> </a:t>
            </a:r>
            <a:r>
              <a:rPr lang="en-US" sz="3600" dirty="0" err="1">
                <a:latin typeface="UTM Beautiful Caps" pitchFamily="18" charset="0"/>
              </a:rPr>
              <a:t>danh</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cụm</a:t>
            </a:r>
            <a:r>
              <a:rPr lang="en-US" sz="3600" dirty="0">
                <a:latin typeface="UTM Beautiful Caps" pitchFamily="18" charset="0"/>
              </a:rPr>
              <a:t> </a:t>
            </a:r>
            <a:r>
              <a:rPr lang="en-US" sz="3600" dirty="0" err="1">
                <a:latin typeface="UTM Beautiful Caps" pitchFamily="18" charset="0"/>
              </a:rPr>
              <a:t>động</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cụm</a:t>
            </a:r>
            <a:r>
              <a:rPr lang="en-US" sz="3600" dirty="0">
                <a:latin typeface="UTM Beautiful Caps" pitchFamily="18" charset="0"/>
              </a:rPr>
              <a:t> </a:t>
            </a:r>
            <a:r>
              <a:rPr lang="en-US" sz="3600" dirty="0" err="1">
                <a:latin typeface="UTM Beautiful Caps" pitchFamily="18" charset="0"/>
              </a:rPr>
              <a:t>tính</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trong</a:t>
            </a:r>
            <a:r>
              <a:rPr lang="en-US" sz="3600" dirty="0">
                <a:latin typeface="UTM Beautiful Caps" pitchFamily="18" charset="0"/>
              </a:rPr>
              <a:t> </a:t>
            </a:r>
            <a:r>
              <a:rPr lang="en-US" sz="3600" dirty="0" err="1">
                <a:latin typeface="UTM Beautiful Caps" pitchFamily="18" charset="0"/>
              </a:rPr>
              <a:t>câu</a:t>
            </a:r>
            <a:r>
              <a:rPr lang="en-US" sz="3600" dirty="0">
                <a:latin typeface="UTM Beautiful Caps" pitchFamily="18" charset="0"/>
              </a:rPr>
              <a:t> </a:t>
            </a:r>
            <a:r>
              <a:rPr lang="en-US" sz="3600" dirty="0" err="1">
                <a:latin typeface="UTM Beautiful Caps" pitchFamily="18" charset="0"/>
              </a:rPr>
              <a:t>cho</a:t>
            </a:r>
            <a:r>
              <a:rPr lang="en-US" sz="3600" dirty="0">
                <a:latin typeface="UTM Beautiful Caps" pitchFamily="18" charset="0"/>
              </a:rPr>
              <a:t> </a:t>
            </a:r>
            <a:r>
              <a:rPr lang="en-US" sz="3600" b="1" dirty="0" err="1">
                <a:latin typeface="UTM Beautiful Caps" pitchFamily="18" charset="0"/>
              </a:rPr>
              <a:t>khỏi</a:t>
            </a:r>
            <a:r>
              <a:rPr lang="en-US" sz="3600" b="1" dirty="0">
                <a:latin typeface="UTM Beautiful Caps" pitchFamily="18" charset="0"/>
              </a:rPr>
              <a:t> </a:t>
            </a:r>
            <a:r>
              <a:rPr lang="en-US" sz="3600" b="1" dirty="0" err="1">
                <a:latin typeface="UTM Beautiful Caps" pitchFamily="18" charset="0"/>
              </a:rPr>
              <a:t>lặp</a:t>
            </a:r>
            <a:r>
              <a:rPr lang="en-US" sz="3600" b="1" dirty="0">
                <a:latin typeface="UTM Beautiful Caps" pitchFamily="18" charset="0"/>
              </a:rPr>
              <a:t> </a:t>
            </a:r>
            <a:r>
              <a:rPr lang="en-US" sz="3600" b="1" dirty="0" err="1">
                <a:latin typeface="UTM Beautiful Caps" pitchFamily="18" charset="0"/>
              </a:rPr>
              <a:t>lại</a:t>
            </a:r>
            <a:r>
              <a:rPr lang="en-US" sz="3600" b="1" dirty="0">
                <a:latin typeface="UTM Beautiful Caps" pitchFamily="18" charset="0"/>
              </a:rPr>
              <a:t> </a:t>
            </a:r>
            <a:r>
              <a:rPr lang="en-US" sz="3600" dirty="0" err="1">
                <a:latin typeface="UTM Beautiful Caps" pitchFamily="18" charset="0"/>
              </a:rPr>
              <a:t>các</a:t>
            </a:r>
            <a:r>
              <a:rPr lang="en-US" sz="3600" dirty="0">
                <a:latin typeface="UTM Beautiful Caps" pitchFamily="18" charset="0"/>
              </a:rPr>
              <a:t> </a:t>
            </a:r>
            <a:r>
              <a:rPr lang="en-US" sz="3600" dirty="0" err="1">
                <a:latin typeface="UTM Beautiful Caps" pitchFamily="18" charset="0"/>
              </a:rPr>
              <a:t>từ</a:t>
            </a:r>
            <a:r>
              <a:rPr lang="en-US" sz="3600" dirty="0">
                <a:latin typeface="UTM Beautiful Caps" pitchFamily="18" charset="0"/>
              </a:rPr>
              <a:t> </a:t>
            </a:r>
            <a:r>
              <a:rPr lang="en-US" sz="3600" dirty="0" err="1">
                <a:latin typeface="UTM Beautiful Caps" pitchFamily="18" charset="0"/>
              </a:rPr>
              <a:t>ngữ</a:t>
            </a:r>
            <a:r>
              <a:rPr lang="en-US" sz="3600" dirty="0">
                <a:latin typeface="UTM Beautiful Caps" pitchFamily="18" charset="0"/>
              </a:rPr>
              <a:t> </a:t>
            </a:r>
            <a:r>
              <a:rPr lang="en-US" sz="3600" dirty="0" err="1">
                <a:latin typeface="UTM Beautiful Caps" pitchFamily="18" charset="0"/>
              </a:rPr>
              <a:t>ấy</a:t>
            </a:r>
            <a:r>
              <a:rPr lang="en-US" sz="3600" dirty="0">
                <a:latin typeface="UTM Beautiful Caps" pitchFamily="18" charset="0"/>
              </a:rPr>
              <a:t>.</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2000"/>
                                        <p:tgtEl>
                                          <p:spTgt spid="91"/>
                                        </p:tgtEl>
                                      </p:cBhvr>
                                    </p:animEffect>
                                    <p:anim calcmode="lin" valueType="num">
                                      <p:cBhvr>
                                        <p:cTn id="8" dur="2000" fill="hold"/>
                                        <p:tgtEl>
                                          <p:spTgt spid="91"/>
                                        </p:tgtEl>
                                        <p:attrNameLst>
                                          <p:attrName>ppt_x</p:attrName>
                                        </p:attrNameLst>
                                      </p:cBhvr>
                                      <p:tavLst>
                                        <p:tav tm="0">
                                          <p:val>
                                            <p:strVal val="#ppt_x"/>
                                          </p:val>
                                        </p:tav>
                                        <p:tav tm="100000">
                                          <p:val>
                                            <p:strVal val="#ppt_x"/>
                                          </p:val>
                                        </p:tav>
                                      </p:tavLst>
                                    </p:anim>
                                    <p:anim calcmode="lin" valueType="num">
                                      <p:cBhvr>
                                        <p:cTn id="9" dur="2000" fill="hold"/>
                                        <p:tgtEl>
                                          <p:spTgt spid="91"/>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2500"/>
                            </p:stCondLst>
                            <p:childTnLst>
                              <p:par>
                                <p:cTn id="17" presetID="37"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900" decel="100000" fill="hold"/>
                                        <p:tgtEl>
                                          <p:spTgt spid="2"/>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 name="图片 10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771859" y="4106206"/>
            <a:ext cx="3636211" cy="2904431"/>
          </a:xfrm>
          <a:prstGeom prst="rect">
            <a:avLst/>
          </a:prstGeom>
        </p:spPr>
      </p:pic>
      <p:pic>
        <p:nvPicPr>
          <p:cNvPr id="49" name="图片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sp>
        <p:nvSpPr>
          <p:cNvPr id="51" name="文本框 50">
            <a:extLst>
              <a:ext uri="{FF2B5EF4-FFF2-40B4-BE49-F238E27FC236}">
                <a16:creationId xmlns:a16="http://schemas.microsoft.com/office/drawing/2014/main" xmlns="" id="{A75A5127-8F0E-4D2C-92E3-FCCC00C3FB3F}"/>
              </a:ext>
            </a:extLst>
          </p:cNvPr>
          <p:cNvSpPr txBox="1"/>
          <p:nvPr/>
        </p:nvSpPr>
        <p:spPr>
          <a:xfrm>
            <a:off x="3397867" y="2001870"/>
            <a:ext cx="7513996" cy="2677656"/>
          </a:xfrm>
          <a:prstGeom prst="rect">
            <a:avLst/>
          </a:prstGeom>
          <a:noFill/>
        </p:spPr>
        <p:txBody>
          <a:bodyPr wrap="square" rtlCol="0">
            <a:spAutoFit/>
          </a:bodyPr>
          <a:lstStyle/>
          <a:p>
            <a:pPr marL="571500" indent="-571500">
              <a:lnSpc>
                <a:spcPct val="150000"/>
              </a:lnSpc>
              <a:buFont typeface="Wingdings" panose="05000000000000000000" pitchFamily="2" charset="2"/>
              <a:buChar char="ü"/>
            </a:pPr>
            <a:r>
              <a:rPr lang="en-US" altLang="zh-CN" sz="2800" dirty="0" err="1" smtClean="0">
                <a:solidFill>
                  <a:srgbClr val="7030A0"/>
                </a:solidFill>
                <a:latin typeface="UTM Neo Sans Intel" pitchFamily="18" charset="0"/>
                <a:ea typeface="inpin heiti" panose="00000500000000000000" pitchFamily="2" charset="-122"/>
                <a:sym typeface="inpin heiti" panose="00000500000000000000" pitchFamily="2" charset="-122"/>
              </a:rPr>
              <a:t>Dùng</a:t>
            </a:r>
            <a:r>
              <a:rPr lang="en-US" altLang="zh-CN" sz="2800" dirty="0" smtClean="0">
                <a:solidFill>
                  <a:srgbClr val="7030A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7030A0"/>
                </a:solidFill>
                <a:latin typeface="UTM Neo Sans Intel" pitchFamily="18" charset="0"/>
                <a:ea typeface="inpin heiti" panose="00000500000000000000" pitchFamily="2" charset="-122"/>
                <a:sym typeface="inpin heiti" panose="00000500000000000000" pitchFamily="2" charset="-122"/>
              </a:rPr>
              <a:t>để</a:t>
            </a:r>
            <a:r>
              <a:rPr lang="en-US" altLang="zh-CN" sz="2800" dirty="0" smtClean="0">
                <a:solidFill>
                  <a:srgbClr val="7030A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7030A0"/>
                </a:solidFill>
                <a:latin typeface="UTM Neo Sans Intel" pitchFamily="18" charset="0"/>
                <a:ea typeface="inpin heiti" panose="00000500000000000000" pitchFamily="2" charset="-122"/>
                <a:sym typeface="inpin heiti" panose="00000500000000000000" pitchFamily="2" charset="-122"/>
              </a:rPr>
              <a:t>xưng</a:t>
            </a:r>
            <a:r>
              <a:rPr lang="en-US" altLang="zh-CN" sz="2800" dirty="0" smtClean="0">
                <a:solidFill>
                  <a:srgbClr val="7030A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7030A0"/>
                </a:solidFill>
                <a:latin typeface="UTM Neo Sans Intel" pitchFamily="18" charset="0"/>
                <a:ea typeface="inpin heiti" panose="00000500000000000000" pitchFamily="2" charset="-122"/>
                <a:sym typeface="inpin heiti" panose="00000500000000000000" pitchFamily="2" charset="-122"/>
              </a:rPr>
              <a:t>hô</a:t>
            </a:r>
            <a:endParaRPr lang="en-US" altLang="zh-CN" sz="2800" dirty="0">
              <a:solidFill>
                <a:srgbClr val="7030A0"/>
              </a:solidFill>
              <a:latin typeface="UTM Neo Sans Intel" pitchFamily="18" charset="0"/>
              <a:ea typeface="inpin heiti" panose="00000500000000000000" pitchFamily="2" charset="-122"/>
              <a:sym typeface="inpin heiti" panose="00000500000000000000" pitchFamily="2" charset="-122"/>
            </a:endParaRPr>
          </a:p>
          <a:p>
            <a:pPr marL="571500" indent="-571500">
              <a:lnSpc>
                <a:spcPct val="150000"/>
              </a:lnSpc>
              <a:buFont typeface="Wingdings" panose="05000000000000000000" pitchFamily="2" charset="2"/>
              <a:buChar char="ü"/>
            </a:pP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Dùng</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để</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thay</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thế</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danh</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động</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tính</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hoặc</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cụm</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danh</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cụm</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động</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cụm</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tính</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C0000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C00000"/>
                </a:solidFill>
                <a:latin typeface="UTM Neo Sans Intel" pitchFamily="18" charset="0"/>
                <a:ea typeface="inpin heiti" panose="00000500000000000000" pitchFamily="2" charset="-122"/>
                <a:sym typeface="inpin heiti" panose="00000500000000000000" pitchFamily="2" charset="-122"/>
              </a:rPr>
              <a:t>)</a:t>
            </a:r>
            <a:endParaRPr lang="en-US" altLang="zh-CN" sz="2800" dirty="0">
              <a:solidFill>
                <a:srgbClr val="C00000"/>
              </a:solidFill>
              <a:latin typeface="UTM Neo Sans Intel" pitchFamily="18" charset="0"/>
              <a:ea typeface="inpin heiti" panose="00000500000000000000" pitchFamily="2" charset="-122"/>
              <a:sym typeface="inpin heiti" panose="00000500000000000000" pitchFamily="2" charset="-122"/>
            </a:endParaRPr>
          </a:p>
          <a:p>
            <a:pPr marL="571500" indent="-571500">
              <a:lnSpc>
                <a:spcPct val="150000"/>
              </a:lnSpc>
              <a:buFont typeface="Wingdings" panose="05000000000000000000" pitchFamily="2" charset="2"/>
              <a:buChar char="ü"/>
            </a:pP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Nhằm</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để</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khỏi</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lặp</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lại</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những</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từ</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ngữ</a:t>
            </a:r>
            <a:r>
              <a:rPr lang="en-US" altLang="zh-CN" sz="2800" dirty="0" smtClean="0">
                <a:solidFill>
                  <a:srgbClr val="0070C0"/>
                </a:solidFill>
                <a:latin typeface="UTM Neo Sans Intel" pitchFamily="18" charset="0"/>
                <a:ea typeface="inpin heiti" panose="00000500000000000000" pitchFamily="2" charset="-122"/>
                <a:sym typeface="inpin heiti" panose="00000500000000000000" pitchFamily="2" charset="-122"/>
              </a:rPr>
              <a:t> </a:t>
            </a:r>
            <a:r>
              <a:rPr lang="en-US" altLang="zh-CN" sz="2800" dirty="0" err="1" smtClean="0">
                <a:solidFill>
                  <a:srgbClr val="0070C0"/>
                </a:solidFill>
                <a:latin typeface="UTM Neo Sans Intel" pitchFamily="18" charset="0"/>
                <a:ea typeface="inpin heiti" panose="00000500000000000000" pitchFamily="2" charset="-122"/>
                <a:sym typeface="inpin heiti" panose="00000500000000000000" pitchFamily="2" charset="-122"/>
              </a:rPr>
              <a:t>đó</a:t>
            </a:r>
            <a:endParaRPr lang="en-US" altLang="zh-CN" sz="2800" dirty="0">
              <a:solidFill>
                <a:srgbClr val="0070C0"/>
              </a:solidFill>
              <a:latin typeface="UTM Neo Sans Intel" pitchFamily="18" charset="0"/>
              <a:ea typeface="inpin heiti" panose="00000500000000000000" pitchFamily="2" charset="-122"/>
              <a:sym typeface="inpin heiti" panose="00000500000000000000" pitchFamily="2" charset="-122"/>
            </a:endParaRPr>
          </a:p>
        </p:txBody>
      </p:sp>
      <p:sp>
        <p:nvSpPr>
          <p:cNvPr id="2" name="Oval 1"/>
          <p:cNvSpPr/>
          <p:nvPr/>
        </p:nvSpPr>
        <p:spPr>
          <a:xfrm>
            <a:off x="886995" y="2375414"/>
            <a:ext cx="2004498" cy="183483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4000" b="1" dirty="0" err="1" smtClean="0">
                <a:solidFill>
                  <a:srgbClr val="FF0066"/>
                </a:solidFill>
                <a:effectLst>
                  <a:outerShdw blurRad="38100" dist="38100" dir="2700000" algn="tl">
                    <a:srgbClr val="000000">
                      <a:alpha val="43137"/>
                    </a:srgbClr>
                  </a:outerShdw>
                </a:effectLst>
                <a:latin typeface="UTM Scriptina KT" pitchFamily="2" charset="0"/>
              </a:rPr>
              <a:t>Đại</a:t>
            </a:r>
            <a:r>
              <a:rPr lang="en-US" sz="4000" b="1" dirty="0" smtClean="0">
                <a:solidFill>
                  <a:srgbClr val="FF0066"/>
                </a:solidFill>
                <a:effectLst>
                  <a:outerShdw blurRad="38100" dist="38100" dir="2700000" algn="tl">
                    <a:srgbClr val="000000">
                      <a:alpha val="43137"/>
                    </a:srgbClr>
                  </a:outerShdw>
                </a:effectLst>
                <a:latin typeface="UTM Scriptina KT" pitchFamily="2" charset="0"/>
              </a:rPr>
              <a:t> </a:t>
            </a:r>
            <a:r>
              <a:rPr lang="en-US" sz="4000" b="1" dirty="0" err="1" smtClean="0">
                <a:solidFill>
                  <a:srgbClr val="FF0066"/>
                </a:solidFill>
                <a:effectLst>
                  <a:outerShdw blurRad="38100" dist="38100" dir="2700000" algn="tl">
                    <a:srgbClr val="000000">
                      <a:alpha val="43137"/>
                    </a:srgbClr>
                  </a:outerShdw>
                </a:effectLst>
                <a:latin typeface="UTM Scriptina KT" pitchFamily="2" charset="0"/>
              </a:rPr>
              <a:t>từ</a:t>
            </a:r>
            <a:endParaRPr lang="en-US" sz="4000" b="1" dirty="0">
              <a:solidFill>
                <a:srgbClr val="FF0066"/>
              </a:solidFill>
              <a:effectLst>
                <a:outerShdw blurRad="38100" dist="38100" dir="2700000" algn="tl">
                  <a:srgbClr val="000000">
                    <a:alpha val="43137"/>
                  </a:srgbClr>
                </a:outerShdw>
              </a:effectLst>
              <a:latin typeface="UTM Scriptina KT" pitchFamily="2" charset="0"/>
            </a:endParaRPr>
          </a:p>
        </p:txBody>
      </p:sp>
      <p:pic>
        <p:nvPicPr>
          <p:cNvPr id="55" name="图片 54">
            <a:extLst>
              <a:ext uri="{FF2B5EF4-FFF2-40B4-BE49-F238E27FC236}">
                <a16:creationId xmlns:a16="http://schemas.microsoft.com/office/drawing/2014/main" xmlns="" id="{9BE0C91E-D71D-4E2D-80AD-DF5AC3FF3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741" y="2082224"/>
            <a:ext cx="2711740" cy="2421217"/>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2000"/>
                                        <p:tgtEl>
                                          <p:spTgt spid="49"/>
                                        </p:tgtEl>
                                      </p:cBhvr>
                                    </p:animEffect>
                                    <p:anim calcmode="lin" valueType="num">
                                      <p:cBhvr>
                                        <p:cTn id="8" dur="2000" fill="hold"/>
                                        <p:tgtEl>
                                          <p:spTgt spid="49"/>
                                        </p:tgtEl>
                                        <p:attrNameLst>
                                          <p:attrName>ppt_x</p:attrName>
                                        </p:attrNameLst>
                                      </p:cBhvr>
                                      <p:tavLst>
                                        <p:tav tm="0">
                                          <p:val>
                                            <p:strVal val="#ppt_x"/>
                                          </p:val>
                                        </p:tav>
                                        <p:tav tm="100000">
                                          <p:val>
                                            <p:strVal val="#ppt_x"/>
                                          </p:val>
                                        </p:tav>
                                      </p:tavLst>
                                    </p:anim>
                                    <p:anim calcmode="lin" valueType="num">
                                      <p:cBhvr>
                                        <p:cTn id="9" dur="2000" fill="hold"/>
                                        <p:tgtEl>
                                          <p:spTgt spid="4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02"/>
                                        </p:tgtEl>
                                        <p:attrNameLst>
                                          <p:attrName>style.visibility</p:attrName>
                                        </p:attrNameLst>
                                      </p:cBhvr>
                                      <p:to>
                                        <p:strVal val="visible"/>
                                      </p:to>
                                    </p:set>
                                    <p:anim calcmode="lin" valueType="num">
                                      <p:cBhvr>
                                        <p:cTn id="12" dur="2000" fill="hold"/>
                                        <p:tgtEl>
                                          <p:spTgt spid="102"/>
                                        </p:tgtEl>
                                        <p:attrNameLst>
                                          <p:attrName>ppt_w</p:attrName>
                                        </p:attrNameLst>
                                      </p:cBhvr>
                                      <p:tavLst>
                                        <p:tav tm="0">
                                          <p:val>
                                            <p:fltVal val="0"/>
                                          </p:val>
                                        </p:tav>
                                        <p:tav tm="100000">
                                          <p:val>
                                            <p:strVal val="#ppt_w"/>
                                          </p:val>
                                        </p:tav>
                                      </p:tavLst>
                                    </p:anim>
                                    <p:anim calcmode="lin" valueType="num">
                                      <p:cBhvr>
                                        <p:cTn id="13" dur="2000" fill="hold"/>
                                        <p:tgtEl>
                                          <p:spTgt spid="102"/>
                                        </p:tgtEl>
                                        <p:attrNameLst>
                                          <p:attrName>ppt_h</p:attrName>
                                        </p:attrNameLst>
                                      </p:cBhvr>
                                      <p:tavLst>
                                        <p:tav tm="0">
                                          <p:val>
                                            <p:fltVal val="0"/>
                                          </p:val>
                                        </p:tav>
                                        <p:tav tm="100000">
                                          <p:val>
                                            <p:strVal val="#ppt_h"/>
                                          </p:val>
                                        </p:tav>
                                      </p:tavLst>
                                    </p:anim>
                                    <p:animEffect transition="in" filter="fade">
                                      <p:cBhvr>
                                        <p:cTn id="14" dur="2000"/>
                                        <p:tgtEl>
                                          <p:spTgt spid="10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out)">
                                      <p:cBhvr>
                                        <p:cTn id="19" dur="750"/>
                                        <p:tgtEl>
                                          <p:spTgt spid="2"/>
                                        </p:tgtEl>
                                      </p:cBhvr>
                                    </p:animEffect>
                                  </p:childTnLst>
                                </p:cTn>
                              </p:par>
                            </p:childTnLst>
                          </p:cTn>
                        </p:par>
                        <p:par>
                          <p:cTn id="20" fill="hold">
                            <p:stCondLst>
                              <p:cond delay="750"/>
                            </p:stCondLst>
                            <p:childTnLst>
                              <p:par>
                                <p:cTn id="21" presetID="21" presetClass="entr" presetSubtype="4" fill="hold" nodeType="after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wheel(4)">
                                      <p:cBhvr>
                                        <p:cTn id="23" dur="75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iterate type="lt">
                                    <p:tmPct val="10000"/>
                                  </p:iterate>
                                  <p:childTnLst>
                                    <p:set>
                                      <p:cBhvr>
                                        <p:cTn id="27" dur="1" fill="hold">
                                          <p:stCondLst>
                                            <p:cond delay="0"/>
                                          </p:stCondLst>
                                        </p:cTn>
                                        <p:tgtEl>
                                          <p:spTgt spid="51">
                                            <p:txEl>
                                              <p:pRg st="0" end="0"/>
                                            </p:txEl>
                                          </p:spTgt>
                                        </p:tgtEl>
                                        <p:attrNameLst>
                                          <p:attrName>style.visibility</p:attrName>
                                        </p:attrNameLst>
                                      </p:cBhvr>
                                      <p:to>
                                        <p:strVal val="visible"/>
                                      </p:to>
                                    </p:set>
                                    <p:anim calcmode="lin" valueType="num">
                                      <p:cBhvr>
                                        <p:cTn id="28" dur="500" fill="hold"/>
                                        <p:tgtEl>
                                          <p:spTgt spid="51">
                                            <p:txEl>
                                              <p:pRg st="0" end="0"/>
                                            </p:txEl>
                                          </p:spTgt>
                                        </p:tgtEl>
                                        <p:attrNameLst>
                                          <p:attrName>ppt_w</p:attrName>
                                        </p:attrNameLst>
                                      </p:cBhvr>
                                      <p:tavLst>
                                        <p:tav tm="0">
                                          <p:val>
                                            <p:fltVal val="0"/>
                                          </p:val>
                                        </p:tav>
                                        <p:tav tm="100000">
                                          <p:val>
                                            <p:strVal val="#ppt_w"/>
                                          </p:val>
                                        </p:tav>
                                      </p:tavLst>
                                    </p:anim>
                                    <p:anim calcmode="lin" valueType="num">
                                      <p:cBhvr>
                                        <p:cTn id="29" dur="50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30" dur="500"/>
                                        <p:tgtEl>
                                          <p:spTgt spid="51">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iterate type="lt">
                                    <p:tmPct val="10000"/>
                                  </p:iterate>
                                  <p:childTnLst>
                                    <p:set>
                                      <p:cBhvr>
                                        <p:cTn id="34" dur="1" fill="hold">
                                          <p:stCondLst>
                                            <p:cond delay="0"/>
                                          </p:stCondLst>
                                        </p:cTn>
                                        <p:tgtEl>
                                          <p:spTgt spid="51">
                                            <p:txEl>
                                              <p:pRg st="1" end="1"/>
                                            </p:txEl>
                                          </p:spTgt>
                                        </p:tgtEl>
                                        <p:attrNameLst>
                                          <p:attrName>style.visibility</p:attrName>
                                        </p:attrNameLst>
                                      </p:cBhvr>
                                      <p:to>
                                        <p:strVal val="visible"/>
                                      </p:to>
                                    </p:set>
                                    <p:anim calcmode="lin" valueType="num">
                                      <p:cBhvr>
                                        <p:cTn id="35" dur="500" fill="hold"/>
                                        <p:tgtEl>
                                          <p:spTgt spid="51">
                                            <p:txEl>
                                              <p:pRg st="1" end="1"/>
                                            </p:txEl>
                                          </p:spTgt>
                                        </p:tgtEl>
                                        <p:attrNameLst>
                                          <p:attrName>ppt_w</p:attrName>
                                        </p:attrNameLst>
                                      </p:cBhvr>
                                      <p:tavLst>
                                        <p:tav tm="0">
                                          <p:val>
                                            <p:fltVal val="0"/>
                                          </p:val>
                                        </p:tav>
                                        <p:tav tm="100000">
                                          <p:val>
                                            <p:strVal val="#ppt_w"/>
                                          </p:val>
                                        </p:tav>
                                      </p:tavLst>
                                    </p:anim>
                                    <p:anim calcmode="lin" valueType="num">
                                      <p:cBhvr>
                                        <p:cTn id="36" dur="500" fill="hold"/>
                                        <p:tgtEl>
                                          <p:spTgt spid="51">
                                            <p:txEl>
                                              <p:pRg st="1" end="1"/>
                                            </p:txEl>
                                          </p:spTgt>
                                        </p:tgtEl>
                                        <p:attrNameLst>
                                          <p:attrName>ppt_h</p:attrName>
                                        </p:attrNameLst>
                                      </p:cBhvr>
                                      <p:tavLst>
                                        <p:tav tm="0">
                                          <p:val>
                                            <p:fltVal val="0"/>
                                          </p:val>
                                        </p:tav>
                                        <p:tav tm="100000">
                                          <p:val>
                                            <p:strVal val="#ppt_h"/>
                                          </p:val>
                                        </p:tav>
                                      </p:tavLst>
                                    </p:anim>
                                    <p:animEffect transition="in" filter="fade">
                                      <p:cBhvr>
                                        <p:cTn id="37" dur="500"/>
                                        <p:tgtEl>
                                          <p:spTgt spid="51">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iterate type="lt">
                                    <p:tmPct val="10000"/>
                                  </p:iterate>
                                  <p:childTnLst>
                                    <p:set>
                                      <p:cBhvr>
                                        <p:cTn id="41" dur="1" fill="hold">
                                          <p:stCondLst>
                                            <p:cond delay="0"/>
                                          </p:stCondLst>
                                        </p:cTn>
                                        <p:tgtEl>
                                          <p:spTgt spid="51">
                                            <p:txEl>
                                              <p:pRg st="2" end="2"/>
                                            </p:txEl>
                                          </p:spTgt>
                                        </p:tgtEl>
                                        <p:attrNameLst>
                                          <p:attrName>style.visibility</p:attrName>
                                        </p:attrNameLst>
                                      </p:cBhvr>
                                      <p:to>
                                        <p:strVal val="visible"/>
                                      </p:to>
                                    </p:set>
                                    <p:anim calcmode="lin" valueType="num">
                                      <p:cBhvr>
                                        <p:cTn id="42" dur="500" fill="hold"/>
                                        <p:tgtEl>
                                          <p:spTgt spid="51">
                                            <p:txEl>
                                              <p:pRg st="2" end="2"/>
                                            </p:txEl>
                                          </p:spTgt>
                                        </p:tgtEl>
                                        <p:attrNameLst>
                                          <p:attrName>ppt_w</p:attrName>
                                        </p:attrNameLst>
                                      </p:cBhvr>
                                      <p:tavLst>
                                        <p:tav tm="0">
                                          <p:val>
                                            <p:fltVal val="0"/>
                                          </p:val>
                                        </p:tav>
                                        <p:tav tm="100000">
                                          <p:val>
                                            <p:strVal val="#ppt_w"/>
                                          </p:val>
                                        </p:tav>
                                      </p:tavLst>
                                    </p:anim>
                                    <p:anim calcmode="lin" valueType="num">
                                      <p:cBhvr>
                                        <p:cTn id="43" dur="500" fill="hold"/>
                                        <p:tgtEl>
                                          <p:spTgt spid="51">
                                            <p:txEl>
                                              <p:pRg st="2" end="2"/>
                                            </p:txEl>
                                          </p:spTgt>
                                        </p:tgtEl>
                                        <p:attrNameLst>
                                          <p:attrName>ppt_h</p:attrName>
                                        </p:attrNameLst>
                                      </p:cBhvr>
                                      <p:tavLst>
                                        <p:tav tm="0">
                                          <p:val>
                                            <p:fltVal val="0"/>
                                          </p:val>
                                        </p:tav>
                                        <p:tav tm="100000">
                                          <p:val>
                                            <p:strVal val="#ppt_h"/>
                                          </p:val>
                                        </p:tav>
                                      </p:tavLst>
                                    </p:anim>
                                    <p:animEffect transition="in" filter="fade">
                                      <p:cBhvr>
                                        <p:cTn id="44" dur="500"/>
                                        <p:tgtEl>
                                          <p:spTgt spid="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uiExpand="1" build="p"/>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 name="图片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pic>
        <p:nvPicPr>
          <p:cNvPr id="9" name="图片 8">
            <a:extLst>
              <a:ext uri="{FF2B5EF4-FFF2-40B4-BE49-F238E27FC236}">
                <a16:creationId xmlns:a16="http://schemas.microsoft.com/office/drawing/2014/main" xmlns="" id="{5A219139-6591-43F4-8361-8B039B0CD7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118" y="2771597"/>
            <a:ext cx="3049678" cy="2533066"/>
          </a:xfrm>
          <a:prstGeom prst="rect">
            <a:avLst/>
          </a:prstGeom>
        </p:spPr>
      </p:pic>
      <p:pic>
        <p:nvPicPr>
          <p:cNvPr id="7" name="图片 6">
            <a:extLst>
              <a:ext uri="{FF2B5EF4-FFF2-40B4-BE49-F238E27FC236}">
                <a16:creationId xmlns:a16="http://schemas.microsoft.com/office/drawing/2014/main" xmlns="" id="{71CFC81D-F8EB-45C5-9DEF-0685628A79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85796" y="1926427"/>
            <a:ext cx="7415478" cy="4719221"/>
          </a:xfrm>
          <a:prstGeom prst="rect">
            <a:avLst/>
          </a:prstGeom>
        </p:spPr>
      </p:pic>
      <p:sp>
        <p:nvSpPr>
          <p:cNvPr id="10" name="矩形 9">
            <a:extLst>
              <a:ext uri="{FF2B5EF4-FFF2-40B4-BE49-F238E27FC236}">
                <a16:creationId xmlns:a16="http://schemas.microsoft.com/office/drawing/2014/main" xmlns="" id="{DA378526-8B1E-4D50-9FD5-35ADB4D012A0}"/>
              </a:ext>
            </a:extLst>
          </p:cNvPr>
          <p:cNvSpPr/>
          <p:nvPr/>
        </p:nvSpPr>
        <p:spPr>
          <a:xfrm>
            <a:off x="5188295" y="3597460"/>
            <a:ext cx="4294034" cy="1200329"/>
          </a:xfrm>
          <a:prstGeom prst="rect">
            <a:avLst/>
          </a:prstGeom>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Xem</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lại</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bài</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hoàn</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thành</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các</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bài</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 </a:t>
            </a:r>
            <a:r>
              <a:rPr lang="en-US" altLang="zh-CN"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tập</a:t>
            </a: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rPr>
              <a:t>.</a:t>
            </a:r>
            <a:endParaRPr lang="en-US" altLang="zh-C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UTM Neo Sans Intel" pitchFamily="18" charset="0"/>
              <a:ea typeface="inpin heiti" panose="00000500000000000000" pitchFamily="2" charset="-122"/>
              <a:sym typeface="inpin heiti" panose="00000500000000000000" pitchFamily="2" charset="-122"/>
            </a:endParaRPr>
          </a:p>
        </p:txBody>
      </p:sp>
      <p:sp>
        <p:nvSpPr>
          <p:cNvPr id="15" name="文本框 14">
            <a:extLst>
              <a:ext uri="{FF2B5EF4-FFF2-40B4-BE49-F238E27FC236}">
                <a16:creationId xmlns:a16="http://schemas.microsoft.com/office/drawing/2014/main" xmlns="" id="{91B0F1B5-0685-4C7B-936F-199FD5E76125}"/>
              </a:ext>
            </a:extLst>
          </p:cNvPr>
          <p:cNvSpPr txBox="1"/>
          <p:nvPr/>
        </p:nvSpPr>
        <p:spPr>
          <a:xfrm>
            <a:off x="5241455" y="1018425"/>
            <a:ext cx="3756156" cy="1323439"/>
          </a:xfrm>
          <a:prstGeom prst="rect">
            <a:avLst/>
          </a:prstGeom>
          <a:noFill/>
        </p:spPr>
        <p:txBody>
          <a:bodyPr wrap="none" rtlCol="0">
            <a:spAutoFit/>
          </a:bodyPr>
          <a:lstStyle/>
          <a:p>
            <a:r>
              <a:rPr lang="en-US" altLang="zh-CN" sz="8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Beautiful Caps" pitchFamily="18" charset="0"/>
                <a:ea typeface="inpin heiti" panose="00000500000000000000" pitchFamily="2" charset="-122"/>
                <a:sym typeface="inpin heiti" panose="00000500000000000000" pitchFamily="2" charset="-122"/>
              </a:rPr>
              <a:t>Dặn</a:t>
            </a:r>
            <a:r>
              <a:rPr lang="en-US" altLang="zh-CN" sz="8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Beautiful Caps" pitchFamily="18" charset="0"/>
                <a:ea typeface="inpin heiti" panose="00000500000000000000" pitchFamily="2" charset="-122"/>
                <a:sym typeface="inpin heiti" panose="00000500000000000000" pitchFamily="2" charset="-122"/>
              </a:rPr>
              <a:t> </a:t>
            </a:r>
            <a:r>
              <a:rPr lang="en-US" altLang="zh-CN" sz="80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Beautiful Caps" pitchFamily="18" charset="0"/>
                <a:ea typeface="inpin heiti" panose="00000500000000000000" pitchFamily="2" charset="-122"/>
                <a:sym typeface="inpin heiti" panose="00000500000000000000" pitchFamily="2" charset="-122"/>
              </a:rPr>
              <a:t>dò</a:t>
            </a:r>
            <a:endParaRPr lang="zh-CN" altLang="en-US" sz="8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Beautiful Caps" pitchFamily="18" charset="0"/>
              <a:ea typeface="inpin heiti" panose="00000500000000000000" pitchFamily="2" charset="-122"/>
              <a:sym typeface="inpin heiti" panose="00000500000000000000" pitchFamily="2" charset="-122"/>
            </a:endParaRPr>
          </a:p>
        </p:txBody>
      </p:sp>
      <p:pic>
        <p:nvPicPr>
          <p:cNvPr id="16" name="图片 15">
            <a:extLst>
              <a:ext uri="{FF2B5EF4-FFF2-40B4-BE49-F238E27FC236}">
                <a16:creationId xmlns:a16="http://schemas.microsoft.com/office/drawing/2014/main" xmlns="" id="{687384C3-3E85-4433-B500-13172220D1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86095" y="1926427"/>
            <a:ext cx="7205487" cy="1207011"/>
          </a:xfrm>
          <a:prstGeom prst="rect">
            <a:avLst/>
          </a:prstGeom>
        </p:spPr>
      </p:pic>
      <p:pic>
        <p:nvPicPr>
          <p:cNvPr id="17" name="图片 16">
            <a:extLst>
              <a:ext uri="{FF2B5EF4-FFF2-40B4-BE49-F238E27FC236}">
                <a16:creationId xmlns:a16="http://schemas.microsoft.com/office/drawing/2014/main" xmlns="" id="{08BE04DC-3135-4D50-830D-00B950760E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35490" y="777424"/>
            <a:ext cx="1328620" cy="1732676"/>
          </a:xfrm>
          <a:prstGeom prst="rect">
            <a:avLst/>
          </a:prstGeom>
        </p:spPr>
      </p:pic>
    </p:spTree>
    <p:extLst>
      <p:ext uri="{BB962C8B-B14F-4D97-AF65-F5344CB8AC3E}">
        <p14:creationId xmlns:p14="http://schemas.microsoft.com/office/powerpoint/2010/main" val="245546450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2000"/>
                                        <p:tgtEl>
                                          <p:spTgt spid="57"/>
                                        </p:tgtEl>
                                      </p:cBhvr>
                                    </p:animEffect>
                                    <p:anim calcmode="lin" valueType="num">
                                      <p:cBhvr>
                                        <p:cTn id="8" dur="2000" fill="hold"/>
                                        <p:tgtEl>
                                          <p:spTgt spid="57"/>
                                        </p:tgtEl>
                                        <p:attrNameLst>
                                          <p:attrName>ppt_x</p:attrName>
                                        </p:attrNameLst>
                                      </p:cBhvr>
                                      <p:tavLst>
                                        <p:tav tm="0">
                                          <p:val>
                                            <p:strVal val="#ppt_x"/>
                                          </p:val>
                                        </p:tav>
                                        <p:tav tm="100000">
                                          <p:val>
                                            <p:strVal val="#ppt_x"/>
                                          </p:val>
                                        </p:tav>
                                      </p:tavLst>
                                    </p:anim>
                                    <p:anim calcmode="lin" valueType="num">
                                      <p:cBhvr>
                                        <p:cTn id="9" dur="2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ppt_w</p:attrName>
                                        </p:attrNameLst>
                                      </p:cBhvr>
                                      <p:tavLst>
                                        <p:tav tm="0">
                                          <p:val>
                                            <p:fltVal val="0"/>
                                          </p:val>
                                        </p:tav>
                                        <p:tav tm="100000">
                                          <p:val>
                                            <p:strVal val="#ppt_w"/>
                                          </p:val>
                                        </p:tav>
                                      </p:tavLst>
                                    </p:anim>
                                    <p:anim calcmode="lin" valueType="num">
                                      <p:cBhvr>
                                        <p:cTn id="15" dur="1000" fill="hold"/>
                                        <p:tgtEl>
                                          <p:spTgt spid="15"/>
                                        </p:tgtEl>
                                        <p:attrNameLst>
                                          <p:attrName>ppt_h</p:attrName>
                                        </p:attrNameLst>
                                      </p:cBhvr>
                                      <p:tavLst>
                                        <p:tav tm="0">
                                          <p:val>
                                            <p:fltVal val="0"/>
                                          </p:val>
                                        </p:tav>
                                        <p:tav tm="100000">
                                          <p:val>
                                            <p:strVal val="#ppt_h"/>
                                          </p:val>
                                        </p:tav>
                                      </p:tavLst>
                                    </p:anim>
                                    <p:anim calcmode="lin" valueType="num">
                                      <p:cBhvr>
                                        <p:cTn id="16" dur="1000" fill="hold"/>
                                        <p:tgtEl>
                                          <p:spTgt spid="15"/>
                                        </p:tgtEl>
                                        <p:attrNameLst>
                                          <p:attrName>style.rotation</p:attrName>
                                        </p:attrNameLst>
                                      </p:cBhvr>
                                      <p:tavLst>
                                        <p:tav tm="0">
                                          <p:val>
                                            <p:fltVal val="90"/>
                                          </p:val>
                                        </p:tav>
                                        <p:tav tm="100000">
                                          <p:val>
                                            <p:fltVal val="0"/>
                                          </p:val>
                                        </p:tav>
                                      </p:tavLst>
                                    </p:anim>
                                    <p:animEffect transition="in" filter="fad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1" nodeType="clickEffect">
                                  <p:stCondLst>
                                    <p:cond delay="0"/>
                                  </p:stCondLst>
                                  <p:childTnLst>
                                    <p:animEffect transition="out" filter="fade">
                                      <p:cBhvr>
                                        <p:cTn id="21" dur="500" tmFilter="0, 0; .2, .5; .8, .5; 1, 0"/>
                                        <p:tgtEl>
                                          <p:spTgt spid="15"/>
                                        </p:tgtEl>
                                      </p:cBhvr>
                                    </p:animEffect>
                                    <p:animScale>
                                      <p:cBhvr>
                                        <p:cTn id="22" dur="250" autoRev="1" fill="hold"/>
                                        <p:tgtEl>
                                          <p:spTgt spid="15"/>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par>
                          <p:cTn id="35" fill="hold">
                            <p:stCondLst>
                              <p:cond delay="500"/>
                            </p:stCondLst>
                            <p:childTnLst>
                              <p:par>
                                <p:cTn id="36" presetID="42"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fltVal val="0"/>
                                          </p:val>
                                        </p:tav>
                                        <p:tav tm="100000">
                                          <p:val>
                                            <p:strVal val="#ppt_w"/>
                                          </p:val>
                                        </p:tav>
                                      </p:tavLst>
                                    </p:anim>
                                    <p:anim calcmode="lin" valueType="num">
                                      <p:cBhvr>
                                        <p:cTn id="53" dur="1000" fill="hold"/>
                                        <p:tgtEl>
                                          <p:spTgt spid="10"/>
                                        </p:tgtEl>
                                        <p:attrNameLst>
                                          <p:attrName>ppt_h</p:attrName>
                                        </p:attrNameLst>
                                      </p:cBhvr>
                                      <p:tavLst>
                                        <p:tav tm="0">
                                          <p:val>
                                            <p:fltVal val="0"/>
                                          </p:val>
                                        </p:tav>
                                        <p:tav tm="100000">
                                          <p:val>
                                            <p:strVal val="#ppt_h"/>
                                          </p:val>
                                        </p:tav>
                                      </p:tavLst>
                                    </p:anim>
                                    <p:anim calcmode="lin" valueType="num">
                                      <p:cBhvr>
                                        <p:cTn id="54" dur="1000" fill="hold"/>
                                        <p:tgtEl>
                                          <p:spTgt spid="10"/>
                                        </p:tgtEl>
                                        <p:attrNameLst>
                                          <p:attrName>style.rotation</p:attrName>
                                        </p:attrNameLst>
                                      </p:cBhvr>
                                      <p:tavLst>
                                        <p:tav tm="0">
                                          <p:val>
                                            <p:fltVal val="90"/>
                                          </p:val>
                                        </p:tav>
                                        <p:tav tm="100000">
                                          <p:val>
                                            <p:fltVal val="0"/>
                                          </p:val>
                                        </p:tav>
                                      </p:tavLst>
                                    </p:anim>
                                    <p:animEffect transition="in" filter="fade">
                                      <p:cBhvr>
                                        <p:cTn id="5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5" grpId="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6" name="图片 8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pic>
        <p:nvPicPr>
          <p:cNvPr id="6" name="图片 5">
            <a:extLst>
              <a:ext uri="{FF2B5EF4-FFF2-40B4-BE49-F238E27FC236}">
                <a16:creationId xmlns:a16="http://schemas.microsoft.com/office/drawing/2014/main" xmlns="" id="{865754F9-AE7C-4C5A-8F04-CDA3C3A71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765" y="2724239"/>
            <a:ext cx="6612695" cy="4105922"/>
          </a:xfrm>
          <a:prstGeom prst="rect">
            <a:avLst/>
          </a:prstGeom>
        </p:spPr>
      </p:pic>
      <p:pic>
        <p:nvPicPr>
          <p:cNvPr id="8" name="图片 7">
            <a:extLst>
              <a:ext uri="{FF2B5EF4-FFF2-40B4-BE49-F238E27FC236}">
                <a16:creationId xmlns:a16="http://schemas.microsoft.com/office/drawing/2014/main" xmlns="" id="{F4997235-B0A5-4137-9BEE-1E0E76E05C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57910" y="1643762"/>
            <a:ext cx="6340434" cy="6340434"/>
          </a:xfrm>
          <a:prstGeom prst="rect">
            <a:avLst/>
          </a:prstGeom>
        </p:spPr>
      </p:pic>
      <p:sp>
        <p:nvSpPr>
          <p:cNvPr id="19" name="文本框 18">
            <a:extLst>
              <a:ext uri="{FF2B5EF4-FFF2-40B4-BE49-F238E27FC236}">
                <a16:creationId xmlns:a16="http://schemas.microsoft.com/office/drawing/2014/main" xmlns="" id="{B1E5992B-6023-4D8D-B551-D30F9D68D7B3}"/>
              </a:ext>
            </a:extLst>
          </p:cNvPr>
          <p:cNvSpPr txBox="1"/>
          <p:nvPr/>
        </p:nvSpPr>
        <p:spPr>
          <a:xfrm>
            <a:off x="5815562" y="3885914"/>
            <a:ext cx="4448655" cy="1107996"/>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zh-CN"/>
            </a:defPPr>
            <a:lvl1pPr algn="ctr">
              <a:defRPr sz="4400" b="1">
                <a:ln w="19050">
                  <a:solidFill>
                    <a:schemeClr val="bg1"/>
                  </a:solidFill>
                </a:ln>
                <a:effectLst>
                  <a:outerShdw blurRad="38100" dist="38100" dir="2700000" algn="tl">
                    <a:srgbClr val="000000">
                      <a:alpha val="43137"/>
                    </a:srgbClr>
                  </a:outerShdw>
                </a:effectLst>
                <a:latin typeface="方正卡通简体" panose="03000509000000000000" pitchFamily="65" charset="-122"/>
                <a:ea typeface="方正卡通简体" panose="03000509000000000000" pitchFamily="65" charset="-122"/>
              </a:defRPr>
            </a:lvl1pPr>
          </a:lstStyle>
          <a:p>
            <a:r>
              <a:rPr lang="en-US" altLang="zh-CN" sz="6600" cap="all" dirty="0" smtClean="0">
                <a:ln w="0"/>
                <a:solidFill>
                  <a:srgbClr val="FF0066"/>
                </a:solidFill>
                <a:effectLst>
                  <a:reflection blurRad="12700" stA="50000" endPos="50000" dist="5000" dir="5400000" sy="-100000" rotWithShape="0"/>
                </a:effectLst>
                <a:latin typeface="inpin heiti" panose="00000500000000000000" pitchFamily="2" charset="-122"/>
                <a:ea typeface="inpin heiti" panose="00000500000000000000" pitchFamily="2" charset="-122"/>
                <a:sym typeface="inpin heiti" panose="00000500000000000000" pitchFamily="2" charset="-122"/>
              </a:rPr>
              <a:t>Thank you!</a:t>
            </a:r>
            <a:endParaRPr lang="zh-CN" altLang="en-US" sz="6600" cap="all" dirty="0">
              <a:ln w="0"/>
              <a:solidFill>
                <a:srgbClr val="FF0066"/>
              </a:solidFill>
              <a:effectLst>
                <a:reflection blurRad="12700" stA="50000" endPos="50000" dist="5000" dir="5400000" sy="-100000" rotWithShape="0"/>
              </a:effectLst>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2" name="图片 21">
            <a:extLst>
              <a:ext uri="{FF2B5EF4-FFF2-40B4-BE49-F238E27FC236}">
                <a16:creationId xmlns:a16="http://schemas.microsoft.com/office/drawing/2014/main" xmlns="" id="{5E7317A3-C62B-4BE2-9685-33418A6BBB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86095" y="1926427"/>
            <a:ext cx="7205487" cy="1207011"/>
          </a:xfrm>
          <a:prstGeom prst="rect">
            <a:avLst/>
          </a:prstGeom>
        </p:spPr>
      </p:pic>
      <p:pic>
        <p:nvPicPr>
          <p:cNvPr id="23" name="图片 22">
            <a:extLst>
              <a:ext uri="{FF2B5EF4-FFF2-40B4-BE49-F238E27FC236}">
                <a16:creationId xmlns:a16="http://schemas.microsoft.com/office/drawing/2014/main" xmlns="" id="{3DFA21D8-5CB8-4D7A-9072-9C756C513E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0218" y="5125324"/>
            <a:ext cx="1328620" cy="1732676"/>
          </a:xfrm>
          <a:prstGeom prst="rect">
            <a:avLst/>
          </a:prstGeom>
        </p:spPr>
      </p:pic>
    </p:spTree>
    <p:extLst>
      <p:ext uri="{BB962C8B-B14F-4D97-AF65-F5344CB8AC3E}">
        <p14:creationId xmlns:p14="http://schemas.microsoft.com/office/powerpoint/2010/main" val="85963841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2000"/>
                                        <p:tgtEl>
                                          <p:spTgt spid="86"/>
                                        </p:tgtEl>
                                      </p:cBhvr>
                                    </p:animEffect>
                                    <p:anim calcmode="lin" valueType="num">
                                      <p:cBhvr>
                                        <p:cTn id="8" dur="2000" fill="hold"/>
                                        <p:tgtEl>
                                          <p:spTgt spid="86"/>
                                        </p:tgtEl>
                                        <p:attrNameLst>
                                          <p:attrName>ppt_x</p:attrName>
                                        </p:attrNameLst>
                                      </p:cBhvr>
                                      <p:tavLst>
                                        <p:tav tm="0">
                                          <p:val>
                                            <p:strVal val="#ppt_x"/>
                                          </p:val>
                                        </p:tav>
                                        <p:tav tm="100000">
                                          <p:val>
                                            <p:strVal val="#ppt_x"/>
                                          </p:val>
                                        </p:tav>
                                      </p:tavLst>
                                    </p:anim>
                                    <p:anim calcmode="lin" valueType="num">
                                      <p:cBhvr>
                                        <p:cTn id="9" dur="2000" fill="hold"/>
                                        <p:tgtEl>
                                          <p:spTgt spid="8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1+#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1000" fill="hold"/>
                                        <p:tgtEl>
                                          <p:spTgt spid="19"/>
                                        </p:tgtEl>
                                        <p:attrNameLst>
                                          <p:attrName>ppt_w</p:attrName>
                                        </p:attrNameLst>
                                      </p:cBhvr>
                                      <p:tavLst>
                                        <p:tav tm="0">
                                          <p:val>
                                            <p:fltVal val="0"/>
                                          </p:val>
                                        </p:tav>
                                        <p:tav tm="100000">
                                          <p:val>
                                            <p:strVal val="#ppt_w"/>
                                          </p:val>
                                        </p:tav>
                                      </p:tavLst>
                                    </p:anim>
                                    <p:anim calcmode="lin" valueType="num">
                                      <p:cBhvr>
                                        <p:cTn id="40" dur="1000" fill="hold"/>
                                        <p:tgtEl>
                                          <p:spTgt spid="19"/>
                                        </p:tgtEl>
                                        <p:attrNameLst>
                                          <p:attrName>ppt_h</p:attrName>
                                        </p:attrNameLst>
                                      </p:cBhvr>
                                      <p:tavLst>
                                        <p:tav tm="0">
                                          <p:val>
                                            <p:fltVal val="0"/>
                                          </p:val>
                                        </p:tav>
                                        <p:tav tm="100000">
                                          <p:val>
                                            <p:strVal val="#ppt_h"/>
                                          </p:val>
                                        </p:tav>
                                      </p:tavLst>
                                    </p:anim>
                                    <p:anim calcmode="lin" valueType="num">
                                      <p:cBhvr>
                                        <p:cTn id="41" dur="1000" fill="hold"/>
                                        <p:tgtEl>
                                          <p:spTgt spid="19"/>
                                        </p:tgtEl>
                                        <p:attrNameLst>
                                          <p:attrName>style.rotation</p:attrName>
                                        </p:attrNameLst>
                                      </p:cBhvr>
                                      <p:tavLst>
                                        <p:tav tm="0">
                                          <p:val>
                                            <p:fltVal val="90"/>
                                          </p:val>
                                        </p:tav>
                                        <p:tav tm="100000">
                                          <p:val>
                                            <p:fltVal val="0"/>
                                          </p:val>
                                        </p:tav>
                                      </p:tavLst>
                                    </p:anim>
                                    <p:animEffect transition="in" filter="fade">
                                      <p:cBhvr>
                                        <p:cTn id="4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接连接符 9">
            <a:extLst>
              <a:ext uri="{FF2B5EF4-FFF2-40B4-BE49-F238E27FC236}">
                <a16:creationId xmlns:a16="http://schemas.microsoft.com/office/drawing/2014/main" xmlns="" id="{54F615B3-D784-F549-B595-B154DE28E8E2}"/>
              </a:ext>
            </a:extLst>
          </p:cNvPr>
          <p:cNvCxnSpPr/>
          <p:nvPr/>
        </p:nvCxnSpPr>
        <p:spPr>
          <a:xfrm>
            <a:off x="2685471" y="2847527"/>
            <a:ext cx="0" cy="1107307"/>
          </a:xfrm>
          <a:prstGeom prst="line">
            <a:avLst/>
          </a:prstGeom>
          <a:ln>
            <a:solidFill>
              <a:srgbClr val="68A82F"/>
            </a:solidFill>
          </a:ln>
        </p:spPr>
        <p:style>
          <a:lnRef idx="1">
            <a:schemeClr val="accent1"/>
          </a:lnRef>
          <a:fillRef idx="0">
            <a:schemeClr val="accent1"/>
          </a:fillRef>
          <a:effectRef idx="0">
            <a:schemeClr val="accent1"/>
          </a:effectRef>
          <a:fontRef idx="minor">
            <a:schemeClr val="tx1"/>
          </a:fontRef>
        </p:style>
      </p:cxnSp>
      <p:grpSp>
        <p:nvGrpSpPr>
          <p:cNvPr id="4" name="组合 3">
            <a:extLst>
              <a:ext uri="{FF2B5EF4-FFF2-40B4-BE49-F238E27FC236}">
                <a16:creationId xmlns:a16="http://schemas.microsoft.com/office/drawing/2014/main" xmlns="" id="{4CE9E65E-DC86-7842-8F25-E1C16D595C77}"/>
              </a:ext>
            </a:extLst>
          </p:cNvPr>
          <p:cNvGrpSpPr/>
          <p:nvPr/>
        </p:nvGrpSpPr>
        <p:grpSpPr>
          <a:xfrm>
            <a:off x="2115367" y="3919613"/>
            <a:ext cx="1200998" cy="690185"/>
            <a:chOff x="4070537" y="3759289"/>
            <a:chExt cx="1200998" cy="690185"/>
          </a:xfrm>
        </p:grpSpPr>
        <p:sp>
          <p:nvSpPr>
            <p:cNvPr id="5" name="Freeform 206">
              <a:extLst>
                <a:ext uri="{FF2B5EF4-FFF2-40B4-BE49-F238E27FC236}">
                  <a16:creationId xmlns:a16="http://schemas.microsoft.com/office/drawing/2014/main" xmlns="" id="{142ECC97-DEB4-8345-9584-10CC1A369CA4}"/>
                </a:ext>
              </a:extLst>
            </p:cNvPr>
            <p:cNvSpPr/>
            <p:nvPr/>
          </p:nvSpPr>
          <p:spPr bwMode="auto">
            <a:xfrm>
              <a:off x="4070537" y="3759289"/>
              <a:ext cx="1200998" cy="637262"/>
            </a:xfrm>
            <a:custGeom>
              <a:avLst/>
              <a:gdLst>
                <a:gd name="T0" fmla="*/ 179 w 241"/>
                <a:gd name="T1" fmla="*/ 25 h 128"/>
                <a:gd name="T2" fmla="*/ 157 w 241"/>
                <a:gd name="T3" fmla="*/ 31 h 128"/>
                <a:gd name="T4" fmla="*/ 108 w 241"/>
                <a:gd name="T5" fmla="*/ 0 h 128"/>
                <a:gd name="T6" fmla="*/ 58 w 241"/>
                <a:gd name="T7" fmla="*/ 32 h 128"/>
                <a:gd name="T8" fmla="*/ 43 w 241"/>
                <a:gd name="T9" fmla="*/ 26 h 128"/>
                <a:gd name="T10" fmla="*/ 17 w 241"/>
                <a:gd name="T11" fmla="*/ 52 h 128"/>
                <a:gd name="T12" fmla="*/ 18 w 241"/>
                <a:gd name="T13" fmla="*/ 59 h 128"/>
                <a:gd name="T14" fmla="*/ 0 w 241"/>
                <a:gd name="T15" fmla="*/ 91 h 128"/>
                <a:gd name="T16" fmla="*/ 37 w 241"/>
                <a:gd name="T17" fmla="*/ 128 h 128"/>
                <a:gd name="T18" fmla="*/ 37 w 241"/>
                <a:gd name="T19" fmla="*/ 128 h 128"/>
                <a:gd name="T20" fmla="*/ 37 w 241"/>
                <a:gd name="T21" fmla="*/ 128 h 128"/>
                <a:gd name="T22" fmla="*/ 37 w 241"/>
                <a:gd name="T23" fmla="*/ 128 h 128"/>
                <a:gd name="T24" fmla="*/ 38 w 241"/>
                <a:gd name="T25" fmla="*/ 128 h 128"/>
                <a:gd name="T26" fmla="*/ 211 w 241"/>
                <a:gd name="T27" fmla="*/ 128 h 128"/>
                <a:gd name="T28" fmla="*/ 212 w 241"/>
                <a:gd name="T29" fmla="*/ 128 h 128"/>
                <a:gd name="T30" fmla="*/ 241 w 241"/>
                <a:gd name="T31" fmla="*/ 99 h 128"/>
                <a:gd name="T32" fmla="*/ 223 w 241"/>
                <a:gd name="T33" fmla="*/ 72 h 128"/>
                <a:gd name="T34" fmla="*/ 223 w 241"/>
                <a:gd name="T35" fmla="*/ 69 h 128"/>
                <a:gd name="T36" fmla="*/ 179 w 241"/>
                <a:gd name="T37" fmla="*/ 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128">
                  <a:moveTo>
                    <a:pt x="179" y="25"/>
                  </a:moveTo>
                  <a:cubicBezTo>
                    <a:pt x="171" y="25"/>
                    <a:pt x="164" y="27"/>
                    <a:pt x="157" y="31"/>
                  </a:cubicBezTo>
                  <a:cubicBezTo>
                    <a:pt x="148" y="13"/>
                    <a:pt x="129" y="0"/>
                    <a:pt x="108" y="0"/>
                  </a:cubicBezTo>
                  <a:cubicBezTo>
                    <a:pt x="86" y="0"/>
                    <a:pt x="67" y="13"/>
                    <a:pt x="58" y="32"/>
                  </a:cubicBezTo>
                  <a:cubicBezTo>
                    <a:pt x="54" y="28"/>
                    <a:pt x="49" y="26"/>
                    <a:pt x="43" y="26"/>
                  </a:cubicBezTo>
                  <a:cubicBezTo>
                    <a:pt x="29" y="26"/>
                    <a:pt x="17" y="38"/>
                    <a:pt x="17" y="52"/>
                  </a:cubicBezTo>
                  <a:cubicBezTo>
                    <a:pt x="17" y="54"/>
                    <a:pt x="18" y="57"/>
                    <a:pt x="18" y="59"/>
                  </a:cubicBezTo>
                  <a:cubicBezTo>
                    <a:pt x="8" y="66"/>
                    <a:pt x="0" y="77"/>
                    <a:pt x="0" y="91"/>
                  </a:cubicBezTo>
                  <a:cubicBezTo>
                    <a:pt x="0" y="111"/>
                    <a:pt x="17" y="128"/>
                    <a:pt x="37" y="128"/>
                  </a:cubicBezTo>
                  <a:cubicBezTo>
                    <a:pt x="37" y="128"/>
                    <a:pt x="37" y="128"/>
                    <a:pt x="37" y="128"/>
                  </a:cubicBezTo>
                  <a:cubicBezTo>
                    <a:pt x="37" y="128"/>
                    <a:pt x="37" y="128"/>
                    <a:pt x="37" y="128"/>
                  </a:cubicBezTo>
                  <a:cubicBezTo>
                    <a:pt x="37" y="128"/>
                    <a:pt x="37" y="128"/>
                    <a:pt x="37" y="128"/>
                  </a:cubicBezTo>
                  <a:cubicBezTo>
                    <a:pt x="38" y="128"/>
                    <a:pt x="38" y="128"/>
                    <a:pt x="38" y="128"/>
                  </a:cubicBezTo>
                  <a:cubicBezTo>
                    <a:pt x="211" y="128"/>
                    <a:pt x="211" y="128"/>
                    <a:pt x="211" y="128"/>
                  </a:cubicBezTo>
                  <a:cubicBezTo>
                    <a:pt x="211" y="128"/>
                    <a:pt x="212" y="128"/>
                    <a:pt x="212" y="128"/>
                  </a:cubicBezTo>
                  <a:cubicBezTo>
                    <a:pt x="228" y="128"/>
                    <a:pt x="241" y="115"/>
                    <a:pt x="241" y="99"/>
                  </a:cubicBezTo>
                  <a:cubicBezTo>
                    <a:pt x="241" y="87"/>
                    <a:pt x="234" y="76"/>
                    <a:pt x="223" y="72"/>
                  </a:cubicBezTo>
                  <a:cubicBezTo>
                    <a:pt x="223" y="71"/>
                    <a:pt x="223" y="70"/>
                    <a:pt x="223" y="69"/>
                  </a:cubicBezTo>
                  <a:cubicBezTo>
                    <a:pt x="223" y="45"/>
                    <a:pt x="204" y="25"/>
                    <a:pt x="179" y="25"/>
                  </a:cubicBezTo>
                  <a:close/>
                </a:path>
              </a:pathLst>
            </a:custGeom>
            <a:solidFill>
              <a:srgbClr val="68A82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ysClr val="windowText" lastClr="000000"/>
                </a:solidFill>
                <a:effectLst/>
                <a:uLnTx/>
                <a:uFillTx/>
                <a:latin typeface="UTM Gradoo" pitchFamily="18" charset="0"/>
                <a:ea typeface="inpin heiti" panose="00000500000000000000" pitchFamily="2" charset="-122"/>
                <a:sym typeface="inpin heiti" panose="00000500000000000000" pitchFamily="2" charset="-122"/>
              </a:endParaRPr>
            </a:p>
          </p:txBody>
        </p:sp>
        <p:sp>
          <p:nvSpPr>
            <p:cNvPr id="6" name="文本框 5">
              <a:extLst>
                <a:ext uri="{FF2B5EF4-FFF2-40B4-BE49-F238E27FC236}">
                  <a16:creationId xmlns:a16="http://schemas.microsoft.com/office/drawing/2014/main" xmlns="" id="{66FA438B-E32B-D646-919B-B4898DD9A49C}"/>
                </a:ext>
              </a:extLst>
            </p:cNvPr>
            <p:cNvSpPr txBox="1"/>
            <p:nvPr/>
          </p:nvSpPr>
          <p:spPr>
            <a:xfrm>
              <a:off x="4452370" y="3803143"/>
              <a:ext cx="437331" cy="646331"/>
            </a:xfrm>
            <a:prstGeom prst="rect">
              <a:avLst/>
            </a:prstGeom>
            <a:noFill/>
          </p:spPr>
          <p:txBody>
            <a:bodyPr wrap="square" rtlCol="0">
              <a:spAutoFit/>
            </a:bodyPr>
            <a:lstStyle/>
            <a:p>
              <a:r>
                <a:rPr lang="en-US" altLang="zh-CN" sz="3600">
                  <a:solidFill>
                    <a:schemeClr val="bg1"/>
                  </a:solidFill>
                  <a:latin typeface="UTM Gradoo" pitchFamily="18" charset="0"/>
                  <a:ea typeface="inpin heiti" panose="00000500000000000000" pitchFamily="2" charset="-122"/>
                  <a:sym typeface="inpin heiti" panose="00000500000000000000" pitchFamily="2" charset="-122"/>
                </a:rPr>
                <a:t>1</a:t>
              </a:r>
              <a:endParaRPr lang="zh-CN" altLang="en-US" sz="3600">
                <a:solidFill>
                  <a:schemeClr val="bg1"/>
                </a:solidFill>
                <a:latin typeface="UTM Gradoo" pitchFamily="18" charset="0"/>
                <a:ea typeface="inpin heiti" panose="00000500000000000000" pitchFamily="2" charset="-122"/>
                <a:sym typeface="inpin heiti" panose="00000500000000000000" pitchFamily="2" charset="-122"/>
              </a:endParaRPr>
            </a:p>
          </p:txBody>
        </p:sp>
      </p:grpSp>
      <p:cxnSp>
        <p:nvCxnSpPr>
          <p:cNvPr id="7" name="直接连接符 29">
            <a:extLst>
              <a:ext uri="{FF2B5EF4-FFF2-40B4-BE49-F238E27FC236}">
                <a16:creationId xmlns:a16="http://schemas.microsoft.com/office/drawing/2014/main" xmlns="" id="{D39D9AB4-05EC-E14C-A0AE-2B8EA226293E}"/>
              </a:ext>
            </a:extLst>
          </p:cNvPr>
          <p:cNvCxnSpPr/>
          <p:nvPr/>
        </p:nvCxnSpPr>
        <p:spPr>
          <a:xfrm>
            <a:off x="4708210" y="1921565"/>
            <a:ext cx="0" cy="1107307"/>
          </a:xfrm>
          <a:prstGeom prst="line">
            <a:avLst/>
          </a:prstGeom>
          <a:ln>
            <a:solidFill>
              <a:srgbClr val="68A82F"/>
            </a:solidFill>
          </a:ln>
        </p:spPr>
        <p:style>
          <a:lnRef idx="1">
            <a:schemeClr val="accent1"/>
          </a:lnRef>
          <a:fillRef idx="0">
            <a:schemeClr val="accent1"/>
          </a:fillRef>
          <a:effectRef idx="0">
            <a:schemeClr val="accent1"/>
          </a:effectRef>
          <a:fontRef idx="minor">
            <a:schemeClr val="tx1"/>
          </a:fontRef>
        </p:style>
      </p:cxnSp>
      <p:grpSp>
        <p:nvGrpSpPr>
          <p:cNvPr id="8" name="组合 7">
            <a:extLst>
              <a:ext uri="{FF2B5EF4-FFF2-40B4-BE49-F238E27FC236}">
                <a16:creationId xmlns:a16="http://schemas.microsoft.com/office/drawing/2014/main" xmlns="" id="{CA76D017-646A-0B44-978B-F7F4C089824F}"/>
              </a:ext>
            </a:extLst>
          </p:cNvPr>
          <p:cNvGrpSpPr/>
          <p:nvPr/>
        </p:nvGrpSpPr>
        <p:grpSpPr>
          <a:xfrm>
            <a:off x="4138106" y="2993651"/>
            <a:ext cx="1200998" cy="690185"/>
            <a:chOff x="4070537" y="3759289"/>
            <a:chExt cx="1200998" cy="690185"/>
          </a:xfrm>
        </p:grpSpPr>
        <p:sp>
          <p:nvSpPr>
            <p:cNvPr id="9" name="Freeform 206">
              <a:extLst>
                <a:ext uri="{FF2B5EF4-FFF2-40B4-BE49-F238E27FC236}">
                  <a16:creationId xmlns:a16="http://schemas.microsoft.com/office/drawing/2014/main" xmlns="" id="{C03A5D21-C3FA-9D4E-96BC-68FCE1FFC0C8}"/>
                </a:ext>
              </a:extLst>
            </p:cNvPr>
            <p:cNvSpPr/>
            <p:nvPr/>
          </p:nvSpPr>
          <p:spPr bwMode="auto">
            <a:xfrm>
              <a:off x="4070537" y="3759289"/>
              <a:ext cx="1200998" cy="637262"/>
            </a:xfrm>
            <a:custGeom>
              <a:avLst/>
              <a:gdLst>
                <a:gd name="T0" fmla="*/ 179 w 241"/>
                <a:gd name="T1" fmla="*/ 25 h 128"/>
                <a:gd name="T2" fmla="*/ 157 w 241"/>
                <a:gd name="T3" fmla="*/ 31 h 128"/>
                <a:gd name="T4" fmla="*/ 108 w 241"/>
                <a:gd name="T5" fmla="*/ 0 h 128"/>
                <a:gd name="T6" fmla="*/ 58 w 241"/>
                <a:gd name="T7" fmla="*/ 32 h 128"/>
                <a:gd name="T8" fmla="*/ 43 w 241"/>
                <a:gd name="T9" fmla="*/ 26 h 128"/>
                <a:gd name="T10" fmla="*/ 17 w 241"/>
                <a:gd name="T11" fmla="*/ 52 h 128"/>
                <a:gd name="T12" fmla="*/ 18 w 241"/>
                <a:gd name="T13" fmla="*/ 59 h 128"/>
                <a:gd name="T14" fmla="*/ 0 w 241"/>
                <a:gd name="T15" fmla="*/ 91 h 128"/>
                <a:gd name="T16" fmla="*/ 37 w 241"/>
                <a:gd name="T17" fmla="*/ 128 h 128"/>
                <a:gd name="T18" fmla="*/ 37 w 241"/>
                <a:gd name="T19" fmla="*/ 128 h 128"/>
                <a:gd name="T20" fmla="*/ 37 w 241"/>
                <a:gd name="T21" fmla="*/ 128 h 128"/>
                <a:gd name="T22" fmla="*/ 37 w 241"/>
                <a:gd name="T23" fmla="*/ 128 h 128"/>
                <a:gd name="T24" fmla="*/ 38 w 241"/>
                <a:gd name="T25" fmla="*/ 128 h 128"/>
                <a:gd name="T26" fmla="*/ 211 w 241"/>
                <a:gd name="T27" fmla="*/ 128 h 128"/>
                <a:gd name="T28" fmla="*/ 212 w 241"/>
                <a:gd name="T29" fmla="*/ 128 h 128"/>
                <a:gd name="T30" fmla="*/ 241 w 241"/>
                <a:gd name="T31" fmla="*/ 99 h 128"/>
                <a:gd name="T32" fmla="*/ 223 w 241"/>
                <a:gd name="T33" fmla="*/ 72 h 128"/>
                <a:gd name="T34" fmla="*/ 223 w 241"/>
                <a:gd name="T35" fmla="*/ 69 h 128"/>
                <a:gd name="T36" fmla="*/ 179 w 241"/>
                <a:gd name="T37" fmla="*/ 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128">
                  <a:moveTo>
                    <a:pt x="179" y="25"/>
                  </a:moveTo>
                  <a:cubicBezTo>
                    <a:pt x="171" y="25"/>
                    <a:pt x="164" y="27"/>
                    <a:pt x="157" y="31"/>
                  </a:cubicBezTo>
                  <a:cubicBezTo>
                    <a:pt x="148" y="13"/>
                    <a:pt x="129" y="0"/>
                    <a:pt x="108" y="0"/>
                  </a:cubicBezTo>
                  <a:cubicBezTo>
                    <a:pt x="86" y="0"/>
                    <a:pt x="67" y="13"/>
                    <a:pt x="58" y="32"/>
                  </a:cubicBezTo>
                  <a:cubicBezTo>
                    <a:pt x="54" y="28"/>
                    <a:pt x="49" y="26"/>
                    <a:pt x="43" y="26"/>
                  </a:cubicBezTo>
                  <a:cubicBezTo>
                    <a:pt x="29" y="26"/>
                    <a:pt x="17" y="38"/>
                    <a:pt x="17" y="52"/>
                  </a:cubicBezTo>
                  <a:cubicBezTo>
                    <a:pt x="17" y="54"/>
                    <a:pt x="18" y="57"/>
                    <a:pt x="18" y="59"/>
                  </a:cubicBezTo>
                  <a:cubicBezTo>
                    <a:pt x="8" y="66"/>
                    <a:pt x="0" y="77"/>
                    <a:pt x="0" y="91"/>
                  </a:cubicBezTo>
                  <a:cubicBezTo>
                    <a:pt x="0" y="111"/>
                    <a:pt x="17" y="128"/>
                    <a:pt x="37" y="128"/>
                  </a:cubicBezTo>
                  <a:cubicBezTo>
                    <a:pt x="37" y="128"/>
                    <a:pt x="37" y="128"/>
                    <a:pt x="37" y="128"/>
                  </a:cubicBezTo>
                  <a:cubicBezTo>
                    <a:pt x="37" y="128"/>
                    <a:pt x="37" y="128"/>
                    <a:pt x="37" y="128"/>
                  </a:cubicBezTo>
                  <a:cubicBezTo>
                    <a:pt x="37" y="128"/>
                    <a:pt x="37" y="128"/>
                    <a:pt x="37" y="128"/>
                  </a:cubicBezTo>
                  <a:cubicBezTo>
                    <a:pt x="38" y="128"/>
                    <a:pt x="38" y="128"/>
                    <a:pt x="38" y="128"/>
                  </a:cubicBezTo>
                  <a:cubicBezTo>
                    <a:pt x="211" y="128"/>
                    <a:pt x="211" y="128"/>
                    <a:pt x="211" y="128"/>
                  </a:cubicBezTo>
                  <a:cubicBezTo>
                    <a:pt x="211" y="128"/>
                    <a:pt x="212" y="128"/>
                    <a:pt x="212" y="128"/>
                  </a:cubicBezTo>
                  <a:cubicBezTo>
                    <a:pt x="228" y="128"/>
                    <a:pt x="241" y="115"/>
                    <a:pt x="241" y="99"/>
                  </a:cubicBezTo>
                  <a:cubicBezTo>
                    <a:pt x="241" y="87"/>
                    <a:pt x="234" y="76"/>
                    <a:pt x="223" y="72"/>
                  </a:cubicBezTo>
                  <a:cubicBezTo>
                    <a:pt x="223" y="71"/>
                    <a:pt x="223" y="70"/>
                    <a:pt x="223" y="69"/>
                  </a:cubicBezTo>
                  <a:cubicBezTo>
                    <a:pt x="223" y="45"/>
                    <a:pt x="204" y="25"/>
                    <a:pt x="179" y="25"/>
                  </a:cubicBezTo>
                  <a:close/>
                </a:path>
              </a:pathLst>
            </a:custGeom>
            <a:solidFill>
              <a:srgbClr val="68A82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ysClr val="windowText" lastClr="000000"/>
                </a:solidFill>
                <a:effectLst/>
                <a:uLnTx/>
                <a:uFillTx/>
                <a:latin typeface="UTM Gradoo" pitchFamily="18" charset="0"/>
                <a:ea typeface="inpin heiti" panose="00000500000000000000" pitchFamily="2" charset="-122"/>
                <a:sym typeface="inpin heiti" panose="00000500000000000000" pitchFamily="2" charset="-122"/>
              </a:endParaRPr>
            </a:p>
          </p:txBody>
        </p:sp>
        <p:sp>
          <p:nvSpPr>
            <p:cNvPr id="10" name="文本框 9">
              <a:extLst>
                <a:ext uri="{FF2B5EF4-FFF2-40B4-BE49-F238E27FC236}">
                  <a16:creationId xmlns:a16="http://schemas.microsoft.com/office/drawing/2014/main" xmlns="" id="{FB2EB98D-17CC-BD41-904B-66AC28A9F327}"/>
                </a:ext>
              </a:extLst>
            </p:cNvPr>
            <p:cNvSpPr txBox="1"/>
            <p:nvPr/>
          </p:nvSpPr>
          <p:spPr>
            <a:xfrm>
              <a:off x="4452370" y="3803143"/>
              <a:ext cx="437331" cy="646331"/>
            </a:xfrm>
            <a:prstGeom prst="rect">
              <a:avLst/>
            </a:prstGeom>
            <a:noFill/>
          </p:spPr>
          <p:txBody>
            <a:bodyPr wrap="square" rtlCol="0">
              <a:spAutoFit/>
            </a:bodyPr>
            <a:lstStyle/>
            <a:p>
              <a:r>
                <a:rPr lang="en-US" altLang="zh-CN" sz="3600">
                  <a:solidFill>
                    <a:schemeClr val="bg1"/>
                  </a:solidFill>
                  <a:latin typeface="UTM Gradoo" pitchFamily="18" charset="0"/>
                  <a:ea typeface="inpin heiti" panose="00000500000000000000" pitchFamily="2" charset="-122"/>
                  <a:sym typeface="inpin heiti" panose="00000500000000000000" pitchFamily="2" charset="-122"/>
                </a:rPr>
                <a:t>2</a:t>
              </a:r>
              <a:endParaRPr lang="zh-CN" altLang="en-US" sz="3600">
                <a:solidFill>
                  <a:schemeClr val="bg1"/>
                </a:solidFill>
                <a:latin typeface="UTM Gradoo" pitchFamily="18" charset="0"/>
                <a:ea typeface="inpin heiti" panose="00000500000000000000" pitchFamily="2" charset="-122"/>
                <a:sym typeface="inpin heiti" panose="00000500000000000000" pitchFamily="2" charset="-122"/>
              </a:endParaRPr>
            </a:p>
          </p:txBody>
        </p:sp>
      </p:grpSp>
      <p:sp>
        <p:nvSpPr>
          <p:cNvPr id="11" name="文本框 24">
            <a:extLst>
              <a:ext uri="{FF2B5EF4-FFF2-40B4-BE49-F238E27FC236}">
                <a16:creationId xmlns:a16="http://schemas.microsoft.com/office/drawing/2014/main" xmlns="" id="{606F6B74-A7EC-5349-9B07-B3D55535B140}"/>
              </a:ext>
            </a:extLst>
          </p:cNvPr>
          <p:cNvSpPr txBox="1"/>
          <p:nvPr/>
        </p:nvSpPr>
        <p:spPr>
          <a:xfrm>
            <a:off x="3851206" y="3615238"/>
            <a:ext cx="1922237" cy="877816"/>
          </a:xfrm>
          <a:prstGeom prst="rect">
            <a:avLst/>
          </a:prstGeom>
          <a:noFill/>
        </p:spPr>
        <p:txBody>
          <a:bodyPr lIns="0" tIns="0" rIns="0" bIns="0"/>
          <a:lstStyle/>
          <a:p>
            <a:pPr defTabSz="1068705">
              <a:lnSpc>
                <a:spcPct val="130000"/>
              </a:lnSpc>
              <a:defRPr/>
            </a:pP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Nhận</a:t>
            </a:r>
            <a:r>
              <a:rPr lang="en-US" altLang="zh-CN" sz="2800" b="1" dirty="0"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 </a:t>
            </a: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xét</a:t>
            </a:r>
            <a:endParaRPr lang="zh-CN" altLang="en-US" sz="2800" b="1" dirty="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endParaRPr>
          </a:p>
        </p:txBody>
      </p:sp>
      <p:cxnSp>
        <p:nvCxnSpPr>
          <p:cNvPr id="12" name="直接连接符 35">
            <a:extLst>
              <a:ext uri="{FF2B5EF4-FFF2-40B4-BE49-F238E27FC236}">
                <a16:creationId xmlns:a16="http://schemas.microsoft.com/office/drawing/2014/main" xmlns="" id="{04D42523-3E46-EF4D-8C64-940C6B1D8817}"/>
              </a:ext>
            </a:extLst>
          </p:cNvPr>
          <p:cNvCxnSpPr/>
          <p:nvPr/>
        </p:nvCxnSpPr>
        <p:spPr>
          <a:xfrm>
            <a:off x="7216060" y="2807793"/>
            <a:ext cx="0" cy="1107307"/>
          </a:xfrm>
          <a:prstGeom prst="line">
            <a:avLst/>
          </a:prstGeom>
          <a:ln>
            <a:solidFill>
              <a:srgbClr val="68A82F"/>
            </a:solidFill>
          </a:ln>
        </p:spPr>
        <p:style>
          <a:lnRef idx="1">
            <a:schemeClr val="accent1"/>
          </a:lnRef>
          <a:fillRef idx="0">
            <a:schemeClr val="accent1"/>
          </a:fillRef>
          <a:effectRef idx="0">
            <a:schemeClr val="accent1"/>
          </a:effectRef>
          <a:fontRef idx="minor">
            <a:schemeClr val="tx1"/>
          </a:fontRef>
        </p:style>
      </p:cxnSp>
      <p:grpSp>
        <p:nvGrpSpPr>
          <p:cNvPr id="13" name="组合 12">
            <a:extLst>
              <a:ext uri="{FF2B5EF4-FFF2-40B4-BE49-F238E27FC236}">
                <a16:creationId xmlns:a16="http://schemas.microsoft.com/office/drawing/2014/main" xmlns="" id="{6D7CBF4F-5A21-8B48-965D-508689DC5CB2}"/>
              </a:ext>
            </a:extLst>
          </p:cNvPr>
          <p:cNvGrpSpPr/>
          <p:nvPr/>
        </p:nvGrpSpPr>
        <p:grpSpPr>
          <a:xfrm>
            <a:off x="6645956" y="3879879"/>
            <a:ext cx="1200998" cy="690185"/>
            <a:chOff x="4070537" y="3759289"/>
            <a:chExt cx="1200998" cy="690185"/>
          </a:xfrm>
        </p:grpSpPr>
        <p:sp>
          <p:nvSpPr>
            <p:cNvPr id="14" name="Freeform 206">
              <a:extLst>
                <a:ext uri="{FF2B5EF4-FFF2-40B4-BE49-F238E27FC236}">
                  <a16:creationId xmlns:a16="http://schemas.microsoft.com/office/drawing/2014/main" xmlns="" id="{95BD8524-5D6F-3046-81F8-4A3F509040DA}"/>
                </a:ext>
              </a:extLst>
            </p:cNvPr>
            <p:cNvSpPr/>
            <p:nvPr/>
          </p:nvSpPr>
          <p:spPr bwMode="auto">
            <a:xfrm>
              <a:off x="4070537" y="3759289"/>
              <a:ext cx="1200998" cy="637262"/>
            </a:xfrm>
            <a:custGeom>
              <a:avLst/>
              <a:gdLst>
                <a:gd name="T0" fmla="*/ 179 w 241"/>
                <a:gd name="T1" fmla="*/ 25 h 128"/>
                <a:gd name="T2" fmla="*/ 157 w 241"/>
                <a:gd name="T3" fmla="*/ 31 h 128"/>
                <a:gd name="T4" fmla="*/ 108 w 241"/>
                <a:gd name="T5" fmla="*/ 0 h 128"/>
                <a:gd name="T6" fmla="*/ 58 w 241"/>
                <a:gd name="T7" fmla="*/ 32 h 128"/>
                <a:gd name="T8" fmla="*/ 43 w 241"/>
                <a:gd name="T9" fmla="*/ 26 h 128"/>
                <a:gd name="T10" fmla="*/ 17 w 241"/>
                <a:gd name="T11" fmla="*/ 52 h 128"/>
                <a:gd name="T12" fmla="*/ 18 w 241"/>
                <a:gd name="T13" fmla="*/ 59 h 128"/>
                <a:gd name="T14" fmla="*/ 0 w 241"/>
                <a:gd name="T15" fmla="*/ 91 h 128"/>
                <a:gd name="T16" fmla="*/ 37 w 241"/>
                <a:gd name="T17" fmla="*/ 128 h 128"/>
                <a:gd name="T18" fmla="*/ 37 w 241"/>
                <a:gd name="T19" fmla="*/ 128 h 128"/>
                <a:gd name="T20" fmla="*/ 37 w 241"/>
                <a:gd name="T21" fmla="*/ 128 h 128"/>
                <a:gd name="T22" fmla="*/ 37 w 241"/>
                <a:gd name="T23" fmla="*/ 128 h 128"/>
                <a:gd name="T24" fmla="*/ 38 w 241"/>
                <a:gd name="T25" fmla="*/ 128 h 128"/>
                <a:gd name="T26" fmla="*/ 211 w 241"/>
                <a:gd name="T27" fmla="*/ 128 h 128"/>
                <a:gd name="T28" fmla="*/ 212 w 241"/>
                <a:gd name="T29" fmla="*/ 128 h 128"/>
                <a:gd name="T30" fmla="*/ 241 w 241"/>
                <a:gd name="T31" fmla="*/ 99 h 128"/>
                <a:gd name="T32" fmla="*/ 223 w 241"/>
                <a:gd name="T33" fmla="*/ 72 h 128"/>
                <a:gd name="T34" fmla="*/ 223 w 241"/>
                <a:gd name="T35" fmla="*/ 69 h 128"/>
                <a:gd name="T36" fmla="*/ 179 w 241"/>
                <a:gd name="T37" fmla="*/ 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128">
                  <a:moveTo>
                    <a:pt x="179" y="25"/>
                  </a:moveTo>
                  <a:cubicBezTo>
                    <a:pt x="171" y="25"/>
                    <a:pt x="164" y="27"/>
                    <a:pt x="157" y="31"/>
                  </a:cubicBezTo>
                  <a:cubicBezTo>
                    <a:pt x="148" y="13"/>
                    <a:pt x="129" y="0"/>
                    <a:pt x="108" y="0"/>
                  </a:cubicBezTo>
                  <a:cubicBezTo>
                    <a:pt x="86" y="0"/>
                    <a:pt x="67" y="13"/>
                    <a:pt x="58" y="32"/>
                  </a:cubicBezTo>
                  <a:cubicBezTo>
                    <a:pt x="54" y="28"/>
                    <a:pt x="49" y="26"/>
                    <a:pt x="43" y="26"/>
                  </a:cubicBezTo>
                  <a:cubicBezTo>
                    <a:pt x="29" y="26"/>
                    <a:pt x="17" y="38"/>
                    <a:pt x="17" y="52"/>
                  </a:cubicBezTo>
                  <a:cubicBezTo>
                    <a:pt x="17" y="54"/>
                    <a:pt x="18" y="57"/>
                    <a:pt x="18" y="59"/>
                  </a:cubicBezTo>
                  <a:cubicBezTo>
                    <a:pt x="8" y="66"/>
                    <a:pt x="0" y="77"/>
                    <a:pt x="0" y="91"/>
                  </a:cubicBezTo>
                  <a:cubicBezTo>
                    <a:pt x="0" y="111"/>
                    <a:pt x="17" y="128"/>
                    <a:pt x="37" y="128"/>
                  </a:cubicBezTo>
                  <a:cubicBezTo>
                    <a:pt x="37" y="128"/>
                    <a:pt x="37" y="128"/>
                    <a:pt x="37" y="128"/>
                  </a:cubicBezTo>
                  <a:cubicBezTo>
                    <a:pt x="37" y="128"/>
                    <a:pt x="37" y="128"/>
                    <a:pt x="37" y="128"/>
                  </a:cubicBezTo>
                  <a:cubicBezTo>
                    <a:pt x="37" y="128"/>
                    <a:pt x="37" y="128"/>
                    <a:pt x="37" y="128"/>
                  </a:cubicBezTo>
                  <a:cubicBezTo>
                    <a:pt x="38" y="128"/>
                    <a:pt x="38" y="128"/>
                    <a:pt x="38" y="128"/>
                  </a:cubicBezTo>
                  <a:cubicBezTo>
                    <a:pt x="211" y="128"/>
                    <a:pt x="211" y="128"/>
                    <a:pt x="211" y="128"/>
                  </a:cubicBezTo>
                  <a:cubicBezTo>
                    <a:pt x="211" y="128"/>
                    <a:pt x="212" y="128"/>
                    <a:pt x="212" y="128"/>
                  </a:cubicBezTo>
                  <a:cubicBezTo>
                    <a:pt x="228" y="128"/>
                    <a:pt x="241" y="115"/>
                    <a:pt x="241" y="99"/>
                  </a:cubicBezTo>
                  <a:cubicBezTo>
                    <a:pt x="241" y="87"/>
                    <a:pt x="234" y="76"/>
                    <a:pt x="223" y="72"/>
                  </a:cubicBezTo>
                  <a:cubicBezTo>
                    <a:pt x="223" y="71"/>
                    <a:pt x="223" y="70"/>
                    <a:pt x="223" y="69"/>
                  </a:cubicBezTo>
                  <a:cubicBezTo>
                    <a:pt x="223" y="45"/>
                    <a:pt x="204" y="25"/>
                    <a:pt x="179" y="25"/>
                  </a:cubicBezTo>
                  <a:close/>
                </a:path>
              </a:pathLst>
            </a:custGeom>
            <a:solidFill>
              <a:srgbClr val="68A82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ysClr val="windowText" lastClr="000000"/>
                </a:solidFill>
                <a:effectLst/>
                <a:uLnTx/>
                <a:uFillTx/>
                <a:latin typeface="UTM Gradoo" pitchFamily="18" charset="0"/>
                <a:ea typeface="inpin heiti" panose="00000500000000000000" pitchFamily="2" charset="-122"/>
                <a:sym typeface="inpin heiti" panose="00000500000000000000" pitchFamily="2" charset="-122"/>
              </a:endParaRPr>
            </a:p>
          </p:txBody>
        </p:sp>
        <p:sp>
          <p:nvSpPr>
            <p:cNvPr id="15" name="文本框 14">
              <a:extLst>
                <a:ext uri="{FF2B5EF4-FFF2-40B4-BE49-F238E27FC236}">
                  <a16:creationId xmlns:a16="http://schemas.microsoft.com/office/drawing/2014/main" xmlns="" id="{EE6777F5-0AE9-DC4B-8907-0F14873724C0}"/>
                </a:ext>
              </a:extLst>
            </p:cNvPr>
            <p:cNvSpPr txBox="1"/>
            <p:nvPr/>
          </p:nvSpPr>
          <p:spPr>
            <a:xfrm>
              <a:off x="4452370" y="3803143"/>
              <a:ext cx="437331" cy="646331"/>
            </a:xfrm>
            <a:prstGeom prst="rect">
              <a:avLst/>
            </a:prstGeom>
            <a:noFill/>
          </p:spPr>
          <p:txBody>
            <a:bodyPr wrap="square" rtlCol="0">
              <a:spAutoFit/>
            </a:bodyPr>
            <a:lstStyle/>
            <a:p>
              <a:r>
                <a:rPr lang="en-US" altLang="zh-CN" sz="3600">
                  <a:solidFill>
                    <a:schemeClr val="bg1"/>
                  </a:solidFill>
                  <a:latin typeface="UTM Gradoo" pitchFamily="18" charset="0"/>
                  <a:ea typeface="inpin heiti" panose="00000500000000000000" pitchFamily="2" charset="-122"/>
                  <a:sym typeface="inpin heiti" panose="00000500000000000000" pitchFamily="2" charset="-122"/>
                </a:rPr>
                <a:t>3</a:t>
              </a:r>
              <a:endParaRPr lang="zh-CN" altLang="en-US" sz="3600">
                <a:solidFill>
                  <a:schemeClr val="bg1"/>
                </a:solidFill>
                <a:latin typeface="UTM Gradoo" pitchFamily="18" charset="0"/>
                <a:ea typeface="inpin heiti" panose="00000500000000000000" pitchFamily="2" charset="-122"/>
                <a:sym typeface="inpin heiti" panose="00000500000000000000" pitchFamily="2" charset="-122"/>
              </a:endParaRPr>
            </a:p>
          </p:txBody>
        </p:sp>
      </p:grpSp>
      <p:sp>
        <p:nvSpPr>
          <p:cNvPr id="16" name="文本框 24">
            <a:extLst>
              <a:ext uri="{FF2B5EF4-FFF2-40B4-BE49-F238E27FC236}">
                <a16:creationId xmlns:a16="http://schemas.microsoft.com/office/drawing/2014/main" xmlns="" id="{6C15E950-381D-D948-95F7-3EAECF07BE09}"/>
              </a:ext>
            </a:extLst>
          </p:cNvPr>
          <p:cNvSpPr txBox="1"/>
          <p:nvPr/>
        </p:nvSpPr>
        <p:spPr>
          <a:xfrm>
            <a:off x="6464510" y="4509981"/>
            <a:ext cx="1998985" cy="877816"/>
          </a:xfrm>
          <a:prstGeom prst="rect">
            <a:avLst/>
          </a:prstGeom>
          <a:noFill/>
        </p:spPr>
        <p:txBody>
          <a:bodyPr lIns="0" tIns="0" rIns="0" bIns="0"/>
          <a:lstStyle/>
          <a:p>
            <a:pPr defTabSz="1068705">
              <a:lnSpc>
                <a:spcPct val="130000"/>
              </a:lnSpc>
              <a:defRPr/>
            </a:pP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Luyện</a:t>
            </a:r>
            <a:r>
              <a:rPr lang="en-US" altLang="zh-CN" sz="2800" b="1" dirty="0"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 </a:t>
            </a: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tập</a:t>
            </a:r>
            <a:endParaRPr lang="zh-CN" altLang="en-US" sz="2800" b="1" dirty="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endParaRPr>
          </a:p>
        </p:txBody>
      </p:sp>
      <p:cxnSp>
        <p:nvCxnSpPr>
          <p:cNvPr id="17" name="直接连接符 41">
            <a:extLst>
              <a:ext uri="{FF2B5EF4-FFF2-40B4-BE49-F238E27FC236}">
                <a16:creationId xmlns:a16="http://schemas.microsoft.com/office/drawing/2014/main" xmlns="" id="{414B7C06-F78D-034C-A919-A2DFB12253E3}"/>
              </a:ext>
            </a:extLst>
          </p:cNvPr>
          <p:cNvCxnSpPr/>
          <p:nvPr/>
        </p:nvCxnSpPr>
        <p:spPr>
          <a:xfrm>
            <a:off x="9814394" y="2471552"/>
            <a:ext cx="0" cy="1107307"/>
          </a:xfrm>
          <a:prstGeom prst="line">
            <a:avLst/>
          </a:prstGeom>
          <a:ln>
            <a:solidFill>
              <a:srgbClr val="68A82F"/>
            </a:solidFill>
          </a:ln>
        </p:spPr>
        <p:style>
          <a:lnRef idx="1">
            <a:schemeClr val="accent1"/>
          </a:lnRef>
          <a:fillRef idx="0">
            <a:schemeClr val="accent1"/>
          </a:fillRef>
          <a:effectRef idx="0">
            <a:schemeClr val="accent1"/>
          </a:effectRef>
          <a:fontRef idx="minor">
            <a:schemeClr val="tx1"/>
          </a:fontRef>
        </p:style>
      </p:cxnSp>
      <p:grpSp>
        <p:nvGrpSpPr>
          <p:cNvPr id="18" name="组合 17">
            <a:extLst>
              <a:ext uri="{FF2B5EF4-FFF2-40B4-BE49-F238E27FC236}">
                <a16:creationId xmlns:a16="http://schemas.microsoft.com/office/drawing/2014/main" xmlns="" id="{41639442-131A-B84F-8D6D-198397301FA5}"/>
              </a:ext>
            </a:extLst>
          </p:cNvPr>
          <p:cNvGrpSpPr/>
          <p:nvPr/>
        </p:nvGrpSpPr>
        <p:grpSpPr>
          <a:xfrm>
            <a:off x="9244290" y="3543638"/>
            <a:ext cx="1200998" cy="690185"/>
            <a:chOff x="4070537" y="3759289"/>
            <a:chExt cx="1200998" cy="690185"/>
          </a:xfrm>
        </p:grpSpPr>
        <p:sp>
          <p:nvSpPr>
            <p:cNvPr id="19" name="Freeform 206">
              <a:extLst>
                <a:ext uri="{FF2B5EF4-FFF2-40B4-BE49-F238E27FC236}">
                  <a16:creationId xmlns:a16="http://schemas.microsoft.com/office/drawing/2014/main" xmlns="" id="{A5950696-5D6F-E942-90C4-4CD3CDAD32D3}"/>
                </a:ext>
              </a:extLst>
            </p:cNvPr>
            <p:cNvSpPr/>
            <p:nvPr/>
          </p:nvSpPr>
          <p:spPr bwMode="auto">
            <a:xfrm>
              <a:off x="4070537" y="3759289"/>
              <a:ext cx="1200998" cy="637262"/>
            </a:xfrm>
            <a:custGeom>
              <a:avLst/>
              <a:gdLst>
                <a:gd name="T0" fmla="*/ 179 w 241"/>
                <a:gd name="T1" fmla="*/ 25 h 128"/>
                <a:gd name="T2" fmla="*/ 157 w 241"/>
                <a:gd name="T3" fmla="*/ 31 h 128"/>
                <a:gd name="T4" fmla="*/ 108 w 241"/>
                <a:gd name="T5" fmla="*/ 0 h 128"/>
                <a:gd name="T6" fmla="*/ 58 w 241"/>
                <a:gd name="T7" fmla="*/ 32 h 128"/>
                <a:gd name="T8" fmla="*/ 43 w 241"/>
                <a:gd name="T9" fmla="*/ 26 h 128"/>
                <a:gd name="T10" fmla="*/ 17 w 241"/>
                <a:gd name="T11" fmla="*/ 52 h 128"/>
                <a:gd name="T12" fmla="*/ 18 w 241"/>
                <a:gd name="T13" fmla="*/ 59 h 128"/>
                <a:gd name="T14" fmla="*/ 0 w 241"/>
                <a:gd name="T15" fmla="*/ 91 h 128"/>
                <a:gd name="T16" fmla="*/ 37 w 241"/>
                <a:gd name="T17" fmla="*/ 128 h 128"/>
                <a:gd name="T18" fmla="*/ 37 w 241"/>
                <a:gd name="T19" fmla="*/ 128 h 128"/>
                <a:gd name="T20" fmla="*/ 37 w 241"/>
                <a:gd name="T21" fmla="*/ 128 h 128"/>
                <a:gd name="T22" fmla="*/ 37 w 241"/>
                <a:gd name="T23" fmla="*/ 128 h 128"/>
                <a:gd name="T24" fmla="*/ 38 w 241"/>
                <a:gd name="T25" fmla="*/ 128 h 128"/>
                <a:gd name="T26" fmla="*/ 211 w 241"/>
                <a:gd name="T27" fmla="*/ 128 h 128"/>
                <a:gd name="T28" fmla="*/ 212 w 241"/>
                <a:gd name="T29" fmla="*/ 128 h 128"/>
                <a:gd name="T30" fmla="*/ 241 w 241"/>
                <a:gd name="T31" fmla="*/ 99 h 128"/>
                <a:gd name="T32" fmla="*/ 223 w 241"/>
                <a:gd name="T33" fmla="*/ 72 h 128"/>
                <a:gd name="T34" fmla="*/ 223 w 241"/>
                <a:gd name="T35" fmla="*/ 69 h 128"/>
                <a:gd name="T36" fmla="*/ 179 w 241"/>
                <a:gd name="T37" fmla="*/ 2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1" h="128">
                  <a:moveTo>
                    <a:pt x="179" y="25"/>
                  </a:moveTo>
                  <a:cubicBezTo>
                    <a:pt x="171" y="25"/>
                    <a:pt x="164" y="27"/>
                    <a:pt x="157" y="31"/>
                  </a:cubicBezTo>
                  <a:cubicBezTo>
                    <a:pt x="148" y="13"/>
                    <a:pt x="129" y="0"/>
                    <a:pt x="108" y="0"/>
                  </a:cubicBezTo>
                  <a:cubicBezTo>
                    <a:pt x="86" y="0"/>
                    <a:pt x="67" y="13"/>
                    <a:pt x="58" y="32"/>
                  </a:cubicBezTo>
                  <a:cubicBezTo>
                    <a:pt x="54" y="28"/>
                    <a:pt x="49" y="26"/>
                    <a:pt x="43" y="26"/>
                  </a:cubicBezTo>
                  <a:cubicBezTo>
                    <a:pt x="29" y="26"/>
                    <a:pt x="17" y="38"/>
                    <a:pt x="17" y="52"/>
                  </a:cubicBezTo>
                  <a:cubicBezTo>
                    <a:pt x="17" y="54"/>
                    <a:pt x="18" y="57"/>
                    <a:pt x="18" y="59"/>
                  </a:cubicBezTo>
                  <a:cubicBezTo>
                    <a:pt x="8" y="66"/>
                    <a:pt x="0" y="77"/>
                    <a:pt x="0" y="91"/>
                  </a:cubicBezTo>
                  <a:cubicBezTo>
                    <a:pt x="0" y="111"/>
                    <a:pt x="17" y="128"/>
                    <a:pt x="37" y="128"/>
                  </a:cubicBezTo>
                  <a:cubicBezTo>
                    <a:pt x="37" y="128"/>
                    <a:pt x="37" y="128"/>
                    <a:pt x="37" y="128"/>
                  </a:cubicBezTo>
                  <a:cubicBezTo>
                    <a:pt x="37" y="128"/>
                    <a:pt x="37" y="128"/>
                    <a:pt x="37" y="128"/>
                  </a:cubicBezTo>
                  <a:cubicBezTo>
                    <a:pt x="37" y="128"/>
                    <a:pt x="37" y="128"/>
                    <a:pt x="37" y="128"/>
                  </a:cubicBezTo>
                  <a:cubicBezTo>
                    <a:pt x="38" y="128"/>
                    <a:pt x="38" y="128"/>
                    <a:pt x="38" y="128"/>
                  </a:cubicBezTo>
                  <a:cubicBezTo>
                    <a:pt x="211" y="128"/>
                    <a:pt x="211" y="128"/>
                    <a:pt x="211" y="128"/>
                  </a:cubicBezTo>
                  <a:cubicBezTo>
                    <a:pt x="211" y="128"/>
                    <a:pt x="212" y="128"/>
                    <a:pt x="212" y="128"/>
                  </a:cubicBezTo>
                  <a:cubicBezTo>
                    <a:pt x="228" y="128"/>
                    <a:pt x="241" y="115"/>
                    <a:pt x="241" y="99"/>
                  </a:cubicBezTo>
                  <a:cubicBezTo>
                    <a:pt x="241" y="87"/>
                    <a:pt x="234" y="76"/>
                    <a:pt x="223" y="72"/>
                  </a:cubicBezTo>
                  <a:cubicBezTo>
                    <a:pt x="223" y="71"/>
                    <a:pt x="223" y="70"/>
                    <a:pt x="223" y="69"/>
                  </a:cubicBezTo>
                  <a:cubicBezTo>
                    <a:pt x="223" y="45"/>
                    <a:pt x="204" y="25"/>
                    <a:pt x="179" y="25"/>
                  </a:cubicBezTo>
                  <a:close/>
                </a:path>
              </a:pathLst>
            </a:custGeom>
            <a:solidFill>
              <a:srgbClr val="68A82F"/>
            </a:solidFill>
            <a:ln>
              <a:noFill/>
            </a:ln>
          </p:spPr>
          <p:txBody>
            <a:bodyPr vert="horz" wrap="square" lIns="91440" tIns="45720" rIns="91440" bIns="4572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sysClr val="windowText" lastClr="000000"/>
                </a:solidFill>
                <a:effectLst/>
                <a:uLnTx/>
                <a:uFillTx/>
                <a:latin typeface="UTM Gradoo" pitchFamily="18" charset="0"/>
                <a:ea typeface="inpin heiti" panose="00000500000000000000" pitchFamily="2" charset="-122"/>
                <a:sym typeface="inpin heiti" panose="00000500000000000000" pitchFamily="2" charset="-122"/>
              </a:endParaRPr>
            </a:p>
          </p:txBody>
        </p:sp>
        <p:sp>
          <p:nvSpPr>
            <p:cNvPr id="20" name="文本框 19">
              <a:extLst>
                <a:ext uri="{FF2B5EF4-FFF2-40B4-BE49-F238E27FC236}">
                  <a16:creationId xmlns:a16="http://schemas.microsoft.com/office/drawing/2014/main" xmlns="" id="{E6FC4E12-93C0-6C45-9AEA-105EEB108F44}"/>
                </a:ext>
              </a:extLst>
            </p:cNvPr>
            <p:cNvSpPr txBox="1"/>
            <p:nvPr/>
          </p:nvSpPr>
          <p:spPr>
            <a:xfrm>
              <a:off x="4452370" y="3803143"/>
              <a:ext cx="437331" cy="646331"/>
            </a:xfrm>
            <a:prstGeom prst="rect">
              <a:avLst/>
            </a:prstGeom>
            <a:noFill/>
          </p:spPr>
          <p:txBody>
            <a:bodyPr wrap="square" rtlCol="0">
              <a:spAutoFit/>
            </a:bodyPr>
            <a:lstStyle/>
            <a:p>
              <a:r>
                <a:rPr lang="en-US" altLang="zh-CN" sz="3600">
                  <a:solidFill>
                    <a:schemeClr val="bg1"/>
                  </a:solidFill>
                  <a:latin typeface="UTM Gradoo" pitchFamily="18" charset="0"/>
                  <a:ea typeface="inpin heiti" panose="00000500000000000000" pitchFamily="2" charset="-122"/>
                  <a:sym typeface="inpin heiti" panose="00000500000000000000" pitchFamily="2" charset="-122"/>
                </a:rPr>
                <a:t>4</a:t>
              </a:r>
              <a:endParaRPr lang="zh-CN" altLang="en-US" sz="3600">
                <a:solidFill>
                  <a:schemeClr val="bg1"/>
                </a:solidFill>
                <a:latin typeface="UTM Gradoo" pitchFamily="18" charset="0"/>
                <a:ea typeface="inpin heiti" panose="00000500000000000000" pitchFamily="2" charset="-122"/>
                <a:sym typeface="inpin heiti" panose="00000500000000000000" pitchFamily="2" charset="-122"/>
              </a:endParaRPr>
            </a:p>
          </p:txBody>
        </p:sp>
      </p:grpSp>
      <p:sp>
        <p:nvSpPr>
          <p:cNvPr id="21" name="文本框 24">
            <a:extLst>
              <a:ext uri="{FF2B5EF4-FFF2-40B4-BE49-F238E27FC236}">
                <a16:creationId xmlns:a16="http://schemas.microsoft.com/office/drawing/2014/main" xmlns="" id="{0009C9D1-65F2-D440-A6CF-9371C920AB94}"/>
              </a:ext>
            </a:extLst>
          </p:cNvPr>
          <p:cNvSpPr txBox="1"/>
          <p:nvPr/>
        </p:nvSpPr>
        <p:spPr>
          <a:xfrm>
            <a:off x="9221157" y="4205587"/>
            <a:ext cx="1462931" cy="877816"/>
          </a:xfrm>
          <a:prstGeom prst="rect">
            <a:avLst/>
          </a:prstGeom>
          <a:noFill/>
        </p:spPr>
        <p:txBody>
          <a:bodyPr lIns="0" tIns="0" rIns="0" bIns="0"/>
          <a:lstStyle/>
          <a:p>
            <a:pPr defTabSz="1068705">
              <a:lnSpc>
                <a:spcPct val="130000"/>
              </a:lnSpc>
              <a:defRPr/>
            </a:pP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Củng</a:t>
            </a:r>
            <a:r>
              <a:rPr lang="en-US" altLang="zh-CN" sz="2800" b="1" dirty="0"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 </a:t>
            </a: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cố</a:t>
            </a:r>
            <a:endParaRPr lang="zh-CN" altLang="en-US" sz="2800" b="1" dirty="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endParaRPr>
          </a:p>
        </p:txBody>
      </p:sp>
      <p:pic>
        <p:nvPicPr>
          <p:cNvPr id="22" name="图片 21">
            <a:extLst>
              <a:ext uri="{FF2B5EF4-FFF2-40B4-BE49-F238E27FC236}">
                <a16:creationId xmlns:a16="http://schemas.microsoft.com/office/drawing/2014/main" xmlns="" id="{DF02AE78-179B-864F-9DB0-5D968ABF7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45476" y="1514065"/>
            <a:ext cx="1974655" cy="1855561"/>
          </a:xfrm>
          <a:prstGeom prst="rect">
            <a:avLst/>
          </a:prstGeom>
        </p:spPr>
      </p:pic>
      <p:pic>
        <p:nvPicPr>
          <p:cNvPr id="23" name="图片 22">
            <a:extLst>
              <a:ext uri="{FF2B5EF4-FFF2-40B4-BE49-F238E27FC236}">
                <a16:creationId xmlns:a16="http://schemas.microsoft.com/office/drawing/2014/main" xmlns="" id="{7EB75D30-6CCB-8249-8EEE-32E5CA212C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215" y="588103"/>
            <a:ext cx="1974655" cy="1855561"/>
          </a:xfrm>
          <a:prstGeom prst="rect">
            <a:avLst/>
          </a:prstGeom>
        </p:spPr>
      </p:pic>
      <p:pic>
        <p:nvPicPr>
          <p:cNvPr id="24" name="图片 23">
            <a:extLst>
              <a:ext uri="{FF2B5EF4-FFF2-40B4-BE49-F238E27FC236}">
                <a16:creationId xmlns:a16="http://schemas.microsoft.com/office/drawing/2014/main" xmlns="" id="{E5418BDA-8BD9-AA45-B00B-1DC204BE99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6065" y="1474331"/>
            <a:ext cx="1974655" cy="1855561"/>
          </a:xfrm>
          <a:prstGeom prst="rect">
            <a:avLst/>
          </a:prstGeom>
        </p:spPr>
      </p:pic>
      <p:pic>
        <p:nvPicPr>
          <p:cNvPr id="25" name="图片 24">
            <a:extLst>
              <a:ext uri="{FF2B5EF4-FFF2-40B4-BE49-F238E27FC236}">
                <a16:creationId xmlns:a16="http://schemas.microsoft.com/office/drawing/2014/main" xmlns="" id="{EFCD420D-1CBC-DE47-A7E1-DA825EBD8F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4399" y="1138090"/>
            <a:ext cx="1974655" cy="1855561"/>
          </a:xfrm>
          <a:prstGeom prst="rect">
            <a:avLst/>
          </a:prstGeom>
        </p:spPr>
      </p:pic>
      <p:sp>
        <p:nvSpPr>
          <p:cNvPr id="26" name="文本框 24">
            <a:extLst>
              <a:ext uri="{FF2B5EF4-FFF2-40B4-BE49-F238E27FC236}">
                <a16:creationId xmlns:a16="http://schemas.microsoft.com/office/drawing/2014/main" xmlns="" id="{461C21B5-427F-034A-814E-9E6EE2CD0645}"/>
              </a:ext>
            </a:extLst>
          </p:cNvPr>
          <p:cNvSpPr txBox="1"/>
          <p:nvPr/>
        </p:nvSpPr>
        <p:spPr>
          <a:xfrm>
            <a:off x="1838909" y="4600729"/>
            <a:ext cx="1948500" cy="877816"/>
          </a:xfrm>
          <a:prstGeom prst="rect">
            <a:avLst/>
          </a:prstGeom>
          <a:noFill/>
        </p:spPr>
        <p:txBody>
          <a:bodyPr lIns="0" tIns="0" rIns="0" bIns="0"/>
          <a:lstStyle/>
          <a:p>
            <a:pPr defTabSz="1068705">
              <a:lnSpc>
                <a:spcPct val="130000"/>
              </a:lnSpc>
              <a:defRPr/>
            </a:pP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Khởi</a:t>
            </a:r>
            <a:r>
              <a:rPr lang="en-US" altLang="zh-CN" sz="2800" b="1" dirty="0"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 </a:t>
            </a:r>
            <a:r>
              <a:rPr lang="en-US" altLang="zh-CN" sz="2800" b="1" dirty="0" err="1" smtClean="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rPr>
              <a:t>động</a:t>
            </a:r>
            <a:endParaRPr lang="zh-CN" altLang="en-US" sz="2800" b="1" dirty="0">
              <a:solidFill>
                <a:prstClr val="black">
                  <a:lumMod val="75000"/>
                  <a:lumOff val="25000"/>
                </a:prstClr>
              </a:solidFill>
              <a:latin typeface="UTM Gradoo"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49481270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par>
                          <p:cTn id="21" fill="hold">
                            <p:stCondLst>
                              <p:cond delay="1000"/>
                            </p:stCondLst>
                            <p:childTnLst>
                              <p:par>
                                <p:cTn id="22" presetID="14" presetClass="entr" presetSubtype="1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up)">
                                      <p:cBhvr>
                                        <p:cTn id="35" dur="500"/>
                                        <p:tgtEl>
                                          <p:spTgt spid="7"/>
                                        </p:tgtEl>
                                      </p:cBhvr>
                                    </p:animEffect>
                                  </p:childTnLst>
                                </p:cTn>
                              </p:par>
                            </p:childTnLst>
                          </p:cTn>
                        </p:par>
                        <p:par>
                          <p:cTn id="36" fill="hold">
                            <p:stCondLst>
                              <p:cond delay="1000"/>
                            </p:stCondLst>
                            <p:childTnLst>
                              <p:par>
                                <p:cTn id="37" presetID="53" presetClass="entr" presetSubtype="16"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par>
                          <p:cTn id="42" fill="hold">
                            <p:stCondLst>
                              <p:cond delay="1500"/>
                            </p:stCondLst>
                            <p:childTnLst>
                              <p:par>
                                <p:cTn id="43" presetID="14" presetClass="entr" presetSubtype="1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randombar(horizont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24"/>
                                        </p:tgtEl>
                                        <p:attrNameLst>
                                          <p:attrName>style.visibility</p:attrName>
                                        </p:attrNameLst>
                                      </p:cBhvr>
                                      <p:to>
                                        <p:strVal val="visible"/>
                                      </p:to>
                                    </p:set>
                                    <p:anim calcmode="lin" valueType="num">
                                      <p:cBhvr>
                                        <p:cTn id="50" dur="500" fill="hold"/>
                                        <p:tgtEl>
                                          <p:spTgt spid="24"/>
                                        </p:tgtEl>
                                        <p:attrNameLst>
                                          <p:attrName>ppt_w</p:attrName>
                                        </p:attrNameLst>
                                      </p:cBhvr>
                                      <p:tavLst>
                                        <p:tav tm="0">
                                          <p:val>
                                            <p:fltVal val="0"/>
                                          </p:val>
                                        </p:tav>
                                        <p:tav tm="100000">
                                          <p:val>
                                            <p:strVal val="#ppt_w"/>
                                          </p:val>
                                        </p:tav>
                                      </p:tavLst>
                                    </p:anim>
                                    <p:anim calcmode="lin" valueType="num">
                                      <p:cBhvr>
                                        <p:cTn id="51" dur="500" fill="hold"/>
                                        <p:tgtEl>
                                          <p:spTgt spid="24"/>
                                        </p:tgtEl>
                                        <p:attrNameLst>
                                          <p:attrName>ppt_h</p:attrName>
                                        </p:attrNameLst>
                                      </p:cBhvr>
                                      <p:tavLst>
                                        <p:tav tm="0">
                                          <p:val>
                                            <p:fltVal val="0"/>
                                          </p:val>
                                        </p:tav>
                                        <p:tav tm="100000">
                                          <p:val>
                                            <p:strVal val="#ppt_h"/>
                                          </p:val>
                                        </p:tav>
                                      </p:tavLst>
                                    </p:anim>
                                    <p:animEffect transition="in" filter="fade">
                                      <p:cBhvr>
                                        <p:cTn id="52" dur="500"/>
                                        <p:tgtEl>
                                          <p:spTgt spid="24"/>
                                        </p:tgtEl>
                                      </p:cBhvr>
                                    </p:animEffect>
                                  </p:childTnLst>
                                </p:cTn>
                              </p:par>
                            </p:childTnLst>
                          </p:cTn>
                        </p:par>
                        <p:par>
                          <p:cTn id="53" fill="hold">
                            <p:stCondLst>
                              <p:cond delay="500"/>
                            </p:stCondLst>
                            <p:childTnLst>
                              <p:par>
                                <p:cTn id="54" presetID="22" presetClass="entr" presetSubtype="1"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ipe(up)">
                                      <p:cBhvr>
                                        <p:cTn id="56" dur="500"/>
                                        <p:tgtEl>
                                          <p:spTgt spid="12"/>
                                        </p:tgtEl>
                                      </p:cBhvr>
                                    </p:animEffect>
                                  </p:childTnLst>
                                </p:cTn>
                              </p:par>
                            </p:childTnLst>
                          </p:cTn>
                        </p:par>
                        <p:par>
                          <p:cTn id="57" fill="hold">
                            <p:stCondLst>
                              <p:cond delay="1000"/>
                            </p:stCondLst>
                            <p:childTnLst>
                              <p:par>
                                <p:cTn id="58" presetID="53" presetClass="entr" presetSubtype="16" fill="hold" nodeType="after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p:cTn id="60" dur="500" fill="hold"/>
                                        <p:tgtEl>
                                          <p:spTgt spid="13"/>
                                        </p:tgtEl>
                                        <p:attrNameLst>
                                          <p:attrName>ppt_w</p:attrName>
                                        </p:attrNameLst>
                                      </p:cBhvr>
                                      <p:tavLst>
                                        <p:tav tm="0">
                                          <p:val>
                                            <p:fltVal val="0"/>
                                          </p:val>
                                        </p:tav>
                                        <p:tav tm="100000">
                                          <p:val>
                                            <p:strVal val="#ppt_w"/>
                                          </p:val>
                                        </p:tav>
                                      </p:tavLst>
                                    </p:anim>
                                    <p:anim calcmode="lin" valueType="num">
                                      <p:cBhvr>
                                        <p:cTn id="61" dur="500" fill="hold"/>
                                        <p:tgtEl>
                                          <p:spTgt spid="13"/>
                                        </p:tgtEl>
                                        <p:attrNameLst>
                                          <p:attrName>ppt_h</p:attrName>
                                        </p:attrNameLst>
                                      </p:cBhvr>
                                      <p:tavLst>
                                        <p:tav tm="0">
                                          <p:val>
                                            <p:fltVal val="0"/>
                                          </p:val>
                                        </p:tav>
                                        <p:tav tm="100000">
                                          <p:val>
                                            <p:strVal val="#ppt_h"/>
                                          </p:val>
                                        </p:tav>
                                      </p:tavLst>
                                    </p:anim>
                                    <p:animEffect transition="in" filter="fade">
                                      <p:cBhvr>
                                        <p:cTn id="62" dur="500"/>
                                        <p:tgtEl>
                                          <p:spTgt spid="13"/>
                                        </p:tgtEl>
                                      </p:cBhvr>
                                    </p:animEffect>
                                  </p:childTnLst>
                                </p:cTn>
                              </p:par>
                            </p:childTnLst>
                          </p:cTn>
                        </p:par>
                        <p:par>
                          <p:cTn id="63" fill="hold">
                            <p:stCondLst>
                              <p:cond delay="1500"/>
                            </p:stCondLst>
                            <p:childTnLst>
                              <p:par>
                                <p:cTn id="64" presetID="14" presetClass="entr" presetSubtype="10" fill="hold" grpId="0" nodeType="after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randombar(horizontal)">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nodeType="click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Effect transition="in" filter="fade">
                                      <p:cBhvr>
                                        <p:cTn id="73" dur="500"/>
                                        <p:tgtEl>
                                          <p:spTgt spid="25"/>
                                        </p:tgtEl>
                                      </p:cBhvr>
                                    </p:animEffect>
                                  </p:childTnLst>
                                </p:cTn>
                              </p:par>
                            </p:childTnLst>
                          </p:cTn>
                        </p:par>
                        <p:par>
                          <p:cTn id="74" fill="hold">
                            <p:stCondLst>
                              <p:cond delay="500"/>
                            </p:stCondLst>
                            <p:childTnLst>
                              <p:par>
                                <p:cTn id="75" presetID="22" presetClass="entr" presetSubtype="1"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up)">
                                      <p:cBhvr>
                                        <p:cTn id="77" dur="500"/>
                                        <p:tgtEl>
                                          <p:spTgt spid="17"/>
                                        </p:tgtEl>
                                      </p:cBhvr>
                                    </p:animEffect>
                                  </p:childTnLst>
                                </p:cTn>
                              </p:par>
                            </p:childTnLst>
                          </p:cTn>
                        </p:par>
                        <p:par>
                          <p:cTn id="78" fill="hold">
                            <p:stCondLst>
                              <p:cond delay="1000"/>
                            </p:stCondLst>
                            <p:childTnLst>
                              <p:par>
                                <p:cTn id="79" presetID="53" presetClass="entr" presetSubtype="16" fill="hold" nodeType="after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p:cTn id="81" dur="500" fill="hold"/>
                                        <p:tgtEl>
                                          <p:spTgt spid="18"/>
                                        </p:tgtEl>
                                        <p:attrNameLst>
                                          <p:attrName>ppt_w</p:attrName>
                                        </p:attrNameLst>
                                      </p:cBhvr>
                                      <p:tavLst>
                                        <p:tav tm="0">
                                          <p:val>
                                            <p:fltVal val="0"/>
                                          </p:val>
                                        </p:tav>
                                        <p:tav tm="100000">
                                          <p:val>
                                            <p:strVal val="#ppt_w"/>
                                          </p:val>
                                        </p:tav>
                                      </p:tavLst>
                                    </p:anim>
                                    <p:anim calcmode="lin" valueType="num">
                                      <p:cBhvr>
                                        <p:cTn id="82" dur="500" fill="hold"/>
                                        <p:tgtEl>
                                          <p:spTgt spid="18"/>
                                        </p:tgtEl>
                                        <p:attrNameLst>
                                          <p:attrName>ppt_h</p:attrName>
                                        </p:attrNameLst>
                                      </p:cBhvr>
                                      <p:tavLst>
                                        <p:tav tm="0">
                                          <p:val>
                                            <p:fltVal val="0"/>
                                          </p:val>
                                        </p:tav>
                                        <p:tav tm="100000">
                                          <p:val>
                                            <p:strVal val="#ppt_h"/>
                                          </p:val>
                                        </p:tav>
                                      </p:tavLst>
                                    </p:anim>
                                    <p:animEffect transition="in" filter="fade">
                                      <p:cBhvr>
                                        <p:cTn id="83" dur="500"/>
                                        <p:tgtEl>
                                          <p:spTgt spid="18"/>
                                        </p:tgtEl>
                                      </p:cBhvr>
                                    </p:animEffect>
                                  </p:childTnLst>
                                </p:cTn>
                              </p:par>
                            </p:childTnLst>
                          </p:cTn>
                        </p:par>
                        <p:par>
                          <p:cTn id="84" fill="hold">
                            <p:stCondLst>
                              <p:cond delay="1500"/>
                            </p:stCondLst>
                            <p:childTnLst>
                              <p:par>
                                <p:cTn id="85" presetID="14" presetClass="entr" presetSubtype="10"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randombar(horizontal)">
                                      <p:cBhvr>
                                        <p:cTn id="87" dur="500"/>
                                        <p:tgtEl>
                                          <p:spTgt spid="21"/>
                                        </p:tgtEl>
                                      </p:cBhvr>
                                    </p:animEffect>
                                  </p:childTnLst>
                                </p:cTn>
                              </p:par>
                            </p:childTnLst>
                          </p:cTn>
                        </p:par>
                        <p:par>
                          <p:cTn id="88" fill="hold">
                            <p:stCondLst>
                              <p:cond delay="2000"/>
                            </p:stCondLst>
                            <p:childTnLst>
                              <p:par>
                                <p:cTn id="89" presetID="8" presetClass="emph" presetSubtype="0" fill="hold" nodeType="afterEffect">
                                  <p:stCondLst>
                                    <p:cond delay="0"/>
                                  </p:stCondLst>
                                  <p:childTnLst>
                                    <p:animRot by="21600000">
                                      <p:cBhvr>
                                        <p:cTn id="90" dur="2000" fill="hold"/>
                                        <p:tgtEl>
                                          <p:spTgt spid="22"/>
                                        </p:tgtEl>
                                        <p:attrNameLst>
                                          <p:attrName>r</p:attrName>
                                        </p:attrNameLst>
                                      </p:cBhvr>
                                    </p:animRot>
                                  </p:childTnLst>
                                </p:cTn>
                              </p:par>
                              <p:par>
                                <p:cTn id="91" presetID="8" presetClass="emph" presetSubtype="0" fill="hold" nodeType="withEffect">
                                  <p:stCondLst>
                                    <p:cond delay="0"/>
                                  </p:stCondLst>
                                  <p:childTnLst>
                                    <p:animRot by="21600000">
                                      <p:cBhvr>
                                        <p:cTn id="92" dur="2000" fill="hold"/>
                                        <p:tgtEl>
                                          <p:spTgt spid="23"/>
                                        </p:tgtEl>
                                        <p:attrNameLst>
                                          <p:attrName>r</p:attrName>
                                        </p:attrNameLst>
                                      </p:cBhvr>
                                    </p:animRot>
                                  </p:childTnLst>
                                </p:cTn>
                              </p:par>
                              <p:par>
                                <p:cTn id="93" presetID="8" presetClass="emph" presetSubtype="0" fill="hold" nodeType="withEffect">
                                  <p:stCondLst>
                                    <p:cond delay="0"/>
                                  </p:stCondLst>
                                  <p:childTnLst>
                                    <p:animRot by="21600000">
                                      <p:cBhvr>
                                        <p:cTn id="94" dur="2000" fill="hold"/>
                                        <p:tgtEl>
                                          <p:spTgt spid="24"/>
                                        </p:tgtEl>
                                        <p:attrNameLst>
                                          <p:attrName>r</p:attrName>
                                        </p:attrNameLst>
                                      </p:cBhvr>
                                    </p:animRot>
                                  </p:childTnLst>
                                </p:cTn>
                              </p:par>
                              <p:par>
                                <p:cTn id="95" presetID="8" presetClass="emph" presetSubtype="0" fill="hold" nodeType="withEffect">
                                  <p:stCondLst>
                                    <p:cond delay="0"/>
                                  </p:stCondLst>
                                  <p:childTnLst>
                                    <p:animRot by="21600000">
                                      <p:cBhvr>
                                        <p:cTn id="96" dur="2000" fill="hold"/>
                                        <p:tgtEl>
                                          <p:spTgt spid="2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1"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2793365"/>
          </a:xfrm>
          <a:prstGeom prst="rect">
            <a:avLst/>
          </a:prstGeom>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9713" y="3641468"/>
            <a:ext cx="7205487" cy="1207011"/>
          </a:xfrm>
          <a:prstGeom prst="rect">
            <a:avLst/>
          </a:prstGeom>
        </p:spPr>
      </p:pic>
      <p:pic>
        <p:nvPicPr>
          <p:cNvPr id="35" name="图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776435" flipH="1">
            <a:off x="9975773" y="2877305"/>
            <a:ext cx="717325" cy="636625"/>
          </a:xfrm>
          <a:prstGeom prst="rect">
            <a:avLst/>
          </a:prstGeom>
        </p:spPr>
      </p:pic>
      <p:sp>
        <p:nvSpPr>
          <p:cNvPr id="2" name="文本框 1">
            <a:extLst>
              <a:ext uri="{FF2B5EF4-FFF2-40B4-BE49-F238E27FC236}">
                <a16:creationId xmlns:a16="http://schemas.microsoft.com/office/drawing/2014/main" xmlns="" id="{EAB42A08-89EA-4C0D-9BBC-187DB03E9AE8}"/>
              </a:ext>
            </a:extLst>
          </p:cNvPr>
          <p:cNvSpPr txBox="1"/>
          <p:nvPr/>
        </p:nvSpPr>
        <p:spPr>
          <a:xfrm>
            <a:off x="4471097" y="2433173"/>
            <a:ext cx="4859472" cy="1569660"/>
          </a:xfrm>
          <a:prstGeom prst="rect">
            <a:avLst/>
          </a:prstGeom>
          <a:noFill/>
        </p:spPr>
        <p:txBody>
          <a:bodyPr wrap="none" rtlCol="0">
            <a:spAutoFit/>
          </a:bodyPr>
          <a:lstStyle/>
          <a:p>
            <a:pPr>
              <a:spcBef>
                <a:spcPts val="600"/>
              </a:spcBef>
            </a:pP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Khởi</a:t>
            </a:r>
            <a:r>
              <a:rPr lang="en-US" altLang="zh-CN" sz="9600" b="1" dirty="0"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 </a:t>
            </a:r>
            <a:r>
              <a:rPr lang="en-US" altLang="zh-CN" sz="9600" b="1" dirty="0" err="1" smtClean="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rPr>
              <a:t>động</a:t>
            </a:r>
            <a:endParaRPr lang="zh-CN" altLang="en-US" sz="9600" b="1" dirty="0">
              <a:ln w="28575">
                <a:solidFill>
                  <a:schemeClr val="bg1"/>
                </a:solidFill>
              </a:ln>
              <a:solidFill>
                <a:srgbClr val="E51674"/>
              </a:solidFill>
              <a:effectLst>
                <a:outerShdw blurRad="38100" dist="38100" dir="2700000" algn="tl">
                  <a:srgbClr val="000000">
                    <a:alpha val="43137"/>
                  </a:srgbClr>
                </a:outerShdw>
              </a:effectLst>
              <a:latin typeface="UTM Scriptina KT" pitchFamily="2" charset="0"/>
              <a:ea typeface="inpin heiti" panose="00000500000000000000" pitchFamily="2" charset="-122"/>
              <a:sym typeface="inpin heiti" panose="00000500000000000000" pitchFamily="2" charset="-122"/>
            </a:endParaRPr>
          </a:p>
        </p:txBody>
      </p:sp>
      <p:pic>
        <p:nvPicPr>
          <p:cNvPr id="9" name="图片 8">
            <a:extLst>
              <a:ext uri="{FF2B5EF4-FFF2-40B4-BE49-F238E27FC236}">
                <a16:creationId xmlns:a16="http://schemas.microsoft.com/office/drawing/2014/main" xmlns="" id="{541D1B3B-1084-4F77-83C7-BDD379413A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04" y="0"/>
            <a:ext cx="12208104" cy="1643762"/>
          </a:xfrm>
          <a:prstGeom prst="rect">
            <a:avLst/>
          </a:prstGeom>
        </p:spPr>
      </p:pic>
      <p:sp>
        <p:nvSpPr>
          <p:cNvPr id="7" name="文本框 1">
            <a:extLst>
              <a:ext uri="{FF2B5EF4-FFF2-40B4-BE49-F238E27FC236}">
                <a16:creationId xmlns:a16="http://schemas.microsoft.com/office/drawing/2014/main" xmlns="" id="{EAB42A08-89EA-4C0D-9BBC-187DB03E9AE8}"/>
              </a:ext>
            </a:extLst>
          </p:cNvPr>
          <p:cNvSpPr txBox="1"/>
          <p:nvPr/>
        </p:nvSpPr>
        <p:spPr>
          <a:xfrm>
            <a:off x="801063" y="4595127"/>
            <a:ext cx="10987047" cy="1200329"/>
          </a:xfrm>
          <a:prstGeom prst="rect">
            <a:avLst/>
          </a:prstGeom>
          <a:noFill/>
        </p:spPr>
        <p:txBody>
          <a:bodyPr wrap="none" rtlCol="0">
            <a:spAutoFit/>
          </a:bodyPr>
          <a:lstStyle/>
          <a:p>
            <a:pPr>
              <a:spcBef>
                <a:spcPts val="600"/>
              </a:spcBef>
            </a:pP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Trò</a:t>
            </a:r>
            <a:r>
              <a:rPr lang="en-US" altLang="zh-CN" sz="7200" b="1" dirty="0"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 </a:t>
            </a: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chơi</a:t>
            </a:r>
            <a:r>
              <a:rPr lang="en-US" altLang="zh-CN" sz="7200" b="1" dirty="0"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 </a:t>
            </a: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Vườn</a:t>
            </a:r>
            <a:r>
              <a:rPr lang="en-US" altLang="zh-CN" sz="7200" b="1" dirty="0"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 </a:t>
            </a: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hoa</a:t>
            </a:r>
            <a:r>
              <a:rPr lang="en-US" altLang="zh-CN" sz="7200" b="1" dirty="0"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 </a:t>
            </a: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của</a:t>
            </a:r>
            <a:r>
              <a:rPr lang="en-US" altLang="zh-CN" sz="7200" b="1" dirty="0"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 </a:t>
            </a:r>
            <a:r>
              <a:rPr lang="en-US" altLang="zh-CN" sz="7200" b="1" dirty="0" err="1" smtClean="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rPr>
              <a:t>em</a:t>
            </a:r>
            <a:endParaRPr lang="zh-CN" altLang="en-US" sz="7200" b="1" dirty="0">
              <a:ln w="28575">
                <a:solidFill>
                  <a:schemeClr val="bg1"/>
                </a:solidFill>
              </a:ln>
              <a:solidFill>
                <a:schemeClr val="accent1">
                  <a:lumMod val="60000"/>
                  <a:lumOff val="40000"/>
                </a:schemeClr>
              </a:solidFill>
              <a:effectLst>
                <a:outerShdw blurRad="38100" dist="38100" dir="2700000" algn="tl">
                  <a:srgbClr val="000000">
                    <a:alpha val="43137"/>
                  </a:srgbClr>
                </a:outerShdw>
              </a:effectLst>
              <a:latin typeface="UTM Netmuc KT" pitchFamily="18" charset="0"/>
              <a:ea typeface="inpin heiti" panose="00000500000000000000" pitchFamily="2" charset="-122"/>
              <a:sym typeface="inpin heiti" panose="00000500000000000000" pitchFamily="2" charset="-122"/>
            </a:endParaRPr>
          </a:p>
        </p:txBody>
      </p:sp>
    </p:spTree>
    <p:extLst>
      <p:ext uri="{BB962C8B-B14F-4D97-AF65-F5344CB8AC3E}">
        <p14:creationId xmlns:p14="http://schemas.microsoft.com/office/powerpoint/2010/main" val="213659925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
                                        </p:tgtEl>
                                      </p:cBhvr>
                                    </p:animEffect>
                                  </p:childTnLst>
                                </p:cTn>
                              </p:par>
                            </p:childTnLst>
                          </p:cTn>
                        </p:par>
                        <p:par>
                          <p:cTn id="29" fill="hold">
                            <p:stCondLst>
                              <p:cond delay="850"/>
                            </p:stCondLst>
                            <p:childTnLst>
                              <p:par>
                                <p:cTn id="30" presetID="22" presetClass="entr" presetSubtype="8"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41" presetClass="entr" presetSubtype="0" fill="hold" grpId="0" nodeType="clickEffect">
                                  <p:stCondLst>
                                    <p:cond delay="0"/>
                                  </p:stCondLst>
                                  <p:iterate type="lt">
                                    <p:tmPct val="10000"/>
                                  </p:iterate>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8" dur="500" fill="hold"/>
                                        <p:tgtEl>
                                          <p:spTgt spid="7"/>
                                        </p:tgtEl>
                                        <p:attrNameLst>
                                          <p:attrName>ppt_y</p:attrName>
                                        </p:attrNameLst>
                                      </p:cBhvr>
                                      <p:tavLst>
                                        <p:tav tm="0">
                                          <p:val>
                                            <p:strVal val="#ppt_y"/>
                                          </p:val>
                                        </p:tav>
                                        <p:tav tm="100000">
                                          <p:val>
                                            <p:strVal val="#ppt_y"/>
                                          </p:val>
                                        </p:tav>
                                      </p:tavLst>
                                    </p:anim>
                                    <p:anim calcmode="lin" valueType="num">
                                      <p:cBhvr>
                                        <p:cTn id="3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4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4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7">
            <a:lum/>
          </a:blip>
          <a:srcRect/>
          <a:stretch>
            <a:fillRect l="-1000" r="-1000"/>
          </a:stretch>
        </a:blipFill>
        <a:effectLst/>
      </p:bgPr>
    </p:bg>
    <p:spTree>
      <p:nvGrpSpPr>
        <p:cNvPr id="1" name=""/>
        <p:cNvGrpSpPr/>
        <p:nvPr/>
      </p:nvGrpSpPr>
      <p:grpSpPr>
        <a:xfrm>
          <a:off x="0" y="0"/>
          <a:ext cx="0" cy="0"/>
          <a:chOff x="0" y="0"/>
          <a:chExt cx="0" cy="0"/>
        </a:xfrm>
      </p:grpSpPr>
      <p:pic>
        <p:nvPicPr>
          <p:cNvPr id="1034" name="Picture 10" descr="3,151 Kids Cheering Illustrations &amp;amp; Clip Art - iStock"/>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7126" b="89549" l="3595" r="96569">
                        <a14:foregroundMark x1="83497" y1="52732" x2="92320" y2="48219"/>
                        <a14:foregroundMark x1="14216" y1="84086" x2="82680" y2="82185"/>
                        <a14:foregroundMark x1="58170" y1="46318" x2="57516" y2="58195"/>
                        <a14:foregroundMark x1="12745" y1="29216" x2="17157" y2="60570"/>
                        <a14:foregroundMark x1="44935" y1="30879" x2="33007" y2="64133"/>
                        <a14:foregroundMark x1="30719" y1="35867" x2="36928" y2="49406"/>
                        <a14:foregroundMark x1="66013" y1="22803" x2="59314" y2="57007"/>
                        <a14:foregroundMark x1="51471" y1="30641" x2="59477" y2="49169"/>
                        <a14:foregroundMark x1="73693" y1="42518" x2="80719" y2="51306"/>
                        <a14:foregroundMark x1="25980" y1="66983" x2="28758" y2="64371"/>
                        <a14:foregroundMark x1="43301" y1="66983" x2="43137" y2="73397"/>
                        <a14:foregroundMark x1="26797" y1="69834" x2="27451" y2="66746"/>
                        <a14:backgroundMark x1="37092" y1="15439" x2="54902" y2="20428"/>
                        <a14:backgroundMark x1="53595" y1="17815" x2="50490" y2="31116"/>
                        <a14:backgroundMark x1="19444" y1="74822" x2="24510" y2="66746"/>
                        <a14:backgroundMark x1="24183" y1="78860" x2="33333" y2="78622"/>
                        <a14:backgroundMark x1="39706" y1="77672" x2="44935" y2="77910"/>
                        <a14:backgroundMark x1="51144" y1="78385" x2="58824" y2="78622"/>
                        <a14:backgroundMark x1="45098" y1="77197" x2="52778" y2="77672"/>
                        <a14:backgroundMark x1="80719" y1="75772" x2="72549" y2="78385"/>
                        <a14:backgroundMark x1="71405" y1="58907" x2="76471" y2="53444"/>
                        <a14:backgroundMark x1="66993" y1="73159" x2="72712" y2="66271"/>
                        <a14:backgroundMark x1="51634" y1="70784" x2="52124" y2="61995"/>
                        <a14:backgroundMark x1="48856" y1="31354" x2="50817" y2="62470"/>
                        <a14:backgroundMark x1="12908" y1="83610" x2="83824" y2="84086"/>
                        <a14:backgroundMark x1="16830" y1="86223" x2="24837" y2="85273"/>
                        <a14:backgroundMark x1="34641" y1="81473" x2="78758" y2="80285"/>
                        <a14:backgroundMark x1="9150" y1="83135" x2="17157" y2="86936"/>
                        <a14:backgroundMark x1="16176" y1="85748" x2="22222" y2="82898"/>
                        <a14:backgroundMark x1="19118" y1="80285" x2="23529" y2="86698"/>
                        <a14:backgroundMark x1="42810" y1="80998" x2="50654" y2="88599"/>
                        <a14:backgroundMark x1="55065" y1="79097" x2="61601" y2="85273"/>
                        <a14:backgroundMark x1="66013" y1="78385" x2="72549" y2="84323"/>
                        <a14:backgroundMark x1="71242" y1="79572" x2="77614" y2="85273"/>
                        <a14:backgroundMark x1="75817" y1="80048" x2="81373" y2="85273"/>
                        <a14:backgroundMark x1="46732" y1="82185" x2="53268" y2="47981"/>
                        <a14:backgroundMark x1="68791" y1="66746" x2="74837" y2="28979"/>
                        <a14:backgroundMark x1="71569" y1="53207" x2="63399" y2="48219"/>
                        <a14:backgroundMark x1="20752" y1="69834" x2="33824" y2="16390"/>
                        <a14:backgroundMark x1="27614" y1="48694" x2="28595" y2="58195"/>
                        <a14:backgroundMark x1="45752" y1="60808" x2="49346" y2="59145"/>
                        <a14:backgroundMark x1="27288" y1="47268" x2="31209" y2="52969"/>
                        <a14:backgroundMark x1="35458" y1="76010" x2="38889" y2="72209"/>
                      </a14:backgroundRemoval>
                    </a14:imgEffect>
                  </a14:imgLayer>
                </a14:imgProps>
              </a:ext>
              <a:ext uri="{28A0092B-C50C-407E-A947-70E740481C1C}">
                <a14:useLocalDpi xmlns:a14="http://schemas.microsoft.com/office/drawing/2010/main" val="0"/>
              </a:ext>
            </a:extLst>
          </a:blip>
          <a:srcRect/>
          <a:stretch>
            <a:fillRect/>
          </a:stretch>
        </p:blipFill>
        <p:spPr bwMode="auto">
          <a:xfrm>
            <a:off x="2269955" y="-144463"/>
            <a:ext cx="8319800" cy="57232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mile sun cartoon Premium vector PNG - Similar PN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74667" y1="53167" x2="61167" y2="48667"/>
                        <a14:foregroundMark x1="54833" y1="74000" x2="54833" y2="56167"/>
                        <a14:foregroundMark x1="70167" y1="58667" x2="62333" y2="42667"/>
                        <a14:foregroundMark x1="72333" y1="44500" x2="69833" y2="60500"/>
                        <a14:foregroundMark x1="69333" y1="60500" x2="62000" y2="66500"/>
                        <a14:foregroundMark x1="71333" y1="18833" x2="76167" y2="9500"/>
                        <a14:foregroundMark x1="83833" y1="39000" x2="83833" y2="31167"/>
                        <a14:foregroundMark x1="86500" y1="47833" x2="84667" y2="58000"/>
                        <a14:foregroundMark x1="79500" y1="72833" x2="79833" y2="82167"/>
                        <a14:foregroundMark x1="69833" y1="77667" x2="67167" y2="84667"/>
                        <a14:foregroundMark x1="49333" y1="81333" x2="46667" y2="88833"/>
                        <a14:foregroundMark x1="28833" y1="76500" x2="19500" y2="87333"/>
                        <a14:foregroundMark x1="18000" y1="60500" x2="10667" y2="62000"/>
                        <a14:foregroundMark x1="15833" y1="43833" x2="11000" y2="40833"/>
                        <a14:foregroundMark x1="28833" y1="23000" x2="21333" y2="13333"/>
                        <a14:foregroundMark x1="49667" y1="18833" x2="49000" y2="10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5869" y="-170993"/>
            <a:ext cx="2591430" cy="25914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1.png">
            <a:hlinkClick r:id="rId12" action="ppaction://hlinksldjump"/>
          </p:cNvPr>
          <p:cNvPicPr>
            <a:picLocks noChangeAspect="1"/>
          </p:cNvPicPr>
          <p:nvPr/>
        </p:nvPicPr>
        <p:blipFill>
          <a:blip r:embed="rId13" cstate="print"/>
          <a:stretch>
            <a:fillRect/>
          </a:stretch>
        </p:blipFill>
        <p:spPr>
          <a:xfrm>
            <a:off x="4231758" y="663842"/>
            <a:ext cx="1656907" cy="1931266"/>
          </a:xfrm>
          <a:prstGeom prst="rect">
            <a:avLst/>
          </a:prstGeom>
        </p:spPr>
      </p:pic>
      <p:pic>
        <p:nvPicPr>
          <p:cNvPr id="12" name="Picture 11" descr="5.png">
            <a:hlinkClick r:id="rId14" action="ppaction://hlinksldjump"/>
          </p:cNvPr>
          <p:cNvPicPr>
            <a:picLocks noChangeAspect="1"/>
          </p:cNvPicPr>
          <p:nvPr/>
        </p:nvPicPr>
        <p:blipFill>
          <a:blip r:embed="rId15" cstate="print"/>
          <a:stretch>
            <a:fillRect/>
          </a:stretch>
        </p:blipFill>
        <p:spPr>
          <a:xfrm>
            <a:off x="1371584" y="602181"/>
            <a:ext cx="1989435" cy="2097079"/>
          </a:xfrm>
          <a:prstGeom prst="rect">
            <a:avLst/>
          </a:prstGeom>
        </p:spPr>
      </p:pic>
      <p:pic>
        <p:nvPicPr>
          <p:cNvPr id="17" name="Picture 16" descr="9.png">
            <a:hlinkClick r:id="rId16" action="ppaction://hlinksldjump"/>
          </p:cNvPr>
          <p:cNvPicPr>
            <a:picLocks noChangeAspect="1"/>
          </p:cNvPicPr>
          <p:nvPr/>
        </p:nvPicPr>
        <p:blipFill>
          <a:blip r:embed="rId17" cstate="print"/>
          <a:stretch>
            <a:fillRect/>
          </a:stretch>
        </p:blipFill>
        <p:spPr>
          <a:xfrm>
            <a:off x="9264027" y="753443"/>
            <a:ext cx="1851679" cy="1997499"/>
          </a:xfrm>
          <a:prstGeom prst="rect">
            <a:avLst/>
          </a:prstGeom>
        </p:spPr>
      </p:pic>
      <p:pic>
        <p:nvPicPr>
          <p:cNvPr id="2" name="Picture 1">
            <a:hlinkClick r:id="rId12" action="ppaction://hlinksldjump"/>
          </p:cNvPr>
          <p:cNvPicPr>
            <a:picLocks noChangeAspect="1"/>
          </p:cNvPicPr>
          <p:nvPr/>
        </p:nvPicPr>
        <p:blipFill rotWithShape="1">
          <a:blip r:embed="rId18" cstate="print">
            <a:extLst>
              <a:ext uri="{28A0092B-C50C-407E-A947-70E740481C1C}">
                <a14:useLocalDpi xmlns:a14="http://schemas.microsoft.com/office/drawing/2010/main" val="0"/>
              </a:ext>
            </a:extLst>
          </a:blip>
          <a:srcRect l="6429" t="8741" r="7700" b="7708"/>
          <a:stretch/>
        </p:blipFill>
        <p:spPr>
          <a:xfrm>
            <a:off x="1139715" y="159512"/>
            <a:ext cx="2644555" cy="2780413"/>
          </a:xfrm>
          <a:prstGeom prst="rect">
            <a:avLst/>
          </a:prstGeom>
        </p:spPr>
      </p:pic>
      <p:pic>
        <p:nvPicPr>
          <p:cNvPr id="29" name="Picture 28" descr="5631c7a98ca2287e2d680a324b15e383.png">
            <a:hlinkClick r:id="rId19" action="ppaction://hlinksldjump"/>
          </p:cNvPr>
          <p:cNvPicPr>
            <a:picLocks noChangeAspect="1"/>
          </p:cNvPicPr>
          <p:nvPr/>
        </p:nvPicPr>
        <p:blipFill>
          <a:blip r:embed="rId20" cstate="print"/>
          <a:stretch>
            <a:fillRect/>
          </a:stretch>
        </p:blipFill>
        <p:spPr>
          <a:xfrm>
            <a:off x="6731406" y="805126"/>
            <a:ext cx="1509824" cy="1894134"/>
          </a:xfrm>
          <a:prstGeom prst="rect">
            <a:avLst/>
          </a:prstGeom>
        </p:spPr>
      </p:pic>
      <p:pic>
        <p:nvPicPr>
          <p:cNvPr id="33" name="Picture 32">
            <a:hlinkClick r:id="rId21" action="ppaction://hlinksldjump"/>
          </p:cNvPr>
          <p:cNvPicPr>
            <a:picLocks noChangeAspect="1"/>
          </p:cNvPicPr>
          <p:nvPr/>
        </p:nvPicPr>
        <p:blipFill rotWithShape="1">
          <a:blip r:embed="rId18" cstate="print">
            <a:extLst>
              <a:ext uri="{28A0092B-C50C-407E-A947-70E740481C1C}">
                <a14:useLocalDpi xmlns:a14="http://schemas.microsoft.com/office/drawing/2010/main" val="0"/>
              </a:ext>
            </a:extLst>
          </a:blip>
          <a:srcRect l="6429" t="8741" r="7700" b="7708"/>
          <a:stretch/>
        </p:blipFill>
        <p:spPr>
          <a:xfrm>
            <a:off x="3651878" y="204697"/>
            <a:ext cx="2644555" cy="2780413"/>
          </a:xfrm>
          <a:prstGeom prst="rect">
            <a:avLst/>
          </a:prstGeom>
        </p:spPr>
      </p:pic>
      <p:pic>
        <p:nvPicPr>
          <p:cNvPr id="34" name="Picture 33">
            <a:hlinkClick r:id="rId14" action="ppaction://hlinksldjump"/>
          </p:cNvPr>
          <p:cNvPicPr>
            <a:picLocks noChangeAspect="1"/>
          </p:cNvPicPr>
          <p:nvPr/>
        </p:nvPicPr>
        <p:blipFill rotWithShape="1">
          <a:blip r:embed="rId18" cstate="print">
            <a:extLst>
              <a:ext uri="{28A0092B-C50C-407E-A947-70E740481C1C}">
                <a14:useLocalDpi xmlns:a14="http://schemas.microsoft.com/office/drawing/2010/main" val="0"/>
              </a:ext>
            </a:extLst>
          </a:blip>
          <a:srcRect l="6429" t="8741" r="7700" b="7708"/>
          <a:stretch/>
        </p:blipFill>
        <p:spPr>
          <a:xfrm>
            <a:off x="6259734" y="239269"/>
            <a:ext cx="2644555" cy="2780413"/>
          </a:xfrm>
          <a:prstGeom prst="rect">
            <a:avLst/>
          </a:prstGeom>
        </p:spPr>
      </p:pic>
      <p:pic>
        <p:nvPicPr>
          <p:cNvPr id="35" name="Picture 34">
            <a:hlinkClick r:id="rId22" action="ppaction://hlinksldjump"/>
          </p:cNvPr>
          <p:cNvPicPr>
            <a:picLocks noChangeAspect="1"/>
          </p:cNvPicPr>
          <p:nvPr/>
        </p:nvPicPr>
        <p:blipFill rotWithShape="1">
          <a:blip r:embed="rId18" cstate="print">
            <a:extLst>
              <a:ext uri="{28A0092B-C50C-407E-A947-70E740481C1C}">
                <a14:useLocalDpi xmlns:a14="http://schemas.microsoft.com/office/drawing/2010/main" val="0"/>
              </a:ext>
            </a:extLst>
          </a:blip>
          <a:srcRect l="6429" t="8741" r="7700" b="7708"/>
          <a:stretch/>
        </p:blipFill>
        <p:spPr>
          <a:xfrm>
            <a:off x="8867590" y="273841"/>
            <a:ext cx="2644555" cy="2780413"/>
          </a:xfrm>
          <a:prstGeom prst="rect">
            <a:avLst/>
          </a:prstGeom>
        </p:spPr>
      </p:pic>
      <p:sp>
        <p:nvSpPr>
          <p:cNvPr id="5" name="Right Arrow 4">
            <a:hlinkClick r:id="rId23" action="ppaction://hlinksldjump"/>
          </p:cNvPr>
          <p:cNvSpPr/>
          <p:nvPr/>
        </p:nvSpPr>
        <p:spPr>
          <a:xfrm>
            <a:off x="11227981" y="6071191"/>
            <a:ext cx="871870" cy="786809"/>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6" name="AutoShape 2" descr="Happy cartoon sun Royalty Free Vector Image - Vector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AutoShape 4" descr="Happy cartoon sun Royalty Free Vector Image - VectorStoc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2"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1378303" y="-780593"/>
            <a:ext cx="609600" cy="609600"/>
          </a:xfrm>
          <a:prstGeom prst="rect">
            <a:avLst/>
          </a:prstGeom>
        </p:spPr>
      </p:pic>
      <p:pic>
        <p:nvPicPr>
          <p:cNvPr id="43"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3648629" y="-780593"/>
            <a:ext cx="609600" cy="609600"/>
          </a:xfrm>
          <a:prstGeom prst="rect">
            <a:avLst/>
          </a:prstGeom>
        </p:spPr>
      </p:pic>
      <p:pic>
        <p:nvPicPr>
          <p:cNvPr id="46"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6429855" y="-795664"/>
            <a:ext cx="609600" cy="609600"/>
          </a:xfrm>
          <a:prstGeom prst="rect">
            <a:avLst/>
          </a:prstGeom>
        </p:spPr>
      </p:pic>
      <p:pic>
        <p:nvPicPr>
          <p:cNvPr id="47"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7741204" y="-699122"/>
            <a:ext cx="609600" cy="609600"/>
          </a:xfrm>
          <a:prstGeom prst="rect">
            <a:avLst/>
          </a:prstGeom>
        </p:spPr>
      </p:pic>
      <p:pic>
        <p:nvPicPr>
          <p:cNvPr id="48"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5125003" y="-780593"/>
            <a:ext cx="609600" cy="609600"/>
          </a:xfrm>
          <a:prstGeom prst="rect">
            <a:avLst/>
          </a:prstGeom>
        </p:spPr>
      </p:pic>
    </p:spTree>
    <p:extLst>
      <p:ext uri="{BB962C8B-B14F-4D97-AF65-F5344CB8AC3E}">
        <p14:creationId xmlns:p14="http://schemas.microsoft.com/office/powerpoint/2010/main" val="3092034413"/>
      </p:ext>
    </p:extLst>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withEffect">
                                  <p:stCondLst>
                                    <p:cond delay="0"/>
                                  </p:stCondLst>
                                  <p:childTnLst>
                                    <p:animMotion origin="layout" path="M 9.37256E-8 7.40741E-7 L 0.01705 0.44051 " pathEditMode="relative" rAng="0" ptsTypes="AA">
                                      <p:cBhvr>
                                        <p:cTn id="6" dur="2000" fill="hold"/>
                                        <p:tgtEl>
                                          <p:spTgt spid="12"/>
                                        </p:tgtEl>
                                        <p:attrNameLst>
                                          <p:attrName>ppt_x</p:attrName>
                                          <p:attrName>ppt_y</p:attrName>
                                        </p:attrNameLst>
                                      </p:cBhvr>
                                      <p:rCtr x="846" y="22014"/>
                                    </p:animMotion>
                                  </p:childTnLst>
                                </p:cTn>
                              </p:par>
                              <p:par>
                                <p:cTn id="7" presetID="10" presetClass="exit" presetSubtype="0" fill="hold" nodeType="withEffect">
                                  <p:stCondLst>
                                    <p:cond delay="0"/>
                                  </p:stCondLst>
                                  <p:childTnLst>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par>
                                <p:cTn id="10" presetID="1" presetClass="mediacall" presetSubtype="0" fill="hold" nodeType="withEffect">
                                  <p:stCondLst>
                                    <p:cond delay="250"/>
                                  </p:stCondLst>
                                  <p:childTnLst>
                                    <p:cmd type="call" cmd="playFrom(0.0)">
                                      <p:cBhvr>
                                        <p:cTn id="11" dur="4311" fill="hold"/>
                                        <p:tgtEl>
                                          <p:spTgt spid="43"/>
                                        </p:tgtEl>
                                      </p:cBhvr>
                                    </p:cmd>
                                  </p:childTnLst>
                                </p:cTn>
                              </p:par>
                            </p:childTnLst>
                          </p:cTn>
                        </p:par>
                      </p:childTnLst>
                    </p:cTn>
                  </p:par>
                </p:childTnLst>
              </p:cTn>
              <p:nextCondLst>
                <p:cond evt="onClick" delay="0">
                  <p:tgtEl>
                    <p:spTgt spid="2"/>
                  </p:tgtEl>
                </p:cond>
              </p:nextCondLst>
            </p:seq>
            <p:seq concurrent="1" nextAc="seek">
              <p:cTn id="12" restart="whenNotActive" fill="hold" evtFilter="cancelBubble" nodeType="interactiveSeq">
                <p:stCondLst>
                  <p:cond evt="onClick" delay="0">
                    <p:tgtEl>
                      <p:spTgt spid="33"/>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07967E-6 0 L -0.01549 0.42894 " pathEditMode="relative" rAng="0" ptsTypes="AA">
                                      <p:cBhvr>
                                        <p:cTn id="16" dur="2000" fill="hold"/>
                                        <p:tgtEl>
                                          <p:spTgt spid="9"/>
                                        </p:tgtEl>
                                        <p:attrNameLst>
                                          <p:attrName>ppt_x</p:attrName>
                                          <p:attrName>ppt_y</p:attrName>
                                        </p:attrNameLst>
                                      </p:cBhvr>
                                      <p:rCtr x="-781" y="21435"/>
                                    </p:animMotion>
                                  </p:childTnLst>
                                </p:cTn>
                              </p:par>
                              <p:par>
                                <p:cTn id="17" presetID="10" presetClass="exit" presetSubtype="0" fill="hold" nodeType="withEffect">
                                  <p:stCondLst>
                                    <p:cond delay="0"/>
                                  </p:stCondLst>
                                  <p:childTnLst>
                                    <p:animEffect transition="out" filter="fade">
                                      <p:cBhvr>
                                        <p:cTn id="18" dur="500"/>
                                        <p:tgtEl>
                                          <p:spTgt spid="33"/>
                                        </p:tgtEl>
                                      </p:cBhvr>
                                    </p:animEffect>
                                    <p:set>
                                      <p:cBhvr>
                                        <p:cTn id="19" dur="1" fill="hold">
                                          <p:stCondLst>
                                            <p:cond delay="499"/>
                                          </p:stCondLst>
                                        </p:cTn>
                                        <p:tgtEl>
                                          <p:spTgt spid="33"/>
                                        </p:tgtEl>
                                        <p:attrNameLst>
                                          <p:attrName>style.visibility</p:attrName>
                                        </p:attrNameLst>
                                      </p:cBhvr>
                                      <p:to>
                                        <p:strVal val="hidden"/>
                                      </p:to>
                                    </p:set>
                                  </p:childTnLst>
                                </p:cTn>
                              </p:par>
                              <p:par>
                                <p:cTn id="20" presetID="1" presetClass="mediacall" presetSubtype="0" fill="hold" nodeType="withEffect">
                                  <p:stCondLst>
                                    <p:cond delay="250"/>
                                  </p:stCondLst>
                                  <p:childTnLst>
                                    <p:cmd type="call" cmd="playFrom(0.0)">
                                      <p:cBhvr>
                                        <p:cTn id="21" dur="4311" fill="hold"/>
                                        <p:tgtEl>
                                          <p:spTgt spid="48"/>
                                        </p:tgtEl>
                                      </p:cBhvr>
                                    </p:cmd>
                                  </p:childTnLst>
                                </p:cTn>
                              </p:par>
                            </p:childTnLst>
                          </p:cTn>
                        </p:par>
                      </p:childTnLst>
                    </p:cTn>
                  </p:par>
                </p:childTnLst>
              </p:cTn>
              <p:nextCondLst>
                <p:cond evt="onClick" delay="0">
                  <p:tgtEl>
                    <p:spTgt spid="33"/>
                  </p:tgtEl>
                </p:cond>
              </p:nextCondLst>
            </p:seq>
            <p:seq concurrent="1" nextAc="seek">
              <p:cTn id="22" restart="whenNotActive" fill="hold" evtFilter="cancelBubble" nodeType="interactiveSeq">
                <p:stCondLst>
                  <p:cond evt="onClick" delay="0">
                    <p:tgtEl>
                      <p:spTgt spid="34"/>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2.45509E-6 -4.07407E-6 L -0.0259 0.40926 " pathEditMode="relative" rAng="0" ptsTypes="AA">
                                      <p:cBhvr>
                                        <p:cTn id="26" dur="2000" fill="hold"/>
                                        <p:tgtEl>
                                          <p:spTgt spid="29"/>
                                        </p:tgtEl>
                                        <p:attrNameLst>
                                          <p:attrName>ppt_x</p:attrName>
                                          <p:attrName>ppt_y</p:attrName>
                                        </p:attrNameLst>
                                      </p:cBhvr>
                                      <p:rCtr x="-1302" y="20463"/>
                                    </p:animMotion>
                                  </p:childTnLst>
                                </p:cTn>
                              </p:par>
                              <p:par>
                                <p:cTn id="27" presetID="10" presetClass="exit" presetSubtype="0" fill="hold" nodeType="withEffect">
                                  <p:stCondLst>
                                    <p:cond delay="0"/>
                                  </p:stCondLst>
                                  <p:childTnLst>
                                    <p:animEffect transition="out" filter="fade">
                                      <p:cBhvr>
                                        <p:cTn id="28" dur="500"/>
                                        <p:tgtEl>
                                          <p:spTgt spid="34"/>
                                        </p:tgtEl>
                                      </p:cBhvr>
                                    </p:animEffect>
                                    <p:set>
                                      <p:cBhvr>
                                        <p:cTn id="29" dur="1" fill="hold">
                                          <p:stCondLst>
                                            <p:cond delay="499"/>
                                          </p:stCondLst>
                                        </p:cTn>
                                        <p:tgtEl>
                                          <p:spTgt spid="34"/>
                                        </p:tgtEl>
                                        <p:attrNameLst>
                                          <p:attrName>style.visibility</p:attrName>
                                        </p:attrNameLst>
                                      </p:cBhvr>
                                      <p:to>
                                        <p:strVal val="hidden"/>
                                      </p:to>
                                    </p:set>
                                  </p:childTnLst>
                                </p:cTn>
                              </p:par>
                              <p:par>
                                <p:cTn id="30" presetID="1" presetClass="mediacall" presetSubtype="0" fill="hold" nodeType="withEffect">
                                  <p:stCondLst>
                                    <p:cond delay="250"/>
                                  </p:stCondLst>
                                  <p:childTnLst>
                                    <p:cmd type="call" cmd="playFrom(0.0)">
                                      <p:cBhvr>
                                        <p:cTn id="31" dur="4311" fill="hold"/>
                                        <p:tgtEl>
                                          <p:spTgt spid="47"/>
                                        </p:tgtEl>
                                      </p:cBhvr>
                                    </p:cmd>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3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03658 0.09004 L -0.06561 0.4155 " pathEditMode="relative" rAng="0" ptsTypes="AA">
                                      <p:cBhvr>
                                        <p:cTn id="36" dur="2000" fill="hold"/>
                                        <p:tgtEl>
                                          <p:spTgt spid="17"/>
                                        </p:tgtEl>
                                        <p:attrNameLst>
                                          <p:attrName>ppt_x</p:attrName>
                                          <p:attrName>ppt_y</p:attrName>
                                        </p:attrNameLst>
                                      </p:cBhvr>
                                      <p:rCtr x="-1458" y="16273"/>
                                    </p:animMotion>
                                  </p:childTnLst>
                                </p:cTn>
                              </p:par>
                              <p:par>
                                <p:cTn id="37" presetID="10" presetClass="exit" presetSubtype="0" fill="hold" nodeType="withEffect">
                                  <p:stCondLst>
                                    <p:cond delay="0"/>
                                  </p:stCondLst>
                                  <p:childTnLst>
                                    <p:animEffect transition="out" filter="fade">
                                      <p:cBhvr>
                                        <p:cTn id="38" dur="500"/>
                                        <p:tgtEl>
                                          <p:spTgt spid="35"/>
                                        </p:tgtEl>
                                      </p:cBhvr>
                                    </p:animEffect>
                                    <p:set>
                                      <p:cBhvr>
                                        <p:cTn id="39" dur="1" fill="hold">
                                          <p:stCondLst>
                                            <p:cond delay="499"/>
                                          </p:stCondLst>
                                        </p:cTn>
                                        <p:tgtEl>
                                          <p:spTgt spid="35"/>
                                        </p:tgtEl>
                                        <p:attrNameLst>
                                          <p:attrName>style.visibility</p:attrName>
                                        </p:attrNameLst>
                                      </p:cBhvr>
                                      <p:to>
                                        <p:strVal val="hidden"/>
                                      </p:to>
                                    </p:set>
                                  </p:childTnLst>
                                </p:cTn>
                              </p:par>
                              <p:par>
                                <p:cTn id="40" presetID="1" presetClass="mediacall" presetSubtype="0" fill="hold" nodeType="withEffect">
                                  <p:stCondLst>
                                    <p:cond delay="250"/>
                                  </p:stCondLst>
                                  <p:childTnLst>
                                    <p:cmd type="call" cmd="playFrom(0.0)">
                                      <p:cBhvr>
                                        <p:cTn id="41" dur="4311" fill="hold"/>
                                        <p:tgtEl>
                                          <p:spTgt spid="46"/>
                                        </p:tgtEl>
                                      </p:cBhvr>
                                    </p:cmd>
                                  </p:childTnLst>
                                </p:cTn>
                              </p:par>
                            </p:childTnLst>
                          </p:cTn>
                        </p:par>
                      </p:childTnLst>
                    </p:cTn>
                  </p:par>
                </p:childTnLst>
              </p:cTn>
              <p:nextCondLst>
                <p:cond evt="onClick" delay="0">
                  <p:tgtEl>
                    <p:spTgt spid="35"/>
                  </p:tgtEl>
                </p:cond>
              </p:nextCondLst>
            </p:seq>
            <p:seq concurrent="1" nextAc="seek">
              <p:cTn id="42" restart="whenNotActive" fill="hold" evtFilter="cancelBubble" nodeType="interactiveSeq">
                <p:stCondLst>
                  <p:cond evt="onClick" delay="0">
                    <p:tgtEl>
                      <p:spTgt spid="1030"/>
                    </p:tgtEl>
                  </p:cond>
                </p:stCondLst>
                <p:endSync evt="end" delay="0">
                  <p:rtn val="all"/>
                </p:endSync>
                <p:childTnLst>
                  <p:par>
                    <p:cTn id="43" fill="hold">
                      <p:stCondLst>
                        <p:cond delay="0"/>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034"/>
                                        </p:tgtEl>
                                        <p:attrNameLst>
                                          <p:attrName>style.visibility</p:attrName>
                                        </p:attrNameLst>
                                      </p:cBhvr>
                                      <p:to>
                                        <p:strVal val="visible"/>
                                      </p:to>
                                    </p:set>
                                    <p:animEffect transition="in" filter="fade">
                                      <p:cBhvr>
                                        <p:cTn id="47" dur="1000"/>
                                        <p:tgtEl>
                                          <p:spTgt spid="1034"/>
                                        </p:tgtEl>
                                      </p:cBhvr>
                                    </p:animEffect>
                                    <p:anim calcmode="lin" valueType="num">
                                      <p:cBhvr>
                                        <p:cTn id="48" dur="1000" fill="hold"/>
                                        <p:tgtEl>
                                          <p:spTgt spid="1034"/>
                                        </p:tgtEl>
                                        <p:attrNameLst>
                                          <p:attrName>ppt_x</p:attrName>
                                        </p:attrNameLst>
                                      </p:cBhvr>
                                      <p:tavLst>
                                        <p:tav tm="0">
                                          <p:val>
                                            <p:strVal val="#ppt_x"/>
                                          </p:val>
                                        </p:tav>
                                        <p:tav tm="100000">
                                          <p:val>
                                            <p:strVal val="#ppt_x"/>
                                          </p:val>
                                        </p:tav>
                                      </p:tavLst>
                                    </p:anim>
                                    <p:anim calcmode="lin" valueType="num">
                                      <p:cBhvr>
                                        <p:cTn id="49" dur="1000" fill="hold"/>
                                        <p:tgtEl>
                                          <p:spTgt spid="1034"/>
                                        </p:tgtEl>
                                        <p:attrNameLst>
                                          <p:attrName>ppt_y</p:attrName>
                                        </p:attrNameLst>
                                      </p:cBhvr>
                                      <p:tavLst>
                                        <p:tav tm="0">
                                          <p:val>
                                            <p:strVal val="#ppt_y+.1"/>
                                          </p:val>
                                        </p:tav>
                                        <p:tav tm="100000">
                                          <p:val>
                                            <p:strVal val="#ppt_y"/>
                                          </p:val>
                                        </p:tav>
                                      </p:tavLst>
                                    </p:anim>
                                  </p:childTnLst>
                                </p:cTn>
                              </p:par>
                              <p:par>
                                <p:cTn id="50" presetID="1" presetClass="mediacall" presetSubtype="0" fill="hold" nodeType="withEffect">
                                  <p:stCondLst>
                                    <p:cond delay="0"/>
                                  </p:stCondLst>
                                  <p:childTnLst>
                                    <p:cmd type="call" cmd="play">
                                      <p:cBhvr>
                                        <p:cTn id="51" dur="1" fill="hold"/>
                                        <p:tgtEl>
                                          <p:spTgt spid="42"/>
                                        </p:tgtEl>
                                      </p:cBhvr>
                                    </p:cmd>
                                  </p:childTnLst>
                                </p:cTn>
                              </p:par>
                            </p:childTnLst>
                          </p:cTn>
                        </p:par>
                      </p:childTnLst>
                    </p:cTn>
                  </p:par>
                </p:childTnLst>
              </p:cTn>
              <p:nextCondLst>
                <p:cond evt="onClick" delay="0">
                  <p:tgtEl>
                    <p:spTgt spid="1030"/>
                  </p:tgtEl>
                </p:cond>
              </p:nextCondLst>
            </p:seq>
            <p:audio>
              <p:cMediaNode vol="80000">
                <p:cTn id="52" fill="hold" display="0">
                  <p:stCondLst>
                    <p:cond delay="indefinite"/>
                  </p:stCondLst>
                  <p:endCondLst>
                    <p:cond evt="onStopAudio" delay="0">
                      <p:tgtEl>
                        <p:sldTgt/>
                      </p:tgtEl>
                    </p:cond>
                  </p:endCondLst>
                </p:cTn>
                <p:tgtEl>
                  <p:spTgt spid="42"/>
                </p:tgtEl>
              </p:cMediaNode>
            </p:audio>
            <p:audio>
              <p:cMediaNode vol="80000">
                <p:cTn id="53" fill="hold" display="0">
                  <p:stCondLst>
                    <p:cond delay="indefinite"/>
                  </p:stCondLst>
                  <p:endCondLst>
                    <p:cond evt="onStopAudio" delay="0">
                      <p:tgtEl>
                        <p:sldTgt/>
                      </p:tgtEl>
                    </p:cond>
                  </p:endCondLst>
                </p:cTn>
                <p:tgtEl>
                  <p:spTgt spid="43"/>
                </p:tgtEl>
              </p:cMediaNode>
            </p:audio>
            <p:audio>
              <p:cMediaNode vol="80000">
                <p:cTn id="54" fill="hold" display="0">
                  <p:stCondLst>
                    <p:cond delay="indefinite"/>
                  </p:stCondLst>
                  <p:endCondLst>
                    <p:cond evt="onStopAudio" delay="0">
                      <p:tgtEl>
                        <p:sldTgt/>
                      </p:tgtEl>
                    </p:cond>
                  </p:endCondLst>
                </p:cTn>
                <p:tgtEl>
                  <p:spTgt spid="46"/>
                </p:tgtEl>
              </p:cMediaNode>
            </p:audio>
            <p:audio>
              <p:cMediaNode vol="80000">
                <p:cTn id="55" fill="hold" display="0">
                  <p:stCondLst>
                    <p:cond delay="indefinite"/>
                  </p:stCondLst>
                  <p:endCondLst>
                    <p:cond evt="onStopAudio" delay="0">
                      <p:tgtEl>
                        <p:sldTgt/>
                      </p:tgtEl>
                    </p:cond>
                  </p:endCondLst>
                </p:cTn>
                <p:tgtEl>
                  <p:spTgt spid="47"/>
                </p:tgtEl>
              </p:cMediaNode>
            </p:audio>
            <p:audio>
              <p:cMediaNode vol="80000">
                <p:cTn id="56" fill="hold" display="0">
                  <p:stCondLst>
                    <p:cond delay="indefinite"/>
                  </p:stCondLst>
                  <p:endCondLst>
                    <p:cond evt="onStopAudio" delay="0">
                      <p:tgtEl>
                        <p:sldTgt/>
                      </p:tgtEl>
                    </p:cond>
                  </p:endCondLst>
                </p:cTn>
                <p:tgtEl>
                  <p:spTgt spid="4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3.png">
            <a:hlinkClick r:id="rId4" action="ppaction://hlinksldjump"/>
          </p:cNvPr>
          <p:cNvPicPr>
            <a:picLocks noChangeAspect="1"/>
          </p:cNvPicPr>
          <p:nvPr/>
        </p:nvPicPr>
        <p:blipFill>
          <a:blip r:embed="rId5" cstate="print"/>
          <a:stretch>
            <a:fillRect/>
          </a:stretch>
        </p:blipFill>
        <p:spPr>
          <a:xfrm>
            <a:off x="10363200" y="5185746"/>
            <a:ext cx="1828800" cy="1672254"/>
          </a:xfrm>
          <a:prstGeom prst="rect">
            <a:avLst/>
          </a:prstGeom>
        </p:spPr>
      </p:pic>
      <p:sp>
        <p:nvSpPr>
          <p:cNvPr id="39" name="Rounded Rectangle 38"/>
          <p:cNvSpPr/>
          <p:nvPr/>
        </p:nvSpPr>
        <p:spPr>
          <a:xfrm>
            <a:off x="1524000" y="818729"/>
            <a:ext cx="8853378" cy="1626780"/>
          </a:xfrm>
          <a:prstGeom prst="roundRect">
            <a:avLst/>
          </a:prstGeom>
          <a:gradFill>
            <a:gsLst>
              <a:gs pos="0">
                <a:schemeClr val="accent5">
                  <a:satMod val="103000"/>
                  <a:lumMod val="102000"/>
                  <a:tint val="94000"/>
                </a:schemeClr>
              </a:gs>
              <a:gs pos="46000">
                <a:schemeClr val="accent5">
                  <a:satMod val="110000"/>
                  <a:lumMod val="100000"/>
                  <a:shade val="100000"/>
                  <a:alpha val="86000"/>
                </a:schemeClr>
              </a:gs>
              <a:gs pos="100000">
                <a:schemeClr val="accent5">
                  <a:lumMod val="99000"/>
                  <a:satMod val="120000"/>
                  <a:shade val="78000"/>
                </a:schemeClr>
              </a:gs>
            </a:gsLst>
          </a:gradFill>
          <a:ln w="38100">
            <a:solidFill>
              <a:schemeClr val="accent6">
                <a:lumMod val="75000"/>
              </a:schemeClr>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4800" dirty="0" err="1" smtClean="0">
                <a:effectLst>
                  <a:outerShdw blurRad="50800" dist="38100" dir="5400000" algn="t" rotWithShape="0">
                    <a:prstClr val="black">
                      <a:alpha val="40000"/>
                    </a:prstClr>
                  </a:outerShdw>
                </a:effectLst>
                <a:latin typeface="UTM Rockwell" pitchFamily="18" charset="0"/>
              </a:rPr>
              <a:t>Từ</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đồng</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nghĩa</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là</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gì</a:t>
            </a:r>
            <a:r>
              <a:rPr lang="en-US" sz="4800" dirty="0" smtClean="0">
                <a:effectLst>
                  <a:outerShdw blurRad="50800" dist="38100" dir="5400000" algn="t" rotWithShape="0">
                    <a:prstClr val="black">
                      <a:alpha val="40000"/>
                    </a:prstClr>
                  </a:outerShdw>
                </a:effectLst>
                <a:latin typeface="UTM Rockwell" pitchFamily="18" charset="0"/>
              </a:rPr>
              <a:t>?</a:t>
            </a:r>
            <a:endParaRPr lang="en-US" sz="4800" dirty="0">
              <a:effectLst>
                <a:outerShdw blurRad="50800" dist="38100" dir="5400000" algn="t" rotWithShape="0">
                  <a:prstClr val="black">
                    <a:alpha val="40000"/>
                  </a:prstClr>
                </a:outerShdw>
              </a:effectLst>
              <a:latin typeface="UTM Rockwell" pitchFamily="18" charset="0"/>
            </a:endParaRPr>
          </a:p>
        </p:txBody>
      </p:sp>
      <p:sp>
        <p:nvSpPr>
          <p:cNvPr id="40" name="Rounded Rectangle 39"/>
          <p:cNvSpPr/>
          <p:nvPr/>
        </p:nvSpPr>
        <p:spPr>
          <a:xfrm>
            <a:off x="1524000" y="3012580"/>
            <a:ext cx="9005778" cy="2675861"/>
          </a:xfrm>
          <a:prstGeom prst="roundRect">
            <a:avLst/>
          </a:prstGeom>
          <a:solidFill>
            <a:srgbClr val="FF75AD">
              <a:alpha val="63000"/>
            </a:srgbClr>
          </a:solidFill>
          <a:ln w="38100">
            <a:solidFill>
              <a:srgbClr val="E51674"/>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400" dirty="0" err="1" smtClean="0">
                <a:solidFill>
                  <a:schemeClr val="tx1"/>
                </a:solidFill>
                <a:latin typeface="UTM Aristote" pitchFamily="18" charset="0"/>
              </a:rPr>
              <a:t>Từ</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đồng</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nghĩa</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là</a:t>
            </a:r>
            <a:r>
              <a:rPr lang="en-US" sz="3400" dirty="0">
                <a:solidFill>
                  <a:schemeClr val="tx1"/>
                </a:solidFill>
                <a:latin typeface="UTM Aristote" pitchFamily="18" charset="0"/>
              </a:rPr>
              <a:t> </a:t>
            </a:r>
            <a:r>
              <a:rPr lang="en-US" sz="3400" dirty="0" err="1" smtClean="0">
                <a:solidFill>
                  <a:schemeClr val="tx1"/>
                </a:solidFill>
                <a:latin typeface="UTM Aristote" pitchFamily="18" charset="0"/>
              </a:rPr>
              <a:t>những</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từ</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có</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nghĩa</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giống</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hoặc</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gần</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giống</a:t>
            </a:r>
            <a:r>
              <a:rPr lang="en-US" sz="3400" dirty="0" smtClean="0">
                <a:solidFill>
                  <a:schemeClr val="tx1"/>
                </a:solidFill>
                <a:latin typeface="UTM Aristote" pitchFamily="18" charset="0"/>
              </a:rPr>
              <a:t> </a:t>
            </a:r>
            <a:r>
              <a:rPr lang="en-US" sz="3400" dirty="0" err="1" smtClean="0">
                <a:solidFill>
                  <a:schemeClr val="tx1"/>
                </a:solidFill>
                <a:latin typeface="UTM Aristote" pitchFamily="18" charset="0"/>
              </a:rPr>
              <a:t>nhau</a:t>
            </a:r>
            <a:r>
              <a:rPr lang="en-US" sz="3400" dirty="0" smtClean="0">
                <a:solidFill>
                  <a:schemeClr val="tx1"/>
                </a:solidFill>
                <a:latin typeface="UTM Aristote" pitchFamily="18" charset="0"/>
              </a:rPr>
              <a:t>.</a:t>
            </a:r>
            <a:endParaRPr lang="en-US" sz="3400" dirty="0">
              <a:solidFill>
                <a:schemeClr val="tx1"/>
              </a:solidFill>
              <a:latin typeface="UTM Aristote" pitchFamily="18" charset="0"/>
            </a:endParaRPr>
          </a:p>
        </p:txBody>
      </p:sp>
    </p:spTree>
    <p:extLst>
      <p:ext uri="{BB962C8B-B14F-4D97-AF65-F5344CB8AC3E}">
        <p14:creationId xmlns:p14="http://schemas.microsoft.com/office/powerpoint/2010/main" val="425697985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wipe(left)">
                                      <p:cBhvr>
                                        <p:cTn id="14" dur="500"/>
                                        <p:tgtEl>
                                          <p:spTgt spid="40"/>
                                        </p:tgtEl>
                                      </p:cBhvr>
                                    </p:animEffec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456.png"/>
          <p:cNvPicPr>
            <a:picLocks noChangeAspect="1"/>
          </p:cNvPicPr>
          <p:nvPr/>
        </p:nvPicPr>
        <p:blipFill>
          <a:blip r:embed="rId6" cstate="print"/>
          <a:stretch>
            <a:fillRect/>
          </a:stretch>
        </p:blipFill>
        <p:spPr>
          <a:xfrm>
            <a:off x="2032000" y="3276600"/>
            <a:ext cx="4684296" cy="575440"/>
          </a:xfrm>
          <a:prstGeom prst="rect">
            <a:avLst/>
          </a:prstGeom>
        </p:spPr>
      </p:pic>
      <p:sp>
        <p:nvSpPr>
          <p:cNvPr id="7" name="Oval 6"/>
          <p:cNvSpPr/>
          <p:nvPr/>
        </p:nvSpPr>
        <p:spPr>
          <a:xfrm>
            <a:off x="1004186" y="59436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6" cstate="print"/>
          <a:stretch>
            <a:fillRect/>
          </a:stretch>
        </p:blipFill>
        <p:spPr>
          <a:xfrm>
            <a:off x="2032000" y="4114800"/>
            <a:ext cx="4684296" cy="575440"/>
          </a:xfrm>
          <a:prstGeom prst="rect">
            <a:avLst/>
          </a:prstGeom>
        </p:spPr>
      </p:pic>
      <p:pic>
        <p:nvPicPr>
          <p:cNvPr id="9" name="Picture 8" descr="1456.png"/>
          <p:cNvPicPr>
            <a:picLocks noChangeAspect="1"/>
          </p:cNvPicPr>
          <p:nvPr/>
        </p:nvPicPr>
        <p:blipFill>
          <a:blip r:embed="rId6" cstate="print"/>
          <a:stretch>
            <a:fillRect/>
          </a:stretch>
        </p:blipFill>
        <p:spPr>
          <a:xfrm>
            <a:off x="2032000" y="5105400"/>
            <a:ext cx="4684296" cy="575440"/>
          </a:xfrm>
          <a:prstGeom prst="rect">
            <a:avLst/>
          </a:prstGeom>
        </p:spPr>
      </p:pic>
      <p:pic>
        <p:nvPicPr>
          <p:cNvPr id="10" name="Picture 9" descr="1456.png"/>
          <p:cNvPicPr>
            <a:picLocks noChangeAspect="1"/>
          </p:cNvPicPr>
          <p:nvPr/>
        </p:nvPicPr>
        <p:blipFill>
          <a:blip r:embed="rId6" cstate="print"/>
          <a:stretch>
            <a:fillRect/>
          </a:stretch>
        </p:blipFill>
        <p:spPr>
          <a:xfrm>
            <a:off x="2032000" y="6019800"/>
            <a:ext cx="4684296" cy="575440"/>
          </a:xfrm>
          <a:prstGeom prst="rect">
            <a:avLst/>
          </a:prstGeom>
        </p:spPr>
      </p:pic>
      <p:sp>
        <p:nvSpPr>
          <p:cNvPr id="11" name="Oval 10"/>
          <p:cNvSpPr/>
          <p:nvPr/>
        </p:nvSpPr>
        <p:spPr>
          <a:xfrm>
            <a:off x="1004186" y="50292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1004186" y="40386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1041990" y="3124200"/>
            <a:ext cx="685209"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1127055" y="6019800"/>
            <a:ext cx="482008" cy="523220"/>
          </a:xfrm>
          <a:prstGeom prst="rect">
            <a:avLst/>
          </a:prstGeom>
          <a:noFill/>
        </p:spPr>
        <p:txBody>
          <a:bodyPr wrap="square" rtlCol="0">
            <a:spAutoFit/>
          </a:bodyPr>
          <a:lstStyle/>
          <a:p>
            <a:r>
              <a:rPr lang="en-US" sz="2800" b="1" dirty="0">
                <a:latin typeface="Times New Roman" pitchFamily="18" charset="0"/>
                <a:cs typeface="Times New Roman" pitchFamily="18" charset="0"/>
              </a:rPr>
              <a:t>D</a:t>
            </a:r>
          </a:p>
        </p:txBody>
      </p:sp>
      <p:sp>
        <p:nvSpPr>
          <p:cNvPr id="15" name="TextBox 14"/>
          <p:cNvSpPr txBox="1"/>
          <p:nvPr/>
        </p:nvSpPr>
        <p:spPr>
          <a:xfrm>
            <a:off x="1170765" y="3190425"/>
            <a:ext cx="556435"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1137688" y="5105400"/>
            <a:ext cx="482008"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1148320" y="4114800"/>
            <a:ext cx="482009"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2133600" y="3320901"/>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Giống</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nhau</a:t>
            </a:r>
            <a:endParaRPr lang="en-US" sz="2800" dirty="0">
              <a:solidFill>
                <a:srgbClr val="002060"/>
              </a:solidFill>
              <a:latin typeface="UTM Aristote" pitchFamily="18" charset="0"/>
              <a:cs typeface="Times New Roman" pitchFamily="18" charset="0"/>
            </a:endParaRPr>
          </a:p>
        </p:txBody>
      </p:sp>
      <p:sp>
        <p:nvSpPr>
          <p:cNvPr id="19" name="TextBox 18"/>
          <p:cNvSpPr txBox="1"/>
          <p:nvPr/>
        </p:nvSpPr>
        <p:spPr>
          <a:xfrm>
            <a:off x="2133600" y="4159101"/>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Gần</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giống</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nhau</a:t>
            </a:r>
            <a:endParaRPr lang="en-US" sz="2800" dirty="0">
              <a:solidFill>
                <a:srgbClr val="002060"/>
              </a:solidFill>
              <a:latin typeface="UTM Aristote" pitchFamily="18" charset="0"/>
              <a:cs typeface="Times New Roman" pitchFamily="18" charset="0"/>
            </a:endParaRPr>
          </a:p>
        </p:txBody>
      </p:sp>
      <p:sp>
        <p:nvSpPr>
          <p:cNvPr id="20" name="TextBox 19"/>
          <p:cNvSpPr txBox="1"/>
          <p:nvPr/>
        </p:nvSpPr>
        <p:spPr>
          <a:xfrm>
            <a:off x="2133600" y="5105400"/>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Khác</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nhau</a:t>
            </a:r>
            <a:endParaRPr lang="en-US" sz="2800" dirty="0">
              <a:solidFill>
                <a:srgbClr val="002060"/>
              </a:solidFill>
              <a:latin typeface="UTM Aristote" pitchFamily="18" charset="0"/>
              <a:cs typeface="Times New Roman" pitchFamily="18" charset="0"/>
            </a:endParaRPr>
          </a:p>
        </p:txBody>
      </p:sp>
      <p:sp>
        <p:nvSpPr>
          <p:cNvPr id="21" name="TextBox 20"/>
          <p:cNvSpPr txBox="1"/>
          <p:nvPr/>
        </p:nvSpPr>
        <p:spPr>
          <a:xfrm>
            <a:off x="2133600" y="6019800"/>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Trái</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ngược</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nhau</a:t>
            </a:r>
            <a:endParaRPr lang="en-US" sz="2800" dirty="0">
              <a:solidFill>
                <a:srgbClr val="002060"/>
              </a:solidFill>
              <a:latin typeface="UTM Aristote" pitchFamily="18" charset="0"/>
              <a:cs typeface="Times New Roman" pitchFamily="18" charset="0"/>
            </a:endParaRPr>
          </a:p>
        </p:txBody>
      </p:sp>
      <p:pic>
        <p:nvPicPr>
          <p:cNvPr id="33" name="Picture 32" descr="5a151c87f1f159262a412ad550c34737.png">
            <a:hlinkClick r:id="rId7" action="ppaction://hlinksldjump"/>
          </p:cNvPr>
          <p:cNvPicPr>
            <a:picLocks noChangeAspect="1"/>
          </p:cNvPicPr>
          <p:nvPr/>
        </p:nvPicPr>
        <p:blipFill>
          <a:blip r:embed="rId8" cstate="print"/>
          <a:stretch>
            <a:fillRect/>
          </a:stretch>
        </p:blipFill>
        <p:spPr>
          <a:xfrm>
            <a:off x="10160000" y="4495800"/>
            <a:ext cx="2032000" cy="2595562"/>
          </a:xfrm>
          <a:prstGeom prst="rect">
            <a:avLst/>
          </a:prstGeom>
        </p:spPr>
      </p:pic>
      <p:pic>
        <p:nvPicPr>
          <p:cNvPr id="34" name="Picture 33" descr="tich.png"/>
          <p:cNvPicPr>
            <a:picLocks noChangeAspect="1"/>
          </p:cNvPicPr>
          <p:nvPr/>
        </p:nvPicPr>
        <p:blipFill>
          <a:blip r:embed="rId9" cstate="print"/>
          <a:stretch>
            <a:fillRect/>
          </a:stretch>
        </p:blipFill>
        <p:spPr>
          <a:xfrm>
            <a:off x="6705600" y="5867400"/>
            <a:ext cx="965200" cy="723900"/>
          </a:xfrm>
          <a:prstGeom prst="rect">
            <a:avLst/>
          </a:prstGeom>
        </p:spPr>
      </p:pic>
      <p:pic>
        <p:nvPicPr>
          <p:cNvPr id="35" name="Picture 34" descr="sai.png"/>
          <p:cNvPicPr>
            <a:picLocks noChangeAspect="1"/>
          </p:cNvPicPr>
          <p:nvPr/>
        </p:nvPicPr>
        <p:blipFill>
          <a:blip r:embed="rId10" cstate="print"/>
          <a:stretch>
            <a:fillRect/>
          </a:stretch>
        </p:blipFill>
        <p:spPr>
          <a:xfrm>
            <a:off x="6807200" y="3276600"/>
            <a:ext cx="711200" cy="533400"/>
          </a:xfrm>
          <a:prstGeom prst="rect">
            <a:avLst/>
          </a:prstGeom>
        </p:spPr>
      </p:pic>
      <p:pic>
        <p:nvPicPr>
          <p:cNvPr id="36" name="Picture 35" descr="sai.png"/>
          <p:cNvPicPr>
            <a:picLocks noChangeAspect="1"/>
          </p:cNvPicPr>
          <p:nvPr/>
        </p:nvPicPr>
        <p:blipFill>
          <a:blip r:embed="rId10" cstate="print"/>
          <a:stretch>
            <a:fillRect/>
          </a:stretch>
        </p:blipFill>
        <p:spPr>
          <a:xfrm>
            <a:off x="6807200" y="4114800"/>
            <a:ext cx="711200" cy="533400"/>
          </a:xfrm>
          <a:prstGeom prst="rect">
            <a:avLst/>
          </a:prstGeom>
        </p:spPr>
      </p:pic>
      <p:pic>
        <p:nvPicPr>
          <p:cNvPr id="37" name="Picture 36" descr="sai.png"/>
          <p:cNvPicPr>
            <a:picLocks noChangeAspect="1"/>
          </p:cNvPicPr>
          <p:nvPr/>
        </p:nvPicPr>
        <p:blipFill>
          <a:blip r:embed="rId10" cstate="print"/>
          <a:stretch>
            <a:fillRect/>
          </a:stretch>
        </p:blipFill>
        <p:spPr>
          <a:xfrm>
            <a:off x="6807200" y="5105400"/>
            <a:ext cx="711200" cy="533400"/>
          </a:xfrm>
          <a:prstGeom prst="rect">
            <a:avLst/>
          </a:prstGeom>
        </p:spPr>
      </p:pic>
      <p:grpSp>
        <p:nvGrpSpPr>
          <p:cNvPr id="2" name="Group 1"/>
          <p:cNvGrpSpPr/>
          <p:nvPr/>
        </p:nvGrpSpPr>
        <p:grpSpPr>
          <a:xfrm>
            <a:off x="-304800" y="-304800"/>
            <a:ext cx="12192000" cy="3352800"/>
            <a:chOff x="-304800" y="-304800"/>
            <a:chExt cx="12192000" cy="3352800"/>
          </a:xfrm>
        </p:grpSpPr>
        <p:pic>
          <p:nvPicPr>
            <p:cNvPr id="38" name="Picture 37" descr="112.png"/>
            <p:cNvPicPr>
              <a:picLocks noChangeAspect="1"/>
            </p:cNvPicPr>
            <p:nvPr/>
          </p:nvPicPr>
          <p:blipFill>
            <a:blip r:embed="rId11" cstate="print"/>
            <a:stretch>
              <a:fillRect/>
            </a:stretch>
          </p:blipFill>
          <p:spPr>
            <a:xfrm>
              <a:off x="-304800" y="-304800"/>
              <a:ext cx="12192000" cy="3352800"/>
            </a:xfrm>
            <a:prstGeom prst="rect">
              <a:avLst/>
            </a:prstGeom>
          </p:spPr>
        </p:pic>
        <p:sp>
          <p:nvSpPr>
            <p:cNvPr id="40" name="Rounded Rectangle 39"/>
            <p:cNvSpPr/>
            <p:nvPr/>
          </p:nvSpPr>
          <p:spPr>
            <a:xfrm>
              <a:off x="1524000" y="776197"/>
              <a:ext cx="8906540" cy="1403477"/>
            </a:xfrm>
            <a:prstGeom prst="roundRect">
              <a:avLst/>
            </a:prstGeom>
            <a:gradFill>
              <a:gsLst>
                <a:gs pos="0">
                  <a:schemeClr val="accent5">
                    <a:satMod val="103000"/>
                    <a:lumMod val="102000"/>
                    <a:tint val="94000"/>
                  </a:schemeClr>
                </a:gs>
                <a:gs pos="46000">
                  <a:schemeClr val="accent5">
                    <a:satMod val="110000"/>
                    <a:lumMod val="100000"/>
                    <a:shade val="100000"/>
                    <a:alpha val="86000"/>
                  </a:schemeClr>
                </a:gs>
                <a:gs pos="100000">
                  <a:schemeClr val="accent5">
                    <a:lumMod val="99000"/>
                    <a:satMod val="120000"/>
                    <a:shade val="78000"/>
                  </a:schemeClr>
                </a:gs>
              </a:gsLst>
            </a:gradFill>
            <a:ln w="38100">
              <a:solidFill>
                <a:schemeClr val="accent6">
                  <a:lumMod val="75000"/>
                </a:schemeClr>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marL="287338" algn="just"/>
              <a:r>
                <a:rPr lang="en-US" sz="4000" dirty="0" err="1" smtClean="0">
                  <a:effectLst>
                    <a:outerShdw blurRad="50800" dist="38100" dir="5400000" algn="t" rotWithShape="0">
                      <a:prstClr val="black">
                        <a:alpha val="40000"/>
                      </a:prstClr>
                    </a:outerShdw>
                  </a:effectLst>
                  <a:latin typeface="UTM Rockwell" pitchFamily="18" charset="0"/>
                </a:rPr>
                <a:t>Từ</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trái</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nghĩa</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là</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những</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từ</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có</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nghĩa</a:t>
              </a:r>
              <a:r>
                <a:rPr lang="en-US" sz="4000" dirty="0" smtClean="0">
                  <a:effectLst>
                    <a:outerShdw blurRad="50800" dist="38100" dir="5400000" algn="t" rotWithShape="0">
                      <a:prstClr val="black">
                        <a:alpha val="40000"/>
                      </a:prstClr>
                    </a:outerShdw>
                  </a:effectLst>
                  <a:latin typeface="UTM Rockwell" pitchFamily="18" charset="0"/>
                </a:rPr>
                <a:t>:</a:t>
              </a:r>
              <a:endParaRPr lang="en-US" sz="4000" dirty="0">
                <a:effectLst>
                  <a:outerShdw blurRad="50800" dist="38100" dir="5400000" algn="t" rotWithShape="0">
                    <a:prstClr val="black">
                      <a:alpha val="40000"/>
                    </a:prstClr>
                  </a:outerShdw>
                </a:effectLst>
                <a:latin typeface="UTM Rockwell" pitchFamily="18" charset="0"/>
              </a:endParaRPr>
            </a:p>
          </p:txBody>
        </p:sp>
      </p:grpSp>
    </p:spTree>
    <p:extLst>
      <p:ext uri="{BB962C8B-B14F-4D97-AF65-F5344CB8AC3E}">
        <p14:creationId xmlns:p14="http://schemas.microsoft.com/office/powerpoint/2010/main" val="1632822044"/>
      </p:ext>
    </p:extLst>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7"/>
                                        </p:tgtEl>
                                        <p:attrNameLst>
                                          <p:attrName>fillcolor</p:attrName>
                                        </p:attrNameLst>
                                      </p:cBhvr>
                                      <p:to>
                                        <a:srgbClr val="3399FF"/>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9" presetID="1" presetClass="entr" presetSubtype="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14"/>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1" presetClass="emph" presetSubtype="2" fill="hold" nodeType="clickEffect">
                                  <p:stCondLst>
                                    <p:cond delay="0"/>
                                  </p:stCondLst>
                                  <p:childTnLst>
                                    <p:animClr clrSpc="rgb" dir="cw">
                                      <p:cBhvr>
                                        <p:cTn id="15" dur="2000" fill="hold"/>
                                        <p:tgtEl>
                                          <p:spTgt spid="12"/>
                                        </p:tgtEl>
                                        <p:attrNameLst>
                                          <p:attrName>fillcolor</p:attrName>
                                        </p:attrNameLst>
                                      </p:cBhvr>
                                      <p:to>
                                        <a:schemeClr val="accent2"/>
                                      </p:to>
                                    </p:animClr>
                                    <p:set>
                                      <p:cBhvr>
                                        <p:cTn id="16" dur="2000" fill="hold"/>
                                        <p:tgtEl>
                                          <p:spTgt spid="12"/>
                                        </p:tgtEl>
                                        <p:attrNameLst>
                                          <p:attrName>fill.type</p:attrName>
                                        </p:attrNameLst>
                                      </p:cBhvr>
                                      <p:to>
                                        <p:strVal val="solid"/>
                                      </p:to>
                                    </p:set>
                                    <p:set>
                                      <p:cBhvr>
                                        <p:cTn id="17" dur="2000" fill="hold"/>
                                        <p:tgtEl>
                                          <p:spTgt spid="12"/>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5" name="sai-1.wav"/>
                                        </p:tgtEl>
                                      </p:cMediaNode>
                                    </p:audio>
                                  </p:subTnLst>
                                </p:cTn>
                              </p:par>
                              <p:par>
                                <p:cTn id="18" presetID="1"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1"/>
                                        </p:tgtEl>
                                        <p:attrNameLst>
                                          <p:attrName>fillcolor</p:attrName>
                                        </p:attrNameLst>
                                      </p:cBhvr>
                                      <p:to>
                                        <a:schemeClr val="accent2"/>
                                      </p:to>
                                    </p:animClr>
                                    <p:set>
                                      <p:cBhvr>
                                        <p:cTn id="25" dur="2000" fill="hold"/>
                                        <p:tgtEl>
                                          <p:spTgt spid="11"/>
                                        </p:tgtEl>
                                        <p:attrNameLst>
                                          <p:attrName>fill.type</p:attrName>
                                        </p:attrNameLst>
                                      </p:cBhvr>
                                      <p:to>
                                        <p:strVal val="solid"/>
                                      </p:to>
                                    </p:set>
                                    <p:set>
                                      <p:cBhvr>
                                        <p:cTn id="26" dur="2000" fill="hold"/>
                                        <p:tgtEl>
                                          <p:spTgt spid="11"/>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5" name="sai-1.wav"/>
                                        </p:tgtEl>
                                      </p:cMediaNode>
                                    </p:audio>
                                  </p:subTnLst>
                                </p:cTn>
                              </p:par>
                              <p:par>
                                <p:cTn id="27" presetID="1"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chemeClr val="accent2"/>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5" name="sai-1.wav"/>
                                        </p:tgtEl>
                                      </p:cMediaNode>
                                    </p:audio>
                                  </p:subTnLst>
                                </p:cTn>
                              </p:par>
                              <p:par>
                                <p:cTn id="36" presetID="1"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456.png"/>
          <p:cNvPicPr>
            <a:picLocks noChangeAspect="1"/>
          </p:cNvPicPr>
          <p:nvPr/>
        </p:nvPicPr>
        <p:blipFill>
          <a:blip r:embed="rId6" cstate="print"/>
          <a:stretch>
            <a:fillRect/>
          </a:stretch>
        </p:blipFill>
        <p:spPr>
          <a:xfrm>
            <a:off x="2032000" y="3276600"/>
            <a:ext cx="5740400" cy="575440"/>
          </a:xfrm>
          <a:prstGeom prst="rect">
            <a:avLst/>
          </a:prstGeom>
        </p:spPr>
      </p:pic>
      <p:sp>
        <p:nvSpPr>
          <p:cNvPr id="7" name="Oval 6"/>
          <p:cNvSpPr/>
          <p:nvPr/>
        </p:nvSpPr>
        <p:spPr>
          <a:xfrm>
            <a:off x="1004186" y="59436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descr="1456.png"/>
          <p:cNvPicPr>
            <a:picLocks noChangeAspect="1"/>
          </p:cNvPicPr>
          <p:nvPr/>
        </p:nvPicPr>
        <p:blipFill>
          <a:blip r:embed="rId6" cstate="print"/>
          <a:stretch>
            <a:fillRect/>
          </a:stretch>
        </p:blipFill>
        <p:spPr>
          <a:xfrm>
            <a:off x="2032000" y="4114800"/>
            <a:ext cx="5740400" cy="575440"/>
          </a:xfrm>
          <a:prstGeom prst="rect">
            <a:avLst/>
          </a:prstGeom>
        </p:spPr>
      </p:pic>
      <p:pic>
        <p:nvPicPr>
          <p:cNvPr id="9" name="Picture 8" descr="1456.png"/>
          <p:cNvPicPr>
            <a:picLocks noChangeAspect="1"/>
          </p:cNvPicPr>
          <p:nvPr/>
        </p:nvPicPr>
        <p:blipFill>
          <a:blip r:embed="rId6" cstate="print"/>
          <a:stretch>
            <a:fillRect/>
          </a:stretch>
        </p:blipFill>
        <p:spPr>
          <a:xfrm>
            <a:off x="2032000" y="5105400"/>
            <a:ext cx="5740400" cy="575440"/>
          </a:xfrm>
          <a:prstGeom prst="rect">
            <a:avLst/>
          </a:prstGeom>
        </p:spPr>
      </p:pic>
      <p:pic>
        <p:nvPicPr>
          <p:cNvPr id="10" name="Picture 9" descr="1456.png"/>
          <p:cNvPicPr>
            <a:picLocks noChangeAspect="1"/>
          </p:cNvPicPr>
          <p:nvPr/>
        </p:nvPicPr>
        <p:blipFill>
          <a:blip r:embed="rId6" cstate="print"/>
          <a:stretch>
            <a:fillRect/>
          </a:stretch>
        </p:blipFill>
        <p:spPr>
          <a:xfrm>
            <a:off x="2133600" y="6019800"/>
            <a:ext cx="5638800" cy="575440"/>
          </a:xfrm>
          <a:prstGeom prst="rect">
            <a:avLst/>
          </a:prstGeom>
        </p:spPr>
      </p:pic>
      <p:sp>
        <p:nvSpPr>
          <p:cNvPr id="11" name="Oval 10"/>
          <p:cNvSpPr/>
          <p:nvPr/>
        </p:nvSpPr>
        <p:spPr>
          <a:xfrm>
            <a:off x="1004186" y="50292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2" name="Oval 11"/>
          <p:cNvSpPr/>
          <p:nvPr/>
        </p:nvSpPr>
        <p:spPr>
          <a:xfrm>
            <a:off x="1004186" y="4038600"/>
            <a:ext cx="723013"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Oval 12"/>
          <p:cNvSpPr/>
          <p:nvPr/>
        </p:nvSpPr>
        <p:spPr>
          <a:xfrm>
            <a:off x="1041990" y="3124200"/>
            <a:ext cx="685209"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TextBox 13"/>
          <p:cNvSpPr txBox="1"/>
          <p:nvPr/>
        </p:nvSpPr>
        <p:spPr>
          <a:xfrm>
            <a:off x="1127055" y="6019800"/>
            <a:ext cx="482008" cy="523220"/>
          </a:xfrm>
          <a:prstGeom prst="rect">
            <a:avLst/>
          </a:prstGeom>
          <a:noFill/>
        </p:spPr>
        <p:txBody>
          <a:bodyPr wrap="square" rtlCol="0">
            <a:spAutoFit/>
          </a:bodyPr>
          <a:lstStyle/>
          <a:p>
            <a:r>
              <a:rPr lang="en-US" sz="2800" b="1" dirty="0">
                <a:latin typeface="Times New Roman" pitchFamily="18" charset="0"/>
                <a:cs typeface="Times New Roman" pitchFamily="18" charset="0"/>
              </a:rPr>
              <a:t>D</a:t>
            </a:r>
          </a:p>
        </p:txBody>
      </p:sp>
      <p:sp>
        <p:nvSpPr>
          <p:cNvPr id="15" name="TextBox 14"/>
          <p:cNvSpPr txBox="1"/>
          <p:nvPr/>
        </p:nvSpPr>
        <p:spPr>
          <a:xfrm>
            <a:off x="1170765" y="3190425"/>
            <a:ext cx="556435" cy="523220"/>
          </a:xfrm>
          <a:prstGeom prst="rect">
            <a:avLst/>
          </a:prstGeom>
          <a:noFill/>
        </p:spPr>
        <p:txBody>
          <a:bodyPr wrap="square" rtlCol="0">
            <a:spAutoFit/>
          </a:bodyPr>
          <a:lstStyle/>
          <a:p>
            <a:r>
              <a:rPr lang="en-US" sz="2800" b="1" dirty="0">
                <a:latin typeface="Times New Roman" pitchFamily="18" charset="0"/>
                <a:cs typeface="Times New Roman" pitchFamily="18" charset="0"/>
              </a:rPr>
              <a:t>A</a:t>
            </a:r>
          </a:p>
        </p:txBody>
      </p:sp>
      <p:sp>
        <p:nvSpPr>
          <p:cNvPr id="16" name="TextBox 15"/>
          <p:cNvSpPr txBox="1"/>
          <p:nvPr/>
        </p:nvSpPr>
        <p:spPr>
          <a:xfrm>
            <a:off x="1137688" y="5105400"/>
            <a:ext cx="482008" cy="523220"/>
          </a:xfrm>
          <a:prstGeom prst="rect">
            <a:avLst/>
          </a:prstGeom>
          <a:noFill/>
        </p:spPr>
        <p:txBody>
          <a:bodyPr wrap="square" rtlCol="0">
            <a:spAutoFit/>
          </a:bodyPr>
          <a:lstStyle/>
          <a:p>
            <a:r>
              <a:rPr lang="en-US" sz="2800" b="1" dirty="0">
                <a:latin typeface="Times New Roman" pitchFamily="18" charset="0"/>
                <a:cs typeface="Times New Roman" pitchFamily="18" charset="0"/>
              </a:rPr>
              <a:t>C</a:t>
            </a:r>
          </a:p>
        </p:txBody>
      </p:sp>
      <p:sp>
        <p:nvSpPr>
          <p:cNvPr id="17" name="TextBox 16"/>
          <p:cNvSpPr txBox="1"/>
          <p:nvPr/>
        </p:nvSpPr>
        <p:spPr>
          <a:xfrm>
            <a:off x="1148320" y="4114800"/>
            <a:ext cx="482009" cy="523220"/>
          </a:xfrm>
          <a:prstGeom prst="rect">
            <a:avLst/>
          </a:prstGeom>
          <a:noFill/>
        </p:spPr>
        <p:txBody>
          <a:bodyPr wrap="square" rtlCol="0">
            <a:spAutoFit/>
          </a:bodyPr>
          <a:lstStyle/>
          <a:p>
            <a:r>
              <a:rPr lang="en-US" sz="2800" b="1" dirty="0">
                <a:latin typeface="Times New Roman" pitchFamily="18" charset="0"/>
                <a:cs typeface="Times New Roman" pitchFamily="18" charset="0"/>
              </a:rPr>
              <a:t>B</a:t>
            </a:r>
          </a:p>
        </p:txBody>
      </p:sp>
      <p:sp>
        <p:nvSpPr>
          <p:cNvPr id="18" name="TextBox 17"/>
          <p:cNvSpPr txBox="1"/>
          <p:nvPr/>
        </p:nvSpPr>
        <p:spPr>
          <a:xfrm>
            <a:off x="2133600" y="3320901"/>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Nghĩa</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gốc</a:t>
            </a:r>
            <a:endParaRPr lang="en-US" sz="2800" dirty="0">
              <a:solidFill>
                <a:srgbClr val="002060"/>
              </a:solidFill>
              <a:latin typeface="UTM Aristote" pitchFamily="18" charset="0"/>
              <a:cs typeface="Times New Roman" pitchFamily="18" charset="0"/>
            </a:endParaRPr>
          </a:p>
        </p:txBody>
      </p:sp>
      <p:sp>
        <p:nvSpPr>
          <p:cNvPr id="19" name="TextBox 18"/>
          <p:cNvSpPr txBox="1"/>
          <p:nvPr/>
        </p:nvSpPr>
        <p:spPr>
          <a:xfrm>
            <a:off x="2133600" y="4159101"/>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Nghĩa</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chuyển</a:t>
            </a:r>
            <a:endParaRPr lang="en-US" sz="2800" dirty="0">
              <a:solidFill>
                <a:srgbClr val="002060"/>
              </a:solidFill>
              <a:latin typeface="UTM Aristote" pitchFamily="18" charset="0"/>
              <a:cs typeface="Times New Roman" pitchFamily="18" charset="0"/>
            </a:endParaRPr>
          </a:p>
        </p:txBody>
      </p:sp>
      <p:sp>
        <p:nvSpPr>
          <p:cNvPr id="20" name="TextBox 19"/>
          <p:cNvSpPr txBox="1"/>
          <p:nvPr/>
        </p:nvSpPr>
        <p:spPr>
          <a:xfrm>
            <a:off x="2133600" y="5105400"/>
            <a:ext cx="563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Nghĩa</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gốc</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và</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nghĩa</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chuyển</a:t>
            </a:r>
            <a:endParaRPr lang="en-US" sz="2800" dirty="0">
              <a:solidFill>
                <a:srgbClr val="002060"/>
              </a:solidFill>
              <a:latin typeface="UTM Aristote" pitchFamily="18" charset="0"/>
              <a:cs typeface="Times New Roman" pitchFamily="18" charset="0"/>
            </a:endParaRPr>
          </a:p>
        </p:txBody>
      </p:sp>
      <p:sp>
        <p:nvSpPr>
          <p:cNvPr id="21" name="TextBox 20"/>
          <p:cNvSpPr txBox="1"/>
          <p:nvPr/>
        </p:nvSpPr>
        <p:spPr>
          <a:xfrm>
            <a:off x="2133600" y="6019800"/>
            <a:ext cx="4368800" cy="523220"/>
          </a:xfrm>
          <a:prstGeom prst="rect">
            <a:avLst/>
          </a:prstGeom>
          <a:noFill/>
        </p:spPr>
        <p:txBody>
          <a:bodyPr wrap="square" rtlCol="0">
            <a:spAutoFit/>
          </a:bodyPr>
          <a:lstStyle/>
          <a:p>
            <a:r>
              <a:rPr lang="en-US" sz="2800" dirty="0" err="1" smtClean="0">
                <a:solidFill>
                  <a:srgbClr val="002060"/>
                </a:solidFill>
                <a:latin typeface="UTM Aristote" pitchFamily="18" charset="0"/>
                <a:cs typeface="Times New Roman" pitchFamily="18" charset="0"/>
              </a:rPr>
              <a:t>Nghĩa</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đặc</a:t>
            </a:r>
            <a:r>
              <a:rPr lang="en-US" sz="2800" dirty="0" smtClean="0">
                <a:solidFill>
                  <a:srgbClr val="002060"/>
                </a:solidFill>
                <a:latin typeface="UTM Aristote" pitchFamily="18" charset="0"/>
                <a:cs typeface="Times New Roman" pitchFamily="18" charset="0"/>
              </a:rPr>
              <a:t> </a:t>
            </a:r>
            <a:r>
              <a:rPr lang="en-US" sz="2800" dirty="0" err="1" smtClean="0">
                <a:solidFill>
                  <a:srgbClr val="002060"/>
                </a:solidFill>
                <a:latin typeface="UTM Aristote" pitchFamily="18" charset="0"/>
                <a:cs typeface="Times New Roman" pitchFamily="18" charset="0"/>
              </a:rPr>
              <a:t>biệt</a:t>
            </a:r>
            <a:endParaRPr lang="en-US" sz="2800" dirty="0">
              <a:solidFill>
                <a:srgbClr val="002060"/>
              </a:solidFill>
              <a:latin typeface="UTM Aristote" pitchFamily="18" charset="0"/>
              <a:cs typeface="Times New Roman" pitchFamily="18" charset="0"/>
            </a:endParaRPr>
          </a:p>
        </p:txBody>
      </p:sp>
      <p:pic>
        <p:nvPicPr>
          <p:cNvPr id="33" name="Picture 32" descr="5a151c87f1f159262a412ad550c34737.png">
            <a:hlinkClick r:id="rId7" action="ppaction://hlinksldjump"/>
          </p:cNvPr>
          <p:cNvPicPr>
            <a:picLocks noChangeAspect="1"/>
          </p:cNvPicPr>
          <p:nvPr/>
        </p:nvPicPr>
        <p:blipFill>
          <a:blip r:embed="rId8" cstate="print"/>
          <a:stretch>
            <a:fillRect/>
          </a:stretch>
        </p:blipFill>
        <p:spPr>
          <a:xfrm>
            <a:off x="10160000" y="4495800"/>
            <a:ext cx="2032000" cy="2595562"/>
          </a:xfrm>
          <a:prstGeom prst="rect">
            <a:avLst/>
          </a:prstGeom>
        </p:spPr>
      </p:pic>
      <p:pic>
        <p:nvPicPr>
          <p:cNvPr id="34" name="Picture 33" descr="tich.png"/>
          <p:cNvPicPr>
            <a:picLocks noChangeAspect="1"/>
          </p:cNvPicPr>
          <p:nvPr/>
        </p:nvPicPr>
        <p:blipFill>
          <a:blip r:embed="rId9" cstate="print"/>
          <a:stretch>
            <a:fillRect/>
          </a:stretch>
        </p:blipFill>
        <p:spPr>
          <a:xfrm>
            <a:off x="8072527" y="4896500"/>
            <a:ext cx="965200" cy="723900"/>
          </a:xfrm>
          <a:prstGeom prst="rect">
            <a:avLst/>
          </a:prstGeom>
        </p:spPr>
      </p:pic>
      <p:pic>
        <p:nvPicPr>
          <p:cNvPr id="35" name="Picture 34" descr="sai.png"/>
          <p:cNvPicPr>
            <a:picLocks noChangeAspect="1"/>
          </p:cNvPicPr>
          <p:nvPr/>
        </p:nvPicPr>
        <p:blipFill>
          <a:blip r:embed="rId10" cstate="print"/>
          <a:stretch>
            <a:fillRect/>
          </a:stretch>
        </p:blipFill>
        <p:spPr>
          <a:xfrm>
            <a:off x="8072527" y="3276600"/>
            <a:ext cx="711200" cy="533400"/>
          </a:xfrm>
          <a:prstGeom prst="rect">
            <a:avLst/>
          </a:prstGeom>
        </p:spPr>
      </p:pic>
      <p:pic>
        <p:nvPicPr>
          <p:cNvPr id="36" name="Picture 35" descr="sai.png"/>
          <p:cNvPicPr>
            <a:picLocks noChangeAspect="1"/>
          </p:cNvPicPr>
          <p:nvPr/>
        </p:nvPicPr>
        <p:blipFill>
          <a:blip r:embed="rId10" cstate="print"/>
          <a:stretch>
            <a:fillRect/>
          </a:stretch>
        </p:blipFill>
        <p:spPr>
          <a:xfrm>
            <a:off x="8072527" y="4114800"/>
            <a:ext cx="711200" cy="533400"/>
          </a:xfrm>
          <a:prstGeom prst="rect">
            <a:avLst/>
          </a:prstGeom>
        </p:spPr>
      </p:pic>
      <p:pic>
        <p:nvPicPr>
          <p:cNvPr id="37" name="Picture 36" descr="sai.png"/>
          <p:cNvPicPr>
            <a:picLocks noChangeAspect="1"/>
          </p:cNvPicPr>
          <p:nvPr/>
        </p:nvPicPr>
        <p:blipFill>
          <a:blip r:embed="rId10" cstate="print"/>
          <a:stretch>
            <a:fillRect/>
          </a:stretch>
        </p:blipFill>
        <p:spPr>
          <a:xfrm>
            <a:off x="8072527" y="6024232"/>
            <a:ext cx="711200" cy="533400"/>
          </a:xfrm>
          <a:prstGeom prst="rect">
            <a:avLst/>
          </a:prstGeom>
        </p:spPr>
      </p:pic>
      <p:grpSp>
        <p:nvGrpSpPr>
          <p:cNvPr id="2" name="Group 1"/>
          <p:cNvGrpSpPr/>
          <p:nvPr/>
        </p:nvGrpSpPr>
        <p:grpSpPr>
          <a:xfrm>
            <a:off x="-304800" y="-304800"/>
            <a:ext cx="12192000" cy="3352800"/>
            <a:chOff x="-304800" y="-304800"/>
            <a:chExt cx="12192000" cy="3352800"/>
          </a:xfrm>
        </p:grpSpPr>
        <p:pic>
          <p:nvPicPr>
            <p:cNvPr id="38" name="Picture 37" descr="112.png"/>
            <p:cNvPicPr>
              <a:picLocks noChangeAspect="1"/>
            </p:cNvPicPr>
            <p:nvPr/>
          </p:nvPicPr>
          <p:blipFill>
            <a:blip r:embed="rId11" cstate="print"/>
            <a:stretch>
              <a:fillRect/>
            </a:stretch>
          </p:blipFill>
          <p:spPr>
            <a:xfrm>
              <a:off x="-304800" y="-304800"/>
              <a:ext cx="12192000" cy="3352800"/>
            </a:xfrm>
            <a:prstGeom prst="rect">
              <a:avLst/>
            </a:prstGeom>
          </p:spPr>
        </p:pic>
        <p:sp>
          <p:nvSpPr>
            <p:cNvPr id="40" name="Rounded Rectangle 39"/>
            <p:cNvSpPr/>
            <p:nvPr/>
          </p:nvSpPr>
          <p:spPr>
            <a:xfrm>
              <a:off x="1524000" y="776197"/>
              <a:ext cx="8906540" cy="1403477"/>
            </a:xfrm>
            <a:prstGeom prst="roundRect">
              <a:avLst/>
            </a:prstGeom>
            <a:gradFill>
              <a:gsLst>
                <a:gs pos="0">
                  <a:schemeClr val="accent5">
                    <a:satMod val="103000"/>
                    <a:lumMod val="102000"/>
                    <a:tint val="94000"/>
                  </a:schemeClr>
                </a:gs>
                <a:gs pos="46000">
                  <a:schemeClr val="accent5">
                    <a:satMod val="110000"/>
                    <a:lumMod val="100000"/>
                    <a:shade val="100000"/>
                    <a:alpha val="86000"/>
                  </a:schemeClr>
                </a:gs>
                <a:gs pos="100000">
                  <a:schemeClr val="accent5">
                    <a:lumMod val="99000"/>
                    <a:satMod val="120000"/>
                    <a:shade val="78000"/>
                  </a:schemeClr>
                </a:gs>
              </a:gsLst>
            </a:gradFill>
            <a:ln w="38100">
              <a:solidFill>
                <a:schemeClr val="accent6">
                  <a:lumMod val="75000"/>
                </a:schemeClr>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marL="287338" algn="ctr"/>
              <a:r>
                <a:rPr lang="en-US" sz="4000" dirty="0" err="1" smtClean="0">
                  <a:effectLst>
                    <a:outerShdw blurRad="50800" dist="38100" dir="5400000" algn="t" rotWithShape="0">
                      <a:prstClr val="black">
                        <a:alpha val="40000"/>
                      </a:prstClr>
                    </a:outerShdw>
                  </a:effectLst>
                  <a:latin typeface="UTM Rockwell" pitchFamily="18" charset="0"/>
                </a:rPr>
                <a:t>Từ</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nhiều</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nghĩa</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gồm</a:t>
              </a:r>
              <a:r>
                <a:rPr lang="en-US" sz="4000" dirty="0" smtClean="0">
                  <a:effectLst>
                    <a:outerShdw blurRad="50800" dist="38100" dir="5400000" algn="t" rotWithShape="0">
                      <a:prstClr val="black">
                        <a:alpha val="40000"/>
                      </a:prstClr>
                    </a:outerShdw>
                  </a:effectLst>
                  <a:latin typeface="UTM Rockwell" pitchFamily="18" charset="0"/>
                </a:rPr>
                <a:t> </a:t>
              </a:r>
              <a:r>
                <a:rPr lang="en-US" sz="4000" dirty="0" err="1" smtClean="0">
                  <a:effectLst>
                    <a:outerShdw blurRad="50800" dist="38100" dir="5400000" algn="t" rotWithShape="0">
                      <a:prstClr val="black">
                        <a:alpha val="40000"/>
                      </a:prstClr>
                    </a:outerShdw>
                  </a:effectLst>
                  <a:latin typeface="UTM Rockwell" pitchFamily="18" charset="0"/>
                </a:rPr>
                <a:t>có</a:t>
              </a:r>
              <a:r>
                <a:rPr lang="en-US" sz="4000" dirty="0" smtClean="0">
                  <a:effectLst>
                    <a:outerShdw blurRad="50800" dist="38100" dir="5400000" algn="t" rotWithShape="0">
                      <a:prstClr val="black">
                        <a:alpha val="40000"/>
                      </a:prstClr>
                    </a:outerShdw>
                  </a:effectLst>
                  <a:latin typeface="UTM Rockwell" pitchFamily="18" charset="0"/>
                </a:rPr>
                <a:t>:</a:t>
              </a:r>
              <a:endParaRPr lang="en-US" sz="4000" dirty="0">
                <a:effectLst>
                  <a:outerShdw blurRad="50800" dist="38100" dir="5400000" algn="t" rotWithShape="0">
                    <a:prstClr val="black">
                      <a:alpha val="40000"/>
                    </a:prstClr>
                  </a:outerShdw>
                </a:effectLst>
                <a:latin typeface="UTM Rockwell" pitchFamily="18" charset="0"/>
              </a:endParaRPr>
            </a:p>
          </p:txBody>
        </p:sp>
      </p:grpSp>
    </p:spTree>
    <p:extLst>
      <p:ext uri="{BB962C8B-B14F-4D97-AF65-F5344CB8AC3E}">
        <p14:creationId xmlns:p14="http://schemas.microsoft.com/office/powerpoint/2010/main" val="3749901033"/>
      </p:ext>
    </p:extLst>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7"/>
                                        </p:tgtEl>
                                        <p:attrNameLst>
                                          <p:attrName>fillcolor</p:attrName>
                                        </p:attrNameLst>
                                      </p:cBhvr>
                                      <p:to>
                                        <a:srgbClr val="3399FF"/>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1" restart="whenNotActive" fill="hold" evtFilter="cancelBubble" nodeType="interactiveSeq">
                <p:stCondLst>
                  <p:cond evt="onClick" delay="0">
                    <p:tgtEl>
                      <p:spTgt spid="17"/>
                    </p:tgtEl>
                  </p:cond>
                </p:stCondLst>
                <p:endSync evt="end" delay="0">
                  <p:rtn val="all"/>
                </p:endSync>
                <p:childTnLst>
                  <p:par>
                    <p:cTn id="12" fill="hold">
                      <p:stCondLst>
                        <p:cond delay="0"/>
                      </p:stCondLst>
                      <p:childTnLst>
                        <p:par>
                          <p:cTn id="13" fill="hold">
                            <p:stCondLst>
                              <p:cond delay="0"/>
                            </p:stCondLst>
                            <p:childTnLst>
                              <p:par>
                                <p:cTn id="14" presetID="1" presetClass="emph" presetSubtype="2" fill="hold" nodeType="clickEffect">
                                  <p:stCondLst>
                                    <p:cond delay="0"/>
                                  </p:stCondLst>
                                  <p:childTnLst>
                                    <p:animClr clrSpc="rgb" dir="cw">
                                      <p:cBhvr>
                                        <p:cTn id="15" dur="2000" fill="hold"/>
                                        <p:tgtEl>
                                          <p:spTgt spid="12"/>
                                        </p:tgtEl>
                                        <p:attrNameLst>
                                          <p:attrName>fillcolor</p:attrName>
                                        </p:attrNameLst>
                                      </p:cBhvr>
                                      <p:to>
                                        <a:schemeClr val="accent2"/>
                                      </p:to>
                                    </p:animClr>
                                    <p:set>
                                      <p:cBhvr>
                                        <p:cTn id="16" dur="2000" fill="hold"/>
                                        <p:tgtEl>
                                          <p:spTgt spid="12"/>
                                        </p:tgtEl>
                                        <p:attrNameLst>
                                          <p:attrName>fill.type</p:attrName>
                                        </p:attrNameLst>
                                      </p:cBhvr>
                                      <p:to>
                                        <p:strVal val="solid"/>
                                      </p:to>
                                    </p:set>
                                    <p:set>
                                      <p:cBhvr>
                                        <p:cTn id="17" dur="2000" fill="hold"/>
                                        <p:tgtEl>
                                          <p:spTgt spid="12"/>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4" name="sai-1.wav"/>
                                        </p:tgtEl>
                                      </p:cMediaNode>
                                    </p:audio>
                                  </p:subTnLst>
                                </p:cTn>
                              </p:par>
                              <p:par>
                                <p:cTn id="18" presetID="1"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1"/>
                                        </p:tgtEl>
                                        <p:attrNameLst>
                                          <p:attrName>fillcolor</p:attrName>
                                        </p:attrNameLst>
                                      </p:cBhvr>
                                      <p:to>
                                        <a:schemeClr val="accent2"/>
                                      </p:to>
                                    </p:animClr>
                                    <p:set>
                                      <p:cBhvr>
                                        <p:cTn id="25" dur="2000" fill="hold"/>
                                        <p:tgtEl>
                                          <p:spTgt spid="11"/>
                                        </p:tgtEl>
                                        <p:attrNameLst>
                                          <p:attrName>fill.type</p:attrName>
                                        </p:attrNameLst>
                                      </p:cBhvr>
                                      <p:to>
                                        <p:strVal val="solid"/>
                                      </p:to>
                                    </p:set>
                                    <p:set>
                                      <p:cBhvr>
                                        <p:cTn id="26" dur="2000" fill="hold"/>
                                        <p:tgtEl>
                                          <p:spTgt spid="11"/>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4" name="sai-1.wav"/>
                                        </p:tgtEl>
                                      </p:cMediaNode>
                                    </p:audio>
                                  </p:sub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chemeClr val="accent2"/>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4" name="sai-1.wav"/>
                                        </p:tgtEl>
                                      </p:cMediaNode>
                                    </p:audio>
                                  </p:subTnLst>
                                </p:cTn>
                              </p:par>
                              <p:par>
                                <p:cTn id="36" presetID="1" presetClass="entr" presetSubtype="0" fill="hold" nodeType="withEffect">
                                  <p:stCondLst>
                                    <p:cond delay="0"/>
                                  </p:stCondLst>
                                  <p:childTnLst>
                                    <p:set>
                                      <p:cBhvr>
                                        <p:cTn id="37"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24000" y="776197"/>
            <a:ext cx="8853378" cy="1626780"/>
          </a:xfrm>
          <a:prstGeom prst="roundRect">
            <a:avLst/>
          </a:prstGeom>
          <a:gradFill>
            <a:gsLst>
              <a:gs pos="0">
                <a:schemeClr val="accent5">
                  <a:satMod val="103000"/>
                  <a:lumMod val="102000"/>
                  <a:tint val="94000"/>
                </a:schemeClr>
              </a:gs>
              <a:gs pos="46000">
                <a:schemeClr val="accent5">
                  <a:satMod val="110000"/>
                  <a:lumMod val="100000"/>
                  <a:shade val="100000"/>
                  <a:alpha val="86000"/>
                </a:schemeClr>
              </a:gs>
              <a:gs pos="100000">
                <a:schemeClr val="accent5">
                  <a:lumMod val="99000"/>
                  <a:satMod val="120000"/>
                  <a:shade val="78000"/>
                </a:schemeClr>
              </a:gs>
            </a:gsLst>
          </a:gradFill>
          <a:ln w="38100">
            <a:solidFill>
              <a:schemeClr val="accent6">
                <a:lumMod val="75000"/>
              </a:schemeClr>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4800" dirty="0" err="1" smtClean="0">
                <a:effectLst>
                  <a:outerShdw blurRad="50800" dist="38100" dir="5400000" algn="t" rotWithShape="0">
                    <a:prstClr val="black">
                      <a:alpha val="40000"/>
                    </a:prstClr>
                  </a:outerShdw>
                </a:effectLst>
                <a:latin typeface="UTM Rockwell" pitchFamily="18" charset="0"/>
              </a:rPr>
              <a:t>Từ</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đồng</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âm</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là</a:t>
            </a:r>
            <a:r>
              <a:rPr lang="en-US" sz="4800" dirty="0" smtClean="0">
                <a:effectLst>
                  <a:outerShdw blurRad="50800" dist="38100" dir="5400000" algn="t" rotWithShape="0">
                    <a:prstClr val="black">
                      <a:alpha val="40000"/>
                    </a:prstClr>
                  </a:outerShdw>
                </a:effectLst>
                <a:latin typeface="UTM Rockwell" pitchFamily="18" charset="0"/>
              </a:rPr>
              <a:t> </a:t>
            </a:r>
            <a:r>
              <a:rPr lang="en-US" sz="4800" dirty="0" err="1" smtClean="0">
                <a:effectLst>
                  <a:outerShdw blurRad="50800" dist="38100" dir="5400000" algn="t" rotWithShape="0">
                    <a:prstClr val="black">
                      <a:alpha val="40000"/>
                    </a:prstClr>
                  </a:outerShdw>
                </a:effectLst>
                <a:latin typeface="UTM Rockwell" pitchFamily="18" charset="0"/>
              </a:rPr>
              <a:t>gì</a:t>
            </a:r>
            <a:r>
              <a:rPr lang="en-US" sz="4800" dirty="0" smtClean="0">
                <a:effectLst>
                  <a:outerShdw blurRad="50800" dist="38100" dir="5400000" algn="t" rotWithShape="0">
                    <a:prstClr val="black">
                      <a:alpha val="40000"/>
                    </a:prstClr>
                  </a:outerShdw>
                </a:effectLst>
                <a:latin typeface="UTM Rockwell" pitchFamily="18" charset="0"/>
              </a:rPr>
              <a:t>?</a:t>
            </a:r>
            <a:endParaRPr lang="en-US" sz="4800" dirty="0">
              <a:effectLst>
                <a:outerShdw blurRad="50800" dist="38100" dir="5400000" algn="t" rotWithShape="0">
                  <a:prstClr val="black">
                    <a:alpha val="40000"/>
                  </a:prstClr>
                </a:outerShdw>
              </a:effectLst>
              <a:latin typeface="UTM Rockwell" pitchFamily="18" charset="0"/>
            </a:endParaRPr>
          </a:p>
        </p:txBody>
      </p:sp>
      <p:pic>
        <p:nvPicPr>
          <p:cNvPr id="36" name="Picture 35" descr="2.png">
            <a:hlinkClick r:id="rId4" action="ppaction://hlinksldjump"/>
          </p:cNvPr>
          <p:cNvPicPr>
            <a:picLocks noChangeAspect="1"/>
          </p:cNvPicPr>
          <p:nvPr/>
        </p:nvPicPr>
        <p:blipFill>
          <a:blip r:embed="rId5" cstate="print"/>
          <a:stretch>
            <a:fillRect/>
          </a:stretch>
        </p:blipFill>
        <p:spPr>
          <a:xfrm>
            <a:off x="10261600" y="5410200"/>
            <a:ext cx="1930400" cy="1447800"/>
          </a:xfrm>
          <a:prstGeom prst="rect">
            <a:avLst/>
          </a:prstGeom>
        </p:spPr>
      </p:pic>
      <p:sp>
        <p:nvSpPr>
          <p:cNvPr id="37" name="Rounded Rectangle 36"/>
          <p:cNvSpPr/>
          <p:nvPr/>
        </p:nvSpPr>
        <p:spPr>
          <a:xfrm>
            <a:off x="1524000" y="2970048"/>
            <a:ext cx="9005778" cy="2675861"/>
          </a:xfrm>
          <a:prstGeom prst="roundRect">
            <a:avLst/>
          </a:prstGeom>
          <a:solidFill>
            <a:srgbClr val="FF75AD">
              <a:alpha val="63000"/>
            </a:srgbClr>
          </a:solidFill>
          <a:ln w="38100">
            <a:solidFill>
              <a:srgbClr val="E51674"/>
            </a:solidFill>
            <a:prstDash val="dash"/>
          </a:ln>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Từ</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đồng</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âm</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là</a:t>
            </a:r>
            <a:r>
              <a:rPr lang="en-US" sz="3600" dirty="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những</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từ</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giống</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nhau</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về</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âm</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nhưng</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khác</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hẳn</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nhau</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về</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 </a:t>
            </a:r>
            <a:r>
              <a:rPr lang="en-US" sz="3600" dirty="0" err="1" smtClean="0">
                <a:solidFill>
                  <a:schemeClr val="tx1"/>
                </a:solidFill>
                <a:effectLst>
                  <a:outerShdw blurRad="50800" dist="38100" dir="5400000" algn="t" rotWithShape="0">
                    <a:prstClr val="black">
                      <a:alpha val="40000"/>
                    </a:prstClr>
                  </a:outerShdw>
                </a:effectLst>
                <a:latin typeface="UTM Aristote" pitchFamily="18" charset="0"/>
              </a:rPr>
              <a:t>nghĩa</a:t>
            </a:r>
            <a:r>
              <a:rPr lang="en-US" sz="3600" dirty="0" smtClean="0">
                <a:solidFill>
                  <a:schemeClr val="tx1"/>
                </a:solidFill>
                <a:effectLst>
                  <a:outerShdw blurRad="50800" dist="38100" dir="5400000" algn="t" rotWithShape="0">
                    <a:prstClr val="black">
                      <a:alpha val="40000"/>
                    </a:prstClr>
                  </a:outerShdw>
                </a:effectLst>
                <a:latin typeface="UTM Aristote" pitchFamily="18" charset="0"/>
              </a:rPr>
              <a:t>.</a:t>
            </a:r>
            <a:endParaRPr lang="en-US" sz="3600" dirty="0">
              <a:solidFill>
                <a:schemeClr val="tx1"/>
              </a:solidFill>
              <a:effectLst>
                <a:outerShdw blurRad="50800" dist="38100" dir="5400000" algn="t" rotWithShape="0">
                  <a:prstClr val="black">
                    <a:alpha val="40000"/>
                  </a:prstClr>
                </a:outerShdw>
              </a:effectLst>
              <a:latin typeface="UTM Aristote" pitchFamily="18" charset="0"/>
            </a:endParaRPr>
          </a:p>
        </p:txBody>
      </p:sp>
    </p:spTree>
    <p:extLst>
      <p:ext uri="{BB962C8B-B14F-4D97-AF65-F5344CB8AC3E}">
        <p14:creationId xmlns:p14="http://schemas.microsoft.com/office/powerpoint/2010/main" val="1420578177"/>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left)">
                                      <p:cBhvr>
                                        <p:cTn id="14" dur="500"/>
                                        <p:tgtEl>
                                          <p:spTgt spid="37"/>
                                        </p:tgtEl>
                                      </p:cBhvr>
                                    </p:animEffec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寂寞"/>
  <p:tag name="ISPRING_SCORM_RATE_SLIDES" val="0"/>
  <p:tag name="ISPRING_SCORM_PASSING_SCORE" val="0.000000"/>
  <p:tag name="ISPRING_ULTRA_SCORM_COURSE_ID" val="ADCE9B1E-C345-471B-9F45-9430512B2865"/>
  <p:tag name="ISPRINGONLINEFOLDERID" val="0"/>
  <p:tag name="ISPRINGONLINEFOLDERPATH" val="内容列表"/>
  <p:tag name="ISPRINGCLOUDFOLDERID" val="0"/>
  <p:tag name="ISPRINGCLOUDFOLDERPATH" val="系统信息库"/>
  <p:tag name="ISPRING_OUTPUT_FOLDER" val="G:\第十一批待发作品\365097"/>
  <p:tag name="ISPRING_FIRST_PUBLISH" val="1"/>
  <p:tag name="ISPRING_SCORM_RATE_QUIZZES" val="0"/>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www.33ppt.com">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www.33ppt.com1">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987</TotalTime>
  <Words>1064</Words>
  <Application>Microsoft Office PowerPoint</Application>
  <PresentationFormat>Custom</PresentationFormat>
  <Paragraphs>168</Paragraphs>
  <Slides>27</Slides>
  <Notes>23</Notes>
  <HiddenSlides>0</HiddenSlides>
  <MMClips>6</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www.33ppt.com</vt:lpstr>
      <vt:lpstr>www.33ppt.com1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www.33ppt.com</Manager>
  <Company>www.33ppt.com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寂寞</dc:title>
  <dc:subject>www.33ppt.com</dc:subject>
  <dc:creator>寂寞</dc:creator>
  <cp:keywords>寂寞</cp:keywords>
  <dc:description>www.33ppt.com</dc:description>
  <cp:lastModifiedBy>Trà My</cp:lastModifiedBy>
  <cp:revision>75</cp:revision>
  <dcterms:created xsi:type="dcterms:W3CDTF">2016-03-16T07:12:00Z</dcterms:created>
  <dcterms:modified xsi:type="dcterms:W3CDTF">2023-07-20T14:48:58Z</dcterms:modified>
  <cp:category>www.33ppt.com</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2052-10.1.0.6205</vt:lpwstr>
  </property>
</Properties>
</file>