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2" r:id="rId2"/>
  </p:sldMasterIdLst>
  <p:notesMasterIdLst>
    <p:notesMasterId r:id="rId23"/>
  </p:notesMasterIdLst>
  <p:sldIdLst>
    <p:sldId id="260" r:id="rId3"/>
    <p:sldId id="264" r:id="rId4"/>
    <p:sldId id="414" r:id="rId5"/>
    <p:sldId id="407" r:id="rId6"/>
    <p:sldId id="440" r:id="rId7"/>
    <p:sldId id="406" r:id="rId8"/>
    <p:sldId id="409" r:id="rId9"/>
    <p:sldId id="274" r:id="rId10"/>
    <p:sldId id="416" r:id="rId11"/>
    <p:sldId id="415" r:id="rId12"/>
    <p:sldId id="419" r:id="rId13"/>
    <p:sldId id="410" r:id="rId14"/>
    <p:sldId id="441" r:id="rId15"/>
    <p:sldId id="412" r:id="rId16"/>
    <p:sldId id="337" r:id="rId17"/>
    <p:sldId id="413" r:id="rId18"/>
    <p:sldId id="266" r:id="rId19"/>
    <p:sldId id="275" r:id="rId20"/>
    <p:sldId id="442" r:id="rId21"/>
    <p:sldId id="276" r:id="rId22"/>
  </p:sldIdLst>
  <p:sldSz cx="18288000" cy="10287000"/>
  <p:notesSz cx="6858000" cy="9144000"/>
  <p:embeddedFontLst>
    <p:embeddedFont>
      <p:font typeface="Calibri" panose="020F0502020204030204" pitchFamily="34" charset="0"/>
      <p:regular r:id="rId24"/>
      <p:bold r:id="rId25"/>
      <p:italic r:id="rId26"/>
      <p:boldItalic r:id="rId27"/>
    </p:embeddedFont>
    <p:embeddedFont>
      <p:font typeface="Sriracha" panose="020B0604020202020204" charset="0"/>
      <p:bold r:id="rId28"/>
      <p:boldItalic r:id="rId29"/>
    </p:embeddedFont>
    <p:embeddedFont>
      <p:font typeface="SVN-Hole Hearted" panose="020B0604020202020204" charset="0"/>
      <p:regular r:id="rId30"/>
    </p:embeddedFont>
    <p:embeddedFont>
      <p:font typeface="Tahoma" panose="020B0604030504040204" pitchFamily="34" charset="0"/>
      <p:regular r:id="rId31"/>
      <p:bold r:id="rId32"/>
    </p:embeddedFont>
    <p:embeddedFont>
      <p:font typeface="Wingdings 2" panose="05020102010507070707" pitchFamily="18" charset="2"/>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054">
          <p15:clr>
            <a:srgbClr val="A4A3A4"/>
          </p15:clr>
        </p15:guide>
        <p15:guide id="2" pos="289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22" autoAdjust="0"/>
  </p:normalViewPr>
  <p:slideViewPr>
    <p:cSldViewPr>
      <p:cViewPr>
        <p:scale>
          <a:sx n="50" d="100"/>
          <a:sy n="50" d="100"/>
        </p:scale>
        <p:origin x="-869" y="-317"/>
      </p:cViewPr>
      <p:guideLst>
        <p:guide orient="horz" pos="2054"/>
        <p:guide pos="2895"/>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2769106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7"/>
            <a:ext cx="16459200" cy="1714500"/>
          </a:xfrm>
        </p:spPr>
        <p:txBody>
          <a:bodyPr/>
          <a:lstStyle/>
          <a:p>
            <a:r>
              <a:rPr lang="en-US"/>
              <a:t>Click to edit Master title style</a:t>
            </a:r>
          </a:p>
        </p:txBody>
      </p:sp>
      <p:sp>
        <p:nvSpPr>
          <p:cNvPr id="3" name="Table Placeholder 2"/>
          <p:cNvSpPr>
            <a:spLocks noGrp="1"/>
          </p:cNvSpPr>
          <p:nvPr>
            <p:ph type="tbl" idx="1"/>
          </p:nvPr>
        </p:nvSpPr>
        <p:spPr>
          <a:xfrm>
            <a:off x="914400" y="2400300"/>
            <a:ext cx="16459200" cy="6788945"/>
          </a:xfrm>
        </p:spPr>
        <p:txBody>
          <a:bodyPr vert="horz" wrap="square" lIns="91440" tIns="45720" rIns="91440" bIns="45720" numCol="1" anchor="t" anchorCtr="0" compatLnSpc="1">
            <a:normAutofit/>
          </a:bodyPr>
          <a:lstStyle/>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Wingdings 2" panose="05020102010507070707" pitchFamily="18" charset="2"/>
              <a:buChar char=""/>
              <a:defRPr/>
            </a:pPr>
            <a:endParaRPr kumimoji="0" lang="en-US" sz="3200" b="0" i="0" u="none" strike="noStrike" kern="1200" cap="none" spc="0" normalizeH="0" baseline="0" noProof="0">
              <a:ln>
                <a:noFill/>
              </a:ln>
              <a:solidFill>
                <a:schemeClr val="tx2"/>
              </a:solidFill>
              <a:effectLst/>
              <a:uLnTx/>
              <a:uFillTx/>
              <a:latin typeface="+mn-lt"/>
              <a:ea typeface="+mn-ea"/>
              <a:cs typeface="+mn-cs"/>
            </a:endParaRPr>
          </a:p>
        </p:txBody>
      </p:sp>
      <p:sp>
        <p:nvSpPr>
          <p:cNvPr id="13" name="Date Placeholder 3"/>
          <p:cNvSpPr>
            <a:spLocks noGrp="1"/>
          </p:cNvSpPr>
          <p:nvPr>
            <p:ph type="dt" sz="half" idx="2"/>
          </p:nvPr>
        </p:nvSpPr>
        <p:spPr>
          <a:xfrm>
            <a:off x="914400" y="9367838"/>
            <a:ext cx="4267200" cy="714375"/>
          </a:xfrm>
          <a:prstGeom prst="rect">
            <a:avLst/>
          </a:prstGeom>
        </p:spPr>
        <p:txBody>
          <a:bodyPr vert="horz"/>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accent1">
                  <a:shade val="75000"/>
                </a:schemeClr>
              </a:solidFill>
              <a:effectLst/>
              <a:uLnTx/>
              <a:uFillTx/>
              <a:latin typeface="Tahoma" panose="020B0604030504040204" pitchFamily="34" charset="0"/>
              <a:ea typeface="+mn-ea"/>
              <a:cs typeface="+mn-cs"/>
            </a:endParaRPr>
          </a:p>
        </p:txBody>
      </p:sp>
      <p:sp>
        <p:nvSpPr>
          <p:cNvPr id="14" name="Footer Placeholder 4"/>
          <p:cNvSpPr>
            <a:spLocks noGrp="1"/>
          </p:cNvSpPr>
          <p:nvPr>
            <p:ph type="ftr" sz="quarter" idx="3"/>
          </p:nvPr>
        </p:nvSpPr>
        <p:spPr>
          <a:xfrm>
            <a:off x="6248400" y="9367838"/>
            <a:ext cx="5791200" cy="714375"/>
          </a:xfrm>
          <a:prstGeom prst="rect">
            <a:avLst/>
          </a:prstGeom>
        </p:spPr>
        <p:txBody>
          <a:bodyPr vert="horz"/>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accent1">
                  <a:shade val="75000"/>
                </a:schemeClr>
              </a:solidFill>
              <a:effectLst/>
              <a:uLnTx/>
              <a:uFillTx/>
              <a:latin typeface="Tahoma" panose="020B0604030504040204" pitchFamily="34" charset="0"/>
              <a:ea typeface="+mn-ea"/>
              <a:cs typeface="+mn-cs"/>
            </a:endParaRPr>
          </a:p>
        </p:txBody>
      </p:sp>
      <p:sp>
        <p:nvSpPr>
          <p:cNvPr id="15" name="Slide Number Placeholder 5"/>
          <p:cNvSpPr>
            <a:spLocks noGrp="1"/>
          </p:cNvSpPr>
          <p:nvPr>
            <p:ph type="sldNum" sz="quarter" idx="4"/>
          </p:nvPr>
        </p:nvSpPr>
        <p:spPr>
          <a:xfrm>
            <a:off x="13106400" y="9367838"/>
            <a:ext cx="4267200" cy="714375"/>
          </a:xfrm>
          <a:prstGeom prst="rect">
            <a:avLst/>
          </a:prstGeom>
        </p:spPr>
        <p:txBody>
          <a:bodyPr vert="horz"/>
          <a:lstStyle/>
          <a:p>
            <a:pPr algn="r" eaLnBrk="1" hangingPunct="1">
              <a:buNone/>
            </a:pPr>
            <a:fld id="{9A0DB2DC-4C9A-4742-B13C-FB6460FD3503}" type="slidenum">
              <a:rPr lang="en-US" dirty="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7"/>
            <a:ext cx="16459200" cy="1714500"/>
          </a:xfrm>
        </p:spPr>
        <p:txBody>
          <a:bodyPr/>
          <a:lstStyle/>
          <a:p>
            <a:r>
              <a:rPr lang="en-US"/>
              <a:t>Click to edit Master title style</a:t>
            </a:r>
          </a:p>
        </p:txBody>
      </p:sp>
      <p:sp>
        <p:nvSpPr>
          <p:cNvPr id="3" name="Content Placeholder 2"/>
          <p:cNvSpPr>
            <a:spLocks noGrp="1"/>
          </p:cNvSpPr>
          <p:nvPr>
            <p:ph sz="half" idx="1"/>
          </p:nvPr>
        </p:nvSpPr>
        <p:spPr>
          <a:xfrm>
            <a:off x="914400" y="2400300"/>
            <a:ext cx="8077200" cy="67889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9296400" y="2400300"/>
            <a:ext cx="8077200" cy="3278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9296400" y="5907882"/>
            <a:ext cx="8077200" cy="32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Date Placeholder 5"/>
          <p:cNvSpPr>
            <a:spLocks noGrp="1"/>
          </p:cNvSpPr>
          <p:nvPr>
            <p:ph type="dt" sz="half" idx="12"/>
          </p:nvPr>
        </p:nvSpPr>
        <p:spPr>
          <a:xfrm>
            <a:off x="914400" y="9367838"/>
            <a:ext cx="4267200" cy="714375"/>
          </a:xfrm>
          <a:prstGeom prst="rect">
            <a:avLst/>
          </a:prstGeom>
        </p:spPr>
        <p:txBody>
          <a:bodyPr vert="horz"/>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accent1">
                  <a:shade val="75000"/>
                </a:schemeClr>
              </a:solidFill>
              <a:effectLst/>
              <a:uLnTx/>
              <a:uFillTx/>
              <a:latin typeface="Tahoma" panose="020B0604030504040204" pitchFamily="34" charset="0"/>
              <a:ea typeface="+mn-ea"/>
              <a:cs typeface="+mn-cs"/>
            </a:endParaRPr>
          </a:p>
        </p:txBody>
      </p:sp>
      <p:sp>
        <p:nvSpPr>
          <p:cNvPr id="14" name="Footer Placeholder 6"/>
          <p:cNvSpPr>
            <a:spLocks noGrp="1"/>
          </p:cNvSpPr>
          <p:nvPr>
            <p:ph type="ftr" sz="quarter" idx="13"/>
          </p:nvPr>
        </p:nvSpPr>
        <p:spPr>
          <a:xfrm>
            <a:off x="6248400" y="9367838"/>
            <a:ext cx="5791200" cy="714375"/>
          </a:xfrm>
          <a:prstGeom prst="rect">
            <a:avLst/>
          </a:prstGeom>
        </p:spPr>
        <p:txBody>
          <a:bodyPr vert="horz"/>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accent1">
                  <a:shade val="75000"/>
                </a:schemeClr>
              </a:solidFill>
              <a:effectLst/>
              <a:uLnTx/>
              <a:uFillTx/>
              <a:latin typeface="Tahoma" panose="020B0604030504040204" pitchFamily="34" charset="0"/>
              <a:ea typeface="+mn-ea"/>
              <a:cs typeface="+mn-cs"/>
            </a:endParaRPr>
          </a:p>
        </p:txBody>
      </p:sp>
      <p:sp>
        <p:nvSpPr>
          <p:cNvPr id="15" name="Slide Number Placeholder 7"/>
          <p:cNvSpPr>
            <a:spLocks noGrp="1"/>
          </p:cNvSpPr>
          <p:nvPr>
            <p:ph type="sldNum" sz="quarter" idx="4"/>
          </p:nvPr>
        </p:nvSpPr>
        <p:spPr>
          <a:xfrm>
            <a:off x="13106400" y="9367838"/>
            <a:ext cx="4267200" cy="714375"/>
          </a:xfrm>
          <a:prstGeom prst="rect">
            <a:avLst/>
          </a:prstGeom>
        </p:spPr>
        <p:txBody>
          <a:bodyPr vert="horz"/>
          <a:lstStyle/>
          <a:p>
            <a:pPr algn="r" eaLnBrk="1" hangingPunct="1">
              <a:buNone/>
            </a:pPr>
            <a:fld id="{9A0DB2DC-4C9A-4742-B13C-FB6460FD3503}"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 xmlns:a16="http://schemas.microsoft.com/office/drawing/2014/main" id="{97B08489-1EFC-42F1-8C23-B4D8F13DFD7C}"/>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pic>
        <p:nvPicPr>
          <p:cNvPr id="11" name="Picture 10"/>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807750" y="174625"/>
            <a:ext cx="1325562" cy="1325562"/>
          </a:xfrm>
          <a:prstGeom prst="ellipse">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 xmlns:a16="http://schemas.microsoft.com/office/drawing/2014/main" id="{10D2C187-1DB5-401D-944E-E9F5FBF2A514}"/>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sv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10.png"/><Relationship Id="rId1" Type="http://schemas.openxmlformats.org/officeDocument/2006/relationships/slideLayout" Target="../slideLayouts/slideLayout20.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47.svg"/></Relationships>
</file>

<file path=ppt/slides/_rels/slide11.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3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35.png"/><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9.svg"/><Relationship Id="rId5" Type="http://schemas.openxmlformats.org/officeDocument/2006/relationships/image" Target="../media/image37.png"/><Relationship Id="rId4" Type="http://schemas.openxmlformats.org/officeDocument/2006/relationships/image" Target="../media/image57.sv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3.sv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67.svg"/><Relationship Id="rId5" Type="http://schemas.openxmlformats.org/officeDocument/2006/relationships/image" Target="../media/image41.png"/><Relationship Id="rId4" Type="http://schemas.openxmlformats.org/officeDocument/2006/relationships/image" Target="../media/image65.sv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1.svg"/><Relationship Id="rId5" Type="http://schemas.openxmlformats.org/officeDocument/2006/relationships/image" Target="../media/image43.png"/><Relationship Id="rId4" Type="http://schemas.openxmlformats.org/officeDocument/2006/relationships/image" Target="../media/image69.sv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3.svg"/></Relationships>
</file>

<file path=ppt/slides/_rels/slide19.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77.sv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7.png"/><Relationship Id="rId10" Type="http://schemas.openxmlformats.org/officeDocument/2006/relationships/image" Target="../media/image17.svg"/><Relationship Id="rId4" Type="http://schemas.openxmlformats.org/officeDocument/2006/relationships/image" Target="../media/image3.sv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0.xml"/><Relationship Id="rId6" Type="http://schemas.openxmlformats.org/officeDocument/2006/relationships/image" Target="../media/image22.sv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15.png"/><Relationship Id="rId4" Type="http://schemas.openxmlformats.org/officeDocument/2006/relationships/image" Target="../media/image24.sv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3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0.sv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3.png"/><Relationship Id="rId4" Type="http://schemas.openxmlformats.org/officeDocument/2006/relationships/image" Target="../media/image36.svg"/></Relationships>
</file>

<file path=ppt/slides/_rels/slide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3.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24.png"/><Relationship Id="rId10" Type="http://schemas.openxmlformats.org/officeDocument/2006/relationships/image" Target="../media/image43.svg"/><Relationship Id="rId4" Type="http://schemas.openxmlformats.org/officeDocument/2006/relationships/image" Target="../media/image39.sv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936858">
            <a:off x="-2810568" y="5201997"/>
            <a:ext cx="6903996" cy="807484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356756">
            <a:off x="14559007" y="-5052704"/>
            <a:ext cx="8294321" cy="9700960"/>
          </a:xfrm>
          <a:prstGeom prst="rect">
            <a:avLst/>
          </a:prstGeom>
        </p:spPr>
      </p:pic>
      <p:grpSp>
        <p:nvGrpSpPr>
          <p:cNvPr id="4" name="Group 4"/>
          <p:cNvGrpSpPr/>
          <p:nvPr/>
        </p:nvGrpSpPr>
        <p:grpSpPr>
          <a:xfrm>
            <a:off x="553388" y="6836138"/>
            <a:ext cx="800387" cy="80038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grpSp>
        <p:nvGrpSpPr>
          <p:cNvPr id="10" name="Group 10"/>
          <p:cNvGrpSpPr/>
          <p:nvPr/>
        </p:nvGrpSpPr>
        <p:grpSpPr>
          <a:xfrm>
            <a:off x="15160979" y="1855896"/>
            <a:ext cx="1297597" cy="1297597"/>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grpSp>
        <p:nvGrpSpPr>
          <p:cNvPr id="49" name="Group 48"/>
          <p:cNvGrpSpPr/>
          <p:nvPr/>
        </p:nvGrpSpPr>
        <p:grpSpPr>
          <a:xfrm>
            <a:off x="5562600" y="1866900"/>
            <a:ext cx="7469505" cy="613455"/>
            <a:chOff x="10280" y="5780"/>
            <a:chExt cx="7946" cy="956"/>
          </a:xfrm>
        </p:grpSpPr>
        <p:grpSp>
          <p:nvGrpSpPr>
            <p:cNvPr id="12" name="Group 12"/>
            <p:cNvGrpSpPr/>
            <p:nvPr/>
          </p:nvGrpSpPr>
          <p:grpSpPr>
            <a:xfrm>
              <a:off x="14695" y="5853"/>
              <a:ext cx="883" cy="883"/>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D6F"/>
              </a:solidFill>
            </p:spPr>
          </p:sp>
        </p:grpSp>
        <p:sp>
          <p:nvSpPr>
            <p:cNvPr id="14" name="TextBox 14"/>
            <p:cNvSpPr txBox="1"/>
            <p:nvPr/>
          </p:nvSpPr>
          <p:spPr>
            <a:xfrm>
              <a:off x="14996" y="5987"/>
              <a:ext cx="391" cy="749"/>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M</a:t>
              </a:r>
            </a:p>
          </p:txBody>
        </p:sp>
        <p:grpSp>
          <p:nvGrpSpPr>
            <p:cNvPr id="15" name="Group 15"/>
            <p:cNvGrpSpPr/>
            <p:nvPr/>
          </p:nvGrpSpPr>
          <p:grpSpPr>
            <a:xfrm>
              <a:off x="15578" y="5853"/>
              <a:ext cx="883" cy="883"/>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09BFF"/>
              </a:solidFill>
            </p:spPr>
          </p:sp>
        </p:grpSp>
        <p:sp>
          <p:nvSpPr>
            <p:cNvPr id="19" name="TextBox 19"/>
            <p:cNvSpPr txBox="1"/>
            <p:nvPr/>
          </p:nvSpPr>
          <p:spPr>
            <a:xfrm>
              <a:off x="15691" y="5943"/>
              <a:ext cx="662" cy="749"/>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V</a:t>
              </a:r>
            </a:p>
          </p:txBody>
        </p:sp>
        <p:grpSp>
          <p:nvGrpSpPr>
            <p:cNvPr id="21" name="Group 21"/>
            <p:cNvGrpSpPr/>
            <p:nvPr/>
          </p:nvGrpSpPr>
          <p:grpSpPr>
            <a:xfrm>
              <a:off x="16460" y="5780"/>
              <a:ext cx="883" cy="883"/>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AE6FF"/>
              </a:solidFill>
            </p:spPr>
          </p:sp>
        </p:grpSp>
        <p:sp>
          <p:nvSpPr>
            <p:cNvPr id="23" name="TextBox 23"/>
            <p:cNvSpPr txBox="1"/>
            <p:nvPr/>
          </p:nvSpPr>
          <p:spPr>
            <a:xfrm>
              <a:off x="16726" y="5870"/>
              <a:ext cx="352" cy="749"/>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Ă</a:t>
              </a:r>
            </a:p>
          </p:txBody>
        </p:sp>
        <p:grpSp>
          <p:nvGrpSpPr>
            <p:cNvPr id="24" name="Group 24"/>
            <p:cNvGrpSpPr/>
            <p:nvPr/>
          </p:nvGrpSpPr>
          <p:grpSpPr>
            <a:xfrm>
              <a:off x="17343" y="5824"/>
              <a:ext cx="883" cy="883"/>
              <a:chOff x="0" y="0"/>
              <a:chExt cx="6350000" cy="6350000"/>
            </a:xfrm>
          </p:grpSpPr>
          <p:sp>
            <p:nvSpPr>
              <p:cNvPr id="25"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9EBA1"/>
              </a:solidFill>
            </p:spPr>
          </p:sp>
        </p:grpSp>
        <p:sp>
          <p:nvSpPr>
            <p:cNvPr id="26" name="TextBox 26"/>
            <p:cNvSpPr txBox="1"/>
            <p:nvPr/>
          </p:nvSpPr>
          <p:spPr>
            <a:xfrm>
              <a:off x="17454" y="5908"/>
              <a:ext cx="662" cy="749"/>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N</a:t>
              </a:r>
            </a:p>
          </p:txBody>
        </p:sp>
        <p:grpSp>
          <p:nvGrpSpPr>
            <p:cNvPr id="33" name="Group 11"/>
            <p:cNvGrpSpPr/>
            <p:nvPr/>
          </p:nvGrpSpPr>
          <p:grpSpPr>
            <a:xfrm>
              <a:off x="10280" y="5780"/>
              <a:ext cx="4415" cy="956"/>
              <a:chOff x="0" y="0"/>
              <a:chExt cx="3737918" cy="809373"/>
            </a:xfrm>
          </p:grpSpPr>
          <p:grpSp>
            <p:nvGrpSpPr>
              <p:cNvPr id="34" name="Group 12"/>
              <p:cNvGrpSpPr/>
              <p:nvPr/>
            </p:nvGrpSpPr>
            <p:grpSpPr>
              <a:xfrm>
                <a:off x="0" y="61568"/>
                <a:ext cx="747584" cy="747584"/>
                <a:chOff x="0" y="0"/>
                <a:chExt cx="6350000" cy="6350000"/>
              </a:xfrm>
            </p:grpSpPr>
            <p:sp>
              <p:nvSpPr>
                <p:cNvPr id="35"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D6F"/>
                </a:solidFill>
              </p:spPr>
            </p:sp>
          </p:grpSp>
          <p:sp>
            <p:nvSpPr>
              <p:cNvPr id="36" name="TextBox 14"/>
              <p:cNvSpPr txBox="1"/>
              <p:nvPr/>
            </p:nvSpPr>
            <p:spPr>
              <a:xfrm>
                <a:off x="255209" y="175159"/>
                <a:ext cx="330858" cy="634214"/>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T</a:t>
                </a:r>
              </a:p>
            </p:txBody>
          </p:sp>
          <p:grpSp>
            <p:nvGrpSpPr>
              <p:cNvPr id="37" name="Group 15"/>
              <p:cNvGrpSpPr/>
              <p:nvPr/>
            </p:nvGrpSpPr>
            <p:grpSpPr>
              <a:xfrm>
                <a:off x="747584" y="61568"/>
                <a:ext cx="747584" cy="747584"/>
                <a:chOff x="0" y="0"/>
                <a:chExt cx="6350000" cy="6350000"/>
              </a:xfrm>
            </p:grpSpPr>
            <p:sp>
              <p:nvSpPr>
                <p:cNvPr id="38"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09BFF"/>
                </a:solidFill>
              </p:spPr>
            </p:sp>
          </p:grpSp>
          <p:grpSp>
            <p:nvGrpSpPr>
              <p:cNvPr id="39" name="Group 17"/>
              <p:cNvGrpSpPr/>
              <p:nvPr/>
            </p:nvGrpSpPr>
            <p:grpSpPr>
              <a:xfrm>
                <a:off x="2990334" y="61568"/>
                <a:ext cx="747584" cy="747584"/>
                <a:chOff x="0" y="0"/>
                <a:chExt cx="6350000" cy="6350000"/>
              </a:xfrm>
            </p:grpSpPr>
            <p:sp>
              <p:nvSpPr>
                <p:cNvPr id="40" name="Freeform 1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D87B1"/>
                </a:solidFill>
              </p:spPr>
            </p:sp>
          </p:grpSp>
          <p:sp>
            <p:nvSpPr>
              <p:cNvPr id="41" name="TextBox 19"/>
              <p:cNvSpPr txBox="1"/>
              <p:nvPr/>
            </p:nvSpPr>
            <p:spPr>
              <a:xfrm>
                <a:off x="841276" y="137660"/>
                <a:ext cx="560198" cy="634214"/>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Ậ</a:t>
                </a:r>
              </a:p>
            </p:txBody>
          </p:sp>
          <p:sp>
            <p:nvSpPr>
              <p:cNvPr id="42" name="TextBox 20"/>
              <p:cNvSpPr txBox="1"/>
              <p:nvPr/>
            </p:nvSpPr>
            <p:spPr>
              <a:xfrm>
                <a:off x="3084027" y="137660"/>
                <a:ext cx="560198" cy="634214"/>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À</a:t>
                </a:r>
              </a:p>
            </p:txBody>
          </p:sp>
          <p:grpSp>
            <p:nvGrpSpPr>
              <p:cNvPr id="43" name="Group 21"/>
              <p:cNvGrpSpPr/>
              <p:nvPr/>
            </p:nvGrpSpPr>
            <p:grpSpPr>
              <a:xfrm>
                <a:off x="1495167" y="0"/>
                <a:ext cx="747584" cy="747584"/>
                <a:chOff x="0" y="0"/>
                <a:chExt cx="6350000" cy="6350000"/>
              </a:xfrm>
            </p:grpSpPr>
            <p:sp>
              <p:nvSpPr>
                <p:cNvPr id="44"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AE6FF"/>
                </a:solidFill>
              </p:spPr>
            </p:sp>
          </p:grpSp>
          <p:sp>
            <p:nvSpPr>
              <p:cNvPr id="45" name="TextBox 23"/>
              <p:cNvSpPr txBox="1"/>
              <p:nvPr/>
            </p:nvSpPr>
            <p:spPr>
              <a:xfrm>
                <a:off x="1719925" y="76092"/>
                <a:ext cx="298067" cy="634214"/>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P</a:t>
                </a:r>
              </a:p>
            </p:txBody>
          </p:sp>
          <p:grpSp>
            <p:nvGrpSpPr>
              <p:cNvPr id="46" name="Group 24"/>
              <p:cNvGrpSpPr/>
              <p:nvPr/>
            </p:nvGrpSpPr>
            <p:grpSpPr>
              <a:xfrm>
                <a:off x="2242751" y="37227"/>
                <a:ext cx="747584" cy="747584"/>
                <a:chOff x="0" y="0"/>
                <a:chExt cx="6350000" cy="6350000"/>
              </a:xfrm>
            </p:grpSpPr>
            <p:sp>
              <p:nvSpPr>
                <p:cNvPr id="47"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9EBA1"/>
                </a:solidFill>
              </p:spPr>
            </p:sp>
          </p:grpSp>
          <p:sp>
            <p:nvSpPr>
              <p:cNvPr id="48" name="TextBox 26"/>
              <p:cNvSpPr txBox="1"/>
              <p:nvPr/>
            </p:nvSpPr>
            <p:spPr>
              <a:xfrm>
                <a:off x="2336444" y="108593"/>
                <a:ext cx="560198" cy="634214"/>
              </a:xfrm>
              <a:prstGeom prst="rect">
                <a:avLst/>
              </a:prstGeom>
            </p:spPr>
            <p:txBody>
              <a:bodyPr lIns="0" tIns="0" rIns="0" bIns="0" rtlCol="0" anchor="t">
                <a:spAutoFit/>
              </a:bodyPr>
              <a:lstStyle/>
              <a:p>
                <a:pPr algn="ctr">
                  <a:lnSpc>
                    <a:spcPts val="3750"/>
                  </a:lnSpc>
                  <a:spcBef>
                    <a:spcPct val="0"/>
                  </a:spcBef>
                </a:pPr>
                <a:r>
                  <a:rPr lang="en-US" sz="3125">
                    <a:solidFill>
                      <a:srgbClr val="FFFEFE"/>
                    </a:solidFill>
                    <a:latin typeface="Sriracha" panose="020B0704020202020204"/>
                  </a:rPr>
                  <a:t>L</a:t>
                </a:r>
              </a:p>
            </p:txBody>
          </p:sp>
        </p:grpSp>
      </p:grpSp>
      <p:pic>
        <p:nvPicPr>
          <p:cNvPr id="6"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1911965" y="4710430"/>
            <a:ext cx="5869940" cy="5561965"/>
          </a:xfrm>
          <a:prstGeom prst="rect">
            <a:avLst/>
          </a:prstGeom>
        </p:spPr>
      </p:pic>
      <p:pic>
        <p:nvPicPr>
          <p:cNvPr id="17" name="Picture 2"/>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005994" y="6172046"/>
            <a:ext cx="4812632" cy="4114800"/>
          </a:xfrm>
          <a:prstGeom prst="rect">
            <a:avLst/>
          </a:prstGeom>
        </p:spPr>
      </p:pic>
      <p:pic>
        <p:nvPicPr>
          <p:cNvPr id="9" name="Picture 8"/>
          <p:cNvPicPr>
            <a:picLocks noChangeAspect="1"/>
          </p:cNvPicPr>
          <p:nvPr/>
        </p:nvPicPr>
        <p:blipFill>
          <a:blip r:embed="rId10"/>
          <a:stretch>
            <a:fillRect/>
          </a:stretch>
        </p:blipFill>
        <p:spPr>
          <a:xfrm>
            <a:off x="1004570" y="2781300"/>
            <a:ext cx="16278225" cy="47244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6392722">
            <a:off x="10862676" y="-3429629"/>
            <a:ext cx="6636662" cy="10704293"/>
          </a:xfrm>
          <a:prstGeom prst="rect">
            <a:avLst/>
          </a:prstGeom>
        </p:spPr>
      </p:pic>
      <p:grpSp>
        <p:nvGrpSpPr>
          <p:cNvPr id="13" name="Group 2"/>
          <p:cNvGrpSpPr/>
          <p:nvPr/>
        </p:nvGrpSpPr>
        <p:grpSpPr>
          <a:xfrm rot="-338247">
            <a:off x="240030" y="1445895"/>
            <a:ext cx="5692775" cy="6122670"/>
            <a:chOff x="0" y="0"/>
            <a:chExt cx="4927272" cy="5172989"/>
          </a:xfrm>
        </p:grpSpPr>
        <p:pic>
          <p:nvPicPr>
            <p:cNvPr id="14"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0" y="0"/>
              <a:ext cx="4927272" cy="5172989"/>
            </a:xfrm>
            <a:prstGeom prst="rect">
              <a:avLst/>
            </a:prstGeom>
          </p:spPr>
        </p:pic>
        <p:sp>
          <p:nvSpPr>
            <p:cNvPr id="16" name="TextBox 5"/>
            <p:cNvSpPr txBox="1"/>
            <p:nvPr/>
          </p:nvSpPr>
          <p:spPr>
            <a:xfrm rot="97396">
              <a:off x="837750" y="1543322"/>
              <a:ext cx="3675380" cy="3432564"/>
            </a:xfrm>
            <a:prstGeom prst="rect">
              <a:avLst/>
            </a:prstGeom>
          </p:spPr>
          <p:txBody>
            <a:bodyPr wrap="square" lIns="0" tIns="0" rIns="0" bIns="0" rtlCol="0" anchor="t">
              <a:spAutoFit/>
            </a:bodyPr>
            <a:lstStyle/>
            <a:p>
              <a:pPr algn="ctr"/>
              <a:r>
                <a:rPr sz="4400" dirty="0">
                  <a:latin typeface="Times New Roman" panose="02020603050405020304" pitchFamily="18" charset="0"/>
                  <a:cs typeface="Times New Roman" panose="02020603050405020304" pitchFamily="18" charset="0"/>
                  <a:sym typeface="+mn-ea"/>
                </a:rPr>
                <a:t>Cây xanh cần cả</a:t>
              </a:r>
              <a:r>
                <a:rPr lang="en-GB" sz="4400" dirty="0">
                  <a:latin typeface="Times New Roman" panose="02020603050405020304" pitchFamily="18" charset="0"/>
                  <a:cs typeface="Times New Roman" panose="02020603050405020304" pitchFamily="18" charset="0"/>
                  <a:sym typeface="+mn-ea"/>
                </a:rPr>
                <a:t>:</a:t>
              </a:r>
            </a:p>
            <a:p>
              <a:pPr algn="ctr"/>
              <a:endParaRPr sz="4400" dirty="0">
                <a:latin typeface="Times New Roman" panose="02020603050405020304" pitchFamily="18" charset="0"/>
                <a:cs typeface="Times New Roman" panose="02020603050405020304" pitchFamily="18" charset="0"/>
                <a:sym typeface="+mn-ea"/>
              </a:endParaRPr>
            </a:p>
            <a:p>
              <a:pPr algn="ctr"/>
              <a:r>
                <a:rPr sz="4400" b="1" dirty="0">
                  <a:highlight>
                    <a:srgbClr val="FFFF00"/>
                  </a:highlight>
                  <a:latin typeface="Times New Roman" panose="02020603050405020304" pitchFamily="18" charset="0"/>
                  <a:cs typeface="Times New Roman" panose="02020603050405020304" pitchFamily="18" charset="0"/>
                  <a:sym typeface="+mn-ea"/>
                </a:rPr>
                <a:t>Đất </a:t>
              </a:r>
            </a:p>
            <a:p>
              <a:pPr algn="ctr"/>
              <a:r>
                <a:rPr sz="4400" b="1" dirty="0">
                  <a:highlight>
                    <a:srgbClr val="FFFF00"/>
                  </a:highlight>
                  <a:latin typeface="Times New Roman" panose="02020603050405020304" pitchFamily="18" charset="0"/>
                  <a:cs typeface="Times New Roman" panose="02020603050405020304" pitchFamily="18" charset="0"/>
                  <a:sym typeface="+mn-ea"/>
                </a:rPr>
                <a:t>Nước</a:t>
              </a:r>
            </a:p>
            <a:p>
              <a:pPr algn="ctr"/>
              <a:r>
                <a:rPr sz="4400" b="1" dirty="0">
                  <a:highlight>
                    <a:srgbClr val="FFFF00"/>
                  </a:highlight>
                  <a:latin typeface="Times New Roman" panose="02020603050405020304" pitchFamily="18" charset="0"/>
                  <a:cs typeface="Times New Roman" panose="02020603050405020304" pitchFamily="18" charset="0"/>
                  <a:sym typeface="+mn-ea"/>
                </a:rPr>
                <a:t>Không khí</a:t>
              </a:r>
            </a:p>
            <a:p>
              <a:pPr algn="ctr"/>
              <a:r>
                <a:rPr sz="4400" b="1" dirty="0">
                  <a:highlight>
                    <a:srgbClr val="FFFF00"/>
                  </a:highlight>
                  <a:latin typeface="Times New Roman" panose="02020603050405020304" pitchFamily="18" charset="0"/>
                  <a:cs typeface="Times New Roman" panose="02020603050405020304" pitchFamily="18" charset="0"/>
                  <a:sym typeface="+mn-ea"/>
                </a:rPr>
                <a:t>Ánh sáng</a:t>
              </a:r>
              <a:endParaRPr lang="en-US" sz="4400" b="1" dirty="0">
                <a:solidFill>
                  <a:schemeClr val="tx1"/>
                </a:solidFill>
                <a:effectLst>
                  <a:outerShdw blurRad="38100" dist="19050" dir="2700000" algn="tl" rotWithShape="0">
                    <a:schemeClr val="dk1">
                      <a:alpha val="40000"/>
                    </a:schemeClr>
                  </a:outerShdw>
                </a:effectLst>
                <a:highlight>
                  <a:srgbClr val="FFFF00"/>
                </a:highlight>
                <a:latin typeface="Times New Roman" panose="02020603050405020304" pitchFamily="18" charset="0"/>
                <a:cs typeface="Times New Roman" panose="02020603050405020304" pitchFamily="18" charset="0"/>
                <a:sym typeface="+mn-ea"/>
              </a:endParaRPr>
            </a:p>
          </p:txBody>
        </p:sp>
      </p:grpSp>
      <p:pic>
        <p:nvPicPr>
          <p:cNvPr id="23554" name="Picture 4" descr="FOREST"/>
          <p:cNvPicPr>
            <a:picLocks noChangeAspect="1"/>
          </p:cNvPicPr>
          <p:nvPr/>
        </p:nvPicPr>
        <p:blipFill>
          <a:blip r:embed="rId5"/>
          <a:stretch>
            <a:fillRect/>
          </a:stretch>
        </p:blipFill>
        <p:spPr>
          <a:xfrm>
            <a:off x="6553200" y="647700"/>
            <a:ext cx="11170920" cy="9449435"/>
          </a:xfrm>
          <a:prstGeom prst="rect">
            <a:avLst/>
          </a:prstGeom>
          <a:noFill/>
          <a:ln w="9525">
            <a:noFill/>
          </a:ln>
        </p:spPr>
      </p:pic>
      <p:pic>
        <p:nvPicPr>
          <p:cNvPr id="7" name="Picture 7"/>
          <p:cNvPicPr>
            <a:picLocks noChangeAspect="1"/>
          </p:cNvPicPr>
          <p:nvPr/>
        </p:nvPicPr>
        <p:blipFill>
          <a:blip r:embed="rId6"/>
          <a:srcRect/>
          <a:stretch>
            <a:fillRect/>
          </a:stretch>
        </p:blipFill>
        <p:spPr>
          <a:xfrm rot="920860">
            <a:off x="6335395" y="-1384300"/>
            <a:ext cx="15082520" cy="4107815"/>
          </a:xfrm>
          <a:prstGeom prst="rect">
            <a:avLst/>
          </a:prstGeom>
        </p:spPr>
      </p:pic>
      <p:pic>
        <p:nvPicPr>
          <p:cNvPr id="9" name="Picture 9"/>
          <p:cNvPicPr>
            <a:picLocks noChangeAspect="1"/>
          </p:cNvPicPr>
          <p:nvPr/>
        </p:nvPicPr>
        <p:blipFill>
          <a:blip r:embed="rId7"/>
          <a:srcRect/>
          <a:stretch>
            <a:fillRect/>
          </a:stretch>
        </p:blipFill>
        <p:spPr>
          <a:xfrm>
            <a:off x="6400800" y="7734300"/>
            <a:ext cx="12141200" cy="4565650"/>
          </a:xfrm>
          <a:prstGeom prst="rect">
            <a:avLst/>
          </a:prstGeom>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4A87"/>
        </a:solidFill>
        <a:effectLst/>
      </p:bgPr>
    </p:bg>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715000" y="38100"/>
            <a:ext cx="11001375" cy="6740525"/>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10049770">
            <a:off x="-3986687" y="-2391623"/>
            <a:ext cx="10030774" cy="11731899"/>
          </a:xfrm>
          <a:prstGeom prst="rect">
            <a:avLst/>
          </a:prstGeom>
        </p:spPr>
      </p:pic>
      <p:grpSp>
        <p:nvGrpSpPr>
          <p:cNvPr id="7" name="Group 7"/>
          <p:cNvGrpSpPr/>
          <p:nvPr/>
        </p:nvGrpSpPr>
        <p:grpSpPr>
          <a:xfrm>
            <a:off x="2584002" y="1028700"/>
            <a:ext cx="2103420" cy="2103420"/>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grpSp>
        <p:nvGrpSpPr>
          <p:cNvPr id="9" name="Group 9"/>
          <p:cNvGrpSpPr/>
          <p:nvPr/>
        </p:nvGrpSpPr>
        <p:grpSpPr>
          <a:xfrm>
            <a:off x="4336602" y="4753778"/>
            <a:ext cx="1265220" cy="1265220"/>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sp>
        <p:nvSpPr>
          <p:cNvPr id="2" name="Text Box 1"/>
          <p:cNvSpPr txBox="1"/>
          <p:nvPr/>
        </p:nvSpPr>
        <p:spPr>
          <a:xfrm>
            <a:off x="7467600" y="1562100"/>
            <a:ext cx="8334375" cy="2799715"/>
          </a:xfrm>
          <a:prstGeom prst="rect">
            <a:avLst/>
          </a:prstGeom>
          <a:noFill/>
        </p:spPr>
        <p:txBody>
          <a:bodyPr wrap="square" rtlCol="0" anchor="t">
            <a:spAutoFit/>
          </a:bodyPr>
          <a:lstStyle/>
          <a:p>
            <a:pPr algn="ctr"/>
            <a:r>
              <a:rPr lang="en-GB" altLang="en-US" sz="4400" b="1">
                <a:latin typeface="Times New Roman" panose="02020603050405020304" pitchFamily="18" charset="0"/>
                <a:cs typeface="Times New Roman" panose="02020603050405020304" pitchFamily="18" charset="0"/>
              </a:rPr>
              <a:t> 2. Hãy trình bày ý kiến của em nhằm thuyết phục mọi người thấy rõ sự cần thiết của cả trăng và đèn trong bài ca dao sau:</a:t>
            </a:r>
          </a:p>
        </p:txBody>
      </p:sp>
      <p:sp>
        <p:nvSpPr>
          <p:cNvPr id="11270" name="Rectangle 6"/>
          <p:cNvSpPr/>
          <p:nvPr/>
        </p:nvSpPr>
        <p:spPr>
          <a:xfrm>
            <a:off x="6096000" y="6286500"/>
            <a:ext cx="10047605" cy="3563620"/>
          </a:xfrm>
          <a:prstGeom prst="rect">
            <a:avLst/>
          </a:prstGeom>
          <a:effectLst>
            <a:glow rad="228600">
              <a:schemeClr val="accent6">
                <a:satMod val="175000"/>
                <a:alpha val="40000"/>
              </a:schemeClr>
            </a:glow>
          </a:effectLst>
        </p:spPr>
        <p:style>
          <a:lnRef idx="2">
            <a:schemeClr val="accent2"/>
          </a:lnRef>
          <a:fillRef idx="1">
            <a:schemeClr val="lt1"/>
          </a:fillRef>
          <a:effectRef idx="0">
            <a:schemeClr val="accent2"/>
          </a:effectRef>
          <a:fontRef idx="minor">
            <a:schemeClr val="dk1"/>
          </a:fontRef>
        </p:style>
        <p:txBody>
          <a:bodyPr/>
          <a:lstStyle/>
          <a:p>
            <a:pPr marL="342900" indent="-342900" algn="ctr" eaLnBrk="1" hangingPunct="1">
              <a:spcBef>
                <a:spcPct val="20000"/>
              </a:spcBef>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Đèn khoe đèn tỏ hơn trăng</a:t>
            </a:r>
          </a:p>
          <a:p>
            <a:pPr marL="342900" indent="-342900" algn="ctr" eaLnBrk="1" hangingPunct="1">
              <a:spcBef>
                <a:spcPct val="20000"/>
              </a:spcBef>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Đèn ra trước gió còn chăng hỡi đèn?</a:t>
            </a:r>
          </a:p>
          <a:p>
            <a:pPr marL="342900" indent="-342900" algn="ctr" eaLnBrk="1" hangingPunct="1">
              <a:spcBef>
                <a:spcPct val="20000"/>
              </a:spcBef>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Trăng khoe trăng tỏ hơn đèn</a:t>
            </a:r>
          </a:p>
          <a:p>
            <a:pPr marL="342900" indent="-342900" algn="ctr" eaLnBrk="1" hangingPunct="1">
              <a:spcBef>
                <a:spcPct val="20000"/>
              </a:spcBef>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Cớ sao trăng phải chịu luồn đám mây?</a:t>
            </a:r>
            <a:endPar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270"/>
                                        </p:tgtEl>
                                        <p:attrNameLst>
                                          <p:attrName>style.visibility</p:attrName>
                                        </p:attrNameLst>
                                      </p:cBhvr>
                                      <p:to>
                                        <p:strVal val="visible"/>
                                      </p:to>
                                    </p:set>
                                    <p:animEffect transition="in" filter="checkerboard(across)">
                                      <p:cBhvr>
                                        <p:cTn id="7" dur="500"/>
                                        <p:tgtEl>
                                          <p:spTgt spid="11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B930"/>
        </a:solidFill>
        <a:effectLst/>
      </p:bgPr>
    </p:bg>
    <p:spTree>
      <p:nvGrpSpPr>
        <p:cNvPr id="1" name=""/>
        <p:cNvGrpSpPr/>
        <p:nvPr/>
      </p:nvGrpSpPr>
      <p:grpSpPr>
        <a:xfrm>
          <a:off x="0" y="0"/>
          <a:ext cx="0" cy="0"/>
          <a:chOff x="0" y="0"/>
          <a:chExt cx="0" cy="0"/>
        </a:xfrm>
      </p:grpSpPr>
      <p:pic>
        <p:nvPicPr>
          <p:cNvPr id="21" name="Pictur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3433357">
            <a:off x="16173294" y="-1657811"/>
            <a:ext cx="4229412" cy="4946681"/>
          </a:xfrm>
          <a:prstGeom prst="rect">
            <a:avLst/>
          </a:prstGeom>
        </p:spPr>
      </p:pic>
      <p:grpSp>
        <p:nvGrpSpPr>
          <p:cNvPr id="22" name="Group 22"/>
          <p:cNvGrpSpPr/>
          <p:nvPr/>
        </p:nvGrpSpPr>
        <p:grpSpPr>
          <a:xfrm rot="-2033647">
            <a:off x="16928173" y="1605786"/>
            <a:ext cx="1003466" cy="1003466"/>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pic>
        <p:nvPicPr>
          <p:cNvPr id="24" name="Picture 2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8370795">
            <a:off x="-2633256" y="-2051131"/>
            <a:ext cx="5266512" cy="6159663"/>
          </a:xfrm>
          <a:prstGeom prst="rect">
            <a:avLst/>
          </a:prstGeom>
        </p:spPr>
      </p:pic>
      <p:grpSp>
        <p:nvGrpSpPr>
          <p:cNvPr id="25" name="Group 25"/>
          <p:cNvGrpSpPr/>
          <p:nvPr/>
        </p:nvGrpSpPr>
        <p:grpSpPr>
          <a:xfrm rot="-2033647">
            <a:off x="1011078" y="1279493"/>
            <a:ext cx="1293651" cy="1293651"/>
            <a:chOff x="0" y="0"/>
            <a:chExt cx="6350000" cy="6350000"/>
          </a:xfrm>
        </p:grpSpPr>
        <p:sp>
          <p:nvSpPr>
            <p:cNvPr id="26" name="Freeform 2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pic>
        <p:nvPicPr>
          <p:cNvPr id="22532" name="Picture 5" descr="1315995391_ava-trang-den"/>
          <p:cNvPicPr>
            <a:picLocks noChangeAspect="1"/>
          </p:cNvPicPr>
          <p:nvPr/>
        </p:nvPicPr>
        <p:blipFill>
          <a:blip r:embed="rId4"/>
          <a:stretch>
            <a:fillRect/>
          </a:stretch>
        </p:blipFill>
        <p:spPr>
          <a:xfrm>
            <a:off x="3200400" y="1638300"/>
            <a:ext cx="6204585" cy="6576695"/>
          </a:xfrm>
          <a:prstGeom prst="rect">
            <a:avLst/>
          </a:prstGeom>
          <a:noFill/>
          <a:ln w="9525">
            <a:noFill/>
          </a:ln>
        </p:spPr>
      </p:pic>
      <p:pic>
        <p:nvPicPr>
          <p:cNvPr id="22533" name="Picture 6" descr="TrangVaDen_DangDucCuong"/>
          <p:cNvPicPr>
            <a:picLocks noChangeAspect="1"/>
          </p:cNvPicPr>
          <p:nvPr/>
        </p:nvPicPr>
        <p:blipFill>
          <a:blip r:embed="rId5"/>
          <a:stretch>
            <a:fillRect/>
          </a:stretch>
        </p:blipFill>
        <p:spPr>
          <a:xfrm>
            <a:off x="10172700" y="1600200"/>
            <a:ext cx="5248275" cy="6694170"/>
          </a:xfrm>
          <a:prstGeom prst="rect">
            <a:avLst/>
          </a:prstGeom>
          <a:noFill/>
          <a:ln w="9525">
            <a:noFill/>
          </a:ln>
        </p:spPr>
      </p:pic>
      <p:sp>
        <p:nvSpPr>
          <p:cNvPr id="22534" name="Text Box 7"/>
          <p:cNvSpPr txBox="1">
            <a:spLocks noChangeArrowheads="1"/>
          </p:cNvSpPr>
          <p:nvPr/>
        </p:nvSpPr>
        <p:spPr bwMode="auto">
          <a:xfrm>
            <a:off x="4114800" y="8458200"/>
            <a:ext cx="4572000" cy="737235"/>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ctr">
              <a:spcBef>
                <a:spcPct val="50000"/>
              </a:spcBef>
              <a:buNone/>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Trăng v</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đèn dầu</a:t>
            </a:r>
            <a:endPar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2535" name="Text Box 8"/>
          <p:cNvSpPr txBox="1">
            <a:spLocks noChangeArrowheads="1"/>
          </p:cNvSpPr>
          <p:nvPr/>
        </p:nvSpPr>
        <p:spPr bwMode="auto">
          <a:xfrm>
            <a:off x="10377170" y="8496300"/>
            <a:ext cx="4686300" cy="737235"/>
          </a:xfrm>
          <a:prstGeom prst="rect">
            <a:avLst/>
          </a:prstGeom>
        </p:spPr>
        <p:style>
          <a:lnRef idx="2">
            <a:schemeClr val="accent6"/>
          </a:lnRef>
          <a:fillRef idx="1">
            <a:schemeClr val="lt1"/>
          </a:fillRef>
          <a:effectRef idx="0">
            <a:schemeClr val="accent6"/>
          </a:effectRef>
          <a:fontRef idx="minor">
            <a:schemeClr val="dk1"/>
          </a:fontRef>
        </p:style>
        <p:txBody>
          <a:bodyPr>
            <a:spAutoFit/>
            <a:scene3d>
              <a:camera prst="orthographicFront"/>
              <a:lightRig rig="threePt" dir="t"/>
            </a:scene3d>
          </a:bodyPr>
          <a:lstStyle/>
          <a:p>
            <a:pPr algn="ctr">
              <a:spcBef>
                <a:spcPct val="50000"/>
              </a:spcBef>
              <a:buNone/>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Trăng v</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đèn điện</a:t>
            </a:r>
            <a:endPar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box(in)">
                                      <p:cBhvr>
                                        <p:cTn id="7" dur="1000"/>
                                        <p:tgtEl>
                                          <p:spTgt spid="22532"/>
                                        </p:tgtEl>
                                      </p:cBhvr>
                                    </p:animEffect>
                                  </p:childTnLst>
                                </p:cTn>
                              </p:par>
                              <p:par>
                                <p:cTn id="8" presetID="4" presetClass="entr" presetSubtype="16" fill="hold" nodeType="withEffect">
                                  <p:stCondLst>
                                    <p:cond delay="0"/>
                                  </p:stCondLst>
                                  <p:childTnLst>
                                    <p:set>
                                      <p:cBhvr>
                                        <p:cTn id="9" dur="1" fill="hold">
                                          <p:stCondLst>
                                            <p:cond delay="0"/>
                                          </p:stCondLst>
                                        </p:cTn>
                                        <p:tgtEl>
                                          <p:spTgt spid="22533"/>
                                        </p:tgtEl>
                                        <p:attrNameLst>
                                          <p:attrName>style.visibility</p:attrName>
                                        </p:attrNameLst>
                                      </p:cBhvr>
                                      <p:to>
                                        <p:strVal val="visible"/>
                                      </p:to>
                                    </p:set>
                                    <p:animEffect transition="in" filter="box(in)">
                                      <p:cBhvr>
                                        <p:cTn id="10" dur="1000"/>
                                        <p:tgtEl>
                                          <p:spTgt spid="22533"/>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22535"/>
                                        </p:tgtEl>
                                        <p:attrNameLst>
                                          <p:attrName>style.visibility</p:attrName>
                                        </p:attrNameLst>
                                      </p:cBhvr>
                                      <p:to>
                                        <p:strVal val="visible"/>
                                      </p:to>
                                    </p:set>
                                    <p:animEffect transition="in" filter="box(in)">
                                      <p:cBhvr>
                                        <p:cTn id="13" dur="1000"/>
                                        <p:tgtEl>
                                          <p:spTgt spid="22535"/>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22534"/>
                                        </p:tgtEl>
                                        <p:attrNameLst>
                                          <p:attrName>style.visibility</p:attrName>
                                        </p:attrNameLst>
                                      </p:cBhvr>
                                      <p:to>
                                        <p:strVal val="visible"/>
                                      </p:to>
                                    </p:set>
                                    <p:animEffect transition="in" filter="box(in)">
                                      <p:cBhvr>
                                        <p:cTn id="16" dur="1000"/>
                                        <p:tgtEl>
                                          <p:spTgt spid="22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4" grpId="0" bldLvl="0" animBg="1"/>
      <p:bldP spid="22535"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10800000">
            <a:off x="-2748563" y="-1187102"/>
            <a:ext cx="7554525" cy="8835702"/>
          </a:xfrm>
          <a:prstGeom prst="rect">
            <a:avLst/>
          </a:prstGeom>
        </p:spPr>
      </p:pic>
      <p:grpSp>
        <p:nvGrpSpPr>
          <p:cNvPr id="3" name="Group 3"/>
          <p:cNvGrpSpPr/>
          <p:nvPr/>
        </p:nvGrpSpPr>
        <p:grpSpPr>
          <a:xfrm>
            <a:off x="1028700" y="5064710"/>
            <a:ext cx="1377072" cy="1377072"/>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grpSp>
        <p:nvGrpSpPr>
          <p:cNvPr id="9" name="Group 9"/>
          <p:cNvGrpSpPr/>
          <p:nvPr/>
        </p:nvGrpSpPr>
        <p:grpSpPr>
          <a:xfrm>
            <a:off x="4117427" y="3230749"/>
            <a:ext cx="1377072" cy="1377072"/>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867400" y="1790700"/>
            <a:ext cx="11185525" cy="7787640"/>
          </a:xfrm>
          <a:prstGeom prst="rect">
            <a:avLst/>
          </a:prstGeom>
        </p:spPr>
      </p:pic>
      <p:pic>
        <p:nvPicPr>
          <p:cNvPr id="11" name="Picture 10"/>
          <p:cNvPicPr>
            <a:picLocks noChangeAspect="1"/>
          </p:cNvPicPr>
          <p:nvPr/>
        </p:nvPicPr>
        <p:blipFill>
          <a:blip r:embed="rId5"/>
          <a:stretch>
            <a:fillRect/>
          </a:stretch>
        </p:blipFill>
        <p:spPr>
          <a:xfrm>
            <a:off x="7162800" y="3695700"/>
            <a:ext cx="8886825" cy="3048000"/>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276685" y="5600482"/>
            <a:ext cx="4151122" cy="4114800"/>
          </a:xfrm>
          <a:prstGeom prst="rect">
            <a:avLst/>
          </a:prstGeom>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4A87"/>
        </a:solidFill>
        <a:effectLst/>
      </p:bgPr>
    </p:bg>
    <p:spTree>
      <p:nvGrpSpPr>
        <p:cNvPr id="1" name=""/>
        <p:cNvGrpSpPr/>
        <p:nvPr/>
      </p:nvGrpSpPr>
      <p:grpSpPr>
        <a:xfrm>
          <a:off x="0" y="0"/>
          <a:ext cx="0" cy="0"/>
          <a:chOff x="0" y="0"/>
          <a:chExt cx="0" cy="0"/>
        </a:xfrm>
      </p:grpSpPr>
      <p:pic>
        <p:nvPicPr>
          <p:cNvPr id="18" name="Picture 1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3433357">
            <a:off x="14443476" y="-1805717"/>
            <a:ext cx="6947972" cy="8126283"/>
          </a:xfrm>
          <a:prstGeom prst="rect">
            <a:avLst/>
          </a:prstGeom>
        </p:spPr>
      </p:pic>
      <p:grpSp>
        <p:nvGrpSpPr>
          <p:cNvPr id="21" name="Group 21"/>
          <p:cNvGrpSpPr/>
          <p:nvPr/>
        </p:nvGrpSpPr>
        <p:grpSpPr>
          <a:xfrm>
            <a:off x="13562837" y="880353"/>
            <a:ext cx="1377072" cy="1377072"/>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pic>
        <p:nvPicPr>
          <p:cNvPr id="23"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660000">
            <a:off x="2056130" y="111125"/>
            <a:ext cx="9340215" cy="6106795"/>
          </a:xfrm>
          <a:prstGeom prst="rect">
            <a:avLst/>
          </a:prstGeom>
        </p:spPr>
      </p:pic>
      <p:sp>
        <p:nvSpPr>
          <p:cNvPr id="24" name="Text Box 23"/>
          <p:cNvSpPr txBox="1"/>
          <p:nvPr/>
        </p:nvSpPr>
        <p:spPr>
          <a:xfrm>
            <a:off x="3200400" y="1714500"/>
            <a:ext cx="7466965" cy="2306955"/>
          </a:xfrm>
          <a:prstGeom prst="rect">
            <a:avLst/>
          </a:prstGeom>
          <a:noFill/>
        </p:spPr>
        <p:txBody>
          <a:bodyPr wrap="none" rtlCol="0" anchor="t">
            <a:spAutoFit/>
          </a:bodyPr>
          <a:lstStyle/>
          <a:p>
            <a:pPr indent="0" algn="ctr" eaLnBrk="1" hangingPunct="1">
              <a:buFontTx/>
              <a:buNone/>
            </a:pPr>
            <a:r>
              <a:rPr sz="4800" b="1" dirty="0">
                <a:ln/>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B</a:t>
            </a:r>
            <a:r>
              <a:rPr sz="4800" b="1" dirty="0">
                <a:ln/>
                <a:solidFill>
                  <a:schemeClr val="bg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sym typeface="+mn-ea"/>
              </a:rPr>
              <a:t>à</a:t>
            </a:r>
            <a:r>
              <a:rPr sz="4800" b="1" dirty="0">
                <a:ln/>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i tập yêu cầu </a:t>
            </a:r>
            <a:r>
              <a:rPr sz="4800" b="1" i="1" u="sng"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thuyết trình</a:t>
            </a:r>
            <a:r>
              <a:rPr sz="4800" b="1" i="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p>
          <a:p>
            <a:pPr indent="0" algn="ctr" eaLnBrk="1" hangingPunct="1">
              <a:buFontTx/>
              <a:buNone/>
            </a:pPr>
            <a:r>
              <a:rPr sz="4800" b="1" dirty="0">
                <a:ln/>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về sự cần thiết về cả trăng </a:t>
            </a:r>
          </a:p>
          <a:p>
            <a:pPr indent="0" algn="ctr" eaLnBrk="1" hangingPunct="1">
              <a:buFontTx/>
              <a:buNone/>
            </a:pPr>
            <a:r>
              <a:rPr sz="4800" b="1" dirty="0">
                <a:ln/>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v</a:t>
            </a:r>
            <a:r>
              <a:rPr sz="4800" b="1" dirty="0">
                <a:ln/>
                <a:solidFill>
                  <a:schemeClr val="bg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sym typeface="+mn-ea"/>
              </a:rPr>
              <a:t>à</a:t>
            </a:r>
            <a:r>
              <a:rPr sz="4800" b="1" dirty="0">
                <a:ln/>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đèn trong b</a:t>
            </a:r>
            <a:r>
              <a:rPr sz="4800" b="1" dirty="0">
                <a:ln/>
                <a:solidFill>
                  <a:schemeClr val="bg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sym typeface="+mn-ea"/>
              </a:rPr>
              <a:t>à</a:t>
            </a:r>
            <a:r>
              <a:rPr sz="4800" b="1" dirty="0">
                <a:ln/>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i ca dao.</a:t>
            </a:r>
            <a:endParaRPr lang="en-GB" altLang="en-US" sz="4800" b="1" dirty="0">
              <a:ln/>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pic>
        <p:nvPicPr>
          <p:cNvPr id="26"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flipH="1">
            <a:off x="-152400" y="4076700"/>
            <a:ext cx="5563870" cy="6488430"/>
          </a:xfrm>
          <a:prstGeom prst="rect">
            <a:avLst/>
          </a:prstGeom>
        </p:spPr>
      </p:pic>
      <p:pic>
        <p:nvPicPr>
          <p:cNvPr id="27" name="Picture 3"/>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6087110" y="4381500"/>
            <a:ext cx="10782300" cy="6279515"/>
          </a:xfrm>
          <a:prstGeom prst="rect">
            <a:avLst/>
          </a:prstGeom>
        </p:spPr>
      </p:pic>
      <p:sp>
        <p:nvSpPr>
          <p:cNvPr id="28" name="Text Box 27"/>
          <p:cNvSpPr txBox="1"/>
          <p:nvPr/>
        </p:nvSpPr>
        <p:spPr>
          <a:xfrm>
            <a:off x="7696200" y="5829300"/>
            <a:ext cx="7319010" cy="3784600"/>
          </a:xfrm>
          <a:prstGeom prst="rect">
            <a:avLst/>
          </a:prstGeom>
          <a:noFill/>
        </p:spPr>
        <p:txBody>
          <a:bodyPr wrap="square" rtlCol="0" anchor="t">
            <a:spAutoFit/>
          </a:bodyPr>
          <a:lstStyle/>
          <a:p>
            <a:pPr algn="ctr">
              <a:buClrTx/>
              <a:buSzTx/>
              <a:buFontTx/>
            </a:pPr>
            <a:r>
              <a:rPr lang="en-GB" sz="40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a:t>
            </a:r>
            <a:r>
              <a:rPr sz="40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ác em không phải nhập vai trăng hay đèn mà các em tìm lí lẽ và dẫn chứng dựa vào hiểu biết của mình để thuyết trình cho mọi người thấy được sự cần thiết của cả trăng và đèn.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1000" fill="hold"/>
                                        <p:tgtEl>
                                          <p:spTgt spid="28"/>
                                        </p:tgtEl>
                                        <p:attrNameLst>
                                          <p:attrName>ppt_w</p:attrName>
                                        </p:attrNameLst>
                                      </p:cBhvr>
                                      <p:tavLst>
                                        <p:tav tm="0">
                                          <p:val>
                                            <p:strVal val="#ppt_w+.3"/>
                                          </p:val>
                                        </p:tav>
                                        <p:tav tm="100000">
                                          <p:val>
                                            <p:strVal val="#ppt_w"/>
                                          </p:val>
                                        </p:tav>
                                      </p:tavLst>
                                    </p:anim>
                                    <p:anim calcmode="lin" valueType="num">
                                      <p:cBhvr>
                                        <p:cTn id="13" dur="1000" fill="hold"/>
                                        <p:tgtEl>
                                          <p:spTgt spid="28"/>
                                        </p:tgtEl>
                                        <p:attrNameLst>
                                          <p:attrName>ppt_h</p:attrName>
                                        </p:attrNameLst>
                                      </p:cBhvr>
                                      <p:tavLst>
                                        <p:tav tm="0">
                                          <p:val>
                                            <p:strVal val="#ppt_h"/>
                                          </p:val>
                                        </p:tav>
                                        <p:tav tm="100000">
                                          <p:val>
                                            <p:strVal val="#ppt_h"/>
                                          </p:val>
                                        </p:tav>
                                      </p:tavLst>
                                    </p:anim>
                                    <p:animEffect transition="in" filter="fade">
                                      <p:cBhvr>
                                        <p:cTn id="14"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4" grpId="1"/>
      <p:bldP spid="28" grpId="0"/>
      <p:bldP spid="28"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7080713">
            <a:off x="-2067954" y="6807308"/>
            <a:ext cx="6794914" cy="7947268"/>
          </a:xfrm>
          <a:prstGeom prst="rect">
            <a:avLst/>
          </a:prstGeom>
        </p:spPr>
      </p:pic>
      <p:grpSp>
        <p:nvGrpSpPr>
          <p:cNvPr id="22" name="Group 22"/>
          <p:cNvGrpSpPr/>
          <p:nvPr/>
        </p:nvGrpSpPr>
        <p:grpSpPr>
          <a:xfrm rot="-2033647">
            <a:off x="2786035" y="6659615"/>
            <a:ext cx="1889888" cy="1889888"/>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pic>
        <p:nvPicPr>
          <p:cNvPr id="24"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381000" y="0"/>
            <a:ext cx="17520920" cy="10210165"/>
          </a:xfrm>
          <a:prstGeom prst="rect">
            <a:avLst/>
          </a:prstGeom>
        </p:spPr>
      </p:pic>
      <p:grpSp>
        <p:nvGrpSpPr>
          <p:cNvPr id="26" name="Group 13"/>
          <p:cNvGrpSpPr/>
          <p:nvPr/>
        </p:nvGrpSpPr>
        <p:grpSpPr>
          <a:xfrm rot="-2033647">
            <a:off x="-981710" y="3482340"/>
            <a:ext cx="467360" cy="450850"/>
            <a:chOff x="0" y="0"/>
            <a:chExt cx="6350000" cy="6350000"/>
          </a:xfrm>
        </p:grpSpPr>
        <p:sp>
          <p:nvSpPr>
            <p:cNvPr id="27"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sp>
        <p:nvSpPr>
          <p:cNvPr id="72707" name="Rectangle 3"/>
          <p:cNvSpPr>
            <a:spLocks noGrp="1"/>
          </p:cNvSpPr>
          <p:nvPr/>
        </p:nvSpPr>
        <p:spPr>
          <a:xfrm>
            <a:off x="2895600" y="2400300"/>
            <a:ext cx="13905865" cy="582930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wrap="square" lIns="137160" tIns="68580" rIns="137160" bIns="68580" rtlCol="0" anchor="t" anchorCtr="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eaLnBrk="1" hangingPunct="1">
              <a:lnSpc>
                <a:spcPct val="90000"/>
              </a:lnSpc>
              <a:buNone/>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Trước khi thuyết trình các em cần tự trả lời các câu hỏi:</a:t>
            </a:r>
          </a:p>
          <a:p>
            <a:pPr algn="just" eaLnBrk="1" hangingPunct="1">
              <a:lnSpc>
                <a:spcPct val="90000"/>
              </a:lnSpc>
              <a:buFontTx/>
              <a:buNone/>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Nếu chỉ có trăng thì chuyện gì sẽ xảy ra?</a:t>
            </a:r>
          </a:p>
          <a:p>
            <a:pPr algn="just" eaLnBrk="1" hangingPunct="1">
              <a:lnSpc>
                <a:spcPct val="90000"/>
              </a:lnSpc>
              <a:buFontTx/>
              <a:buNone/>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Nếu chỉ có đèn thì chuyện gì sẽ xảy ra?</a:t>
            </a:r>
          </a:p>
          <a:p>
            <a:pPr algn="just" eaLnBrk="1" hangingPunct="1">
              <a:lnSpc>
                <a:spcPct val="90000"/>
              </a:lnSpc>
              <a:buFontTx/>
              <a:buNone/>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Vì sao nói cả trăng v</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đèn đều cần thiết cho cuộc sống?</a:t>
            </a:r>
          </a:p>
          <a:p>
            <a:pPr algn="just" eaLnBrk="1" hangingPunct="1">
              <a:lnSpc>
                <a:spcPct val="90000"/>
              </a:lnSpc>
              <a:buFontTx/>
              <a:buNone/>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Đèn đem lại lợi ích gì cho cuộc sống?</a:t>
            </a:r>
          </a:p>
          <a:p>
            <a:pPr algn="just" eaLnBrk="1" hangingPunct="1">
              <a:lnSpc>
                <a:spcPct val="90000"/>
              </a:lnSpc>
              <a:buFontTx/>
              <a:buNone/>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Trăng l</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 cho cuộc sống đẹp như thế n</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a:t>
            </a:r>
          </a:p>
          <a:p>
            <a:pPr algn="just" eaLnBrk="1" hangingPunct="1">
              <a:lnSpc>
                <a:spcPct val="90000"/>
              </a:lnSpc>
              <a:buFontTx/>
              <a:buNone/>
            </a:pP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Trăng v</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đèn đều có những ưu điểm v</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hạn chế n</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a:t>
            </a:r>
            <a:endParaRPr sz="42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2707">
                                            <p:bg/>
                                          </p:spTgt>
                                        </p:tgtEl>
                                        <p:attrNameLst>
                                          <p:attrName>style.visibility</p:attrName>
                                        </p:attrNameLst>
                                      </p:cBhvr>
                                      <p:to>
                                        <p:strVal val="visible"/>
                                      </p:to>
                                    </p:set>
                                    <p:animEffect transition="in" filter="checkerboard(across)">
                                      <p:cBhvr>
                                        <p:cTn id="7" dur="500"/>
                                        <p:tgtEl>
                                          <p:spTgt spid="72707">
                                            <p:bg/>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2707">
                                            <p:txEl>
                                              <p:pRg st="0" end="0"/>
                                            </p:txEl>
                                          </p:spTgt>
                                        </p:tgtEl>
                                        <p:attrNameLst>
                                          <p:attrName>style.visibility</p:attrName>
                                        </p:attrNameLst>
                                      </p:cBhvr>
                                      <p:to>
                                        <p:strVal val="visible"/>
                                      </p:to>
                                    </p:set>
                                    <p:animEffect transition="in" filter="checkerboard(across)">
                                      <p:cBhvr>
                                        <p:cTn id="12" dur="500"/>
                                        <p:tgtEl>
                                          <p:spTgt spid="7270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2707">
                                            <p:txEl>
                                              <p:pRg st="1" end="1"/>
                                            </p:txEl>
                                          </p:spTgt>
                                        </p:tgtEl>
                                        <p:attrNameLst>
                                          <p:attrName>style.visibility</p:attrName>
                                        </p:attrNameLst>
                                      </p:cBhvr>
                                      <p:to>
                                        <p:strVal val="visible"/>
                                      </p:to>
                                    </p:set>
                                    <p:animEffect transition="in" filter="checkerboard(across)">
                                      <p:cBhvr>
                                        <p:cTn id="17" dur="500"/>
                                        <p:tgtEl>
                                          <p:spTgt spid="7270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2707">
                                            <p:txEl>
                                              <p:pRg st="2" end="2"/>
                                            </p:txEl>
                                          </p:spTgt>
                                        </p:tgtEl>
                                        <p:attrNameLst>
                                          <p:attrName>style.visibility</p:attrName>
                                        </p:attrNameLst>
                                      </p:cBhvr>
                                      <p:to>
                                        <p:strVal val="visible"/>
                                      </p:to>
                                    </p:set>
                                    <p:animEffect transition="in" filter="checkerboard(across)">
                                      <p:cBhvr>
                                        <p:cTn id="22" dur="500"/>
                                        <p:tgtEl>
                                          <p:spTgt spid="7270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72707">
                                            <p:txEl>
                                              <p:pRg st="3" end="3"/>
                                            </p:txEl>
                                          </p:spTgt>
                                        </p:tgtEl>
                                        <p:attrNameLst>
                                          <p:attrName>style.visibility</p:attrName>
                                        </p:attrNameLst>
                                      </p:cBhvr>
                                      <p:to>
                                        <p:strVal val="visible"/>
                                      </p:to>
                                    </p:set>
                                    <p:animEffect transition="in" filter="checkerboard(across)">
                                      <p:cBhvr>
                                        <p:cTn id="27" dur="500"/>
                                        <p:tgtEl>
                                          <p:spTgt spid="7270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72707">
                                            <p:txEl>
                                              <p:pRg st="4" end="4"/>
                                            </p:txEl>
                                          </p:spTgt>
                                        </p:tgtEl>
                                        <p:attrNameLst>
                                          <p:attrName>style.visibility</p:attrName>
                                        </p:attrNameLst>
                                      </p:cBhvr>
                                      <p:to>
                                        <p:strVal val="visible"/>
                                      </p:to>
                                    </p:set>
                                    <p:animEffect transition="in" filter="checkerboard(across)">
                                      <p:cBhvr>
                                        <p:cTn id="32" dur="500"/>
                                        <p:tgtEl>
                                          <p:spTgt spid="7270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72707">
                                            <p:txEl>
                                              <p:pRg st="5" end="5"/>
                                            </p:txEl>
                                          </p:spTgt>
                                        </p:tgtEl>
                                        <p:attrNameLst>
                                          <p:attrName>style.visibility</p:attrName>
                                        </p:attrNameLst>
                                      </p:cBhvr>
                                      <p:to>
                                        <p:strVal val="visible"/>
                                      </p:to>
                                    </p:set>
                                    <p:animEffect transition="in" filter="checkerboard(across)">
                                      <p:cBhvr>
                                        <p:cTn id="37" dur="500"/>
                                        <p:tgtEl>
                                          <p:spTgt spid="7270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72707">
                                            <p:txEl>
                                              <p:pRg st="6" end="6"/>
                                            </p:txEl>
                                          </p:spTgt>
                                        </p:tgtEl>
                                        <p:attrNameLst>
                                          <p:attrName>style.visibility</p:attrName>
                                        </p:attrNameLst>
                                      </p:cBhvr>
                                      <p:to>
                                        <p:strVal val="visible"/>
                                      </p:to>
                                    </p:set>
                                    <p:animEffect transition="in" filter="checkerboard(across)">
                                      <p:cBhvr>
                                        <p:cTn id="42" dur="500"/>
                                        <p:tgtEl>
                                          <p:spTgt spid="7270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B930"/>
        </a:solidFill>
        <a:effectLst/>
      </p:bgPr>
    </p:bg>
    <p:spTree>
      <p:nvGrpSpPr>
        <p:cNvPr id="1" name=""/>
        <p:cNvGrpSpPr/>
        <p:nvPr/>
      </p:nvGrpSpPr>
      <p:grpSpPr>
        <a:xfrm>
          <a:off x="0" y="0"/>
          <a:ext cx="0" cy="0"/>
          <a:chOff x="0" y="0"/>
          <a:chExt cx="0" cy="0"/>
        </a:xfrm>
      </p:grpSpPr>
      <p:pic>
        <p:nvPicPr>
          <p:cNvPr id="12" name="Picture 1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3433357">
            <a:off x="11791774" y="-1817377"/>
            <a:ext cx="10091656" cy="11803106"/>
          </a:xfrm>
          <a:prstGeom prst="rect">
            <a:avLst/>
          </a:prstGeom>
        </p:spPr>
      </p:pic>
      <p:grpSp>
        <p:nvGrpSpPr>
          <p:cNvPr id="13" name="Group 13"/>
          <p:cNvGrpSpPr/>
          <p:nvPr/>
        </p:nvGrpSpPr>
        <p:grpSpPr>
          <a:xfrm>
            <a:off x="12724637" y="1943100"/>
            <a:ext cx="1700922" cy="1700922"/>
            <a:chOff x="0" y="0"/>
            <a:chExt cx="6350000" cy="6350000"/>
          </a:xfrm>
        </p:grpSpPr>
        <p:sp>
          <p:nvSpPr>
            <p:cNvPr id="14"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grpSp>
        <p:nvGrpSpPr>
          <p:cNvPr id="15" name="Group 15"/>
          <p:cNvGrpSpPr/>
          <p:nvPr/>
        </p:nvGrpSpPr>
        <p:grpSpPr>
          <a:xfrm>
            <a:off x="12724637" y="6647763"/>
            <a:ext cx="1129422" cy="1129422"/>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pic>
        <p:nvPicPr>
          <p:cNvPr id="17"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049000" y="3511550"/>
            <a:ext cx="6976745" cy="6775450"/>
          </a:xfrm>
          <a:prstGeom prst="rect">
            <a:avLst/>
          </a:prstGeom>
        </p:spPr>
      </p:pic>
      <p:pic>
        <p:nvPicPr>
          <p:cNvPr id="18"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flipH="1">
            <a:off x="838200" y="1333500"/>
            <a:ext cx="9619615" cy="7336790"/>
          </a:xfrm>
          <a:prstGeom prst="rect">
            <a:avLst/>
          </a:prstGeom>
        </p:spPr>
      </p:pic>
      <p:sp>
        <p:nvSpPr>
          <p:cNvPr id="19" name="Rectangles 18"/>
          <p:cNvSpPr/>
          <p:nvPr/>
        </p:nvSpPr>
        <p:spPr>
          <a:xfrm>
            <a:off x="2169160" y="2933700"/>
            <a:ext cx="6957060" cy="3784600"/>
          </a:xfrm>
          <a:prstGeom prst="rect">
            <a:avLst/>
          </a:prstGeom>
          <a:noFill/>
          <a:ln>
            <a:noFill/>
          </a:ln>
        </p:spPr>
        <p:txBody>
          <a:bodyPr wrap="none" rtlCol="0" anchor="t">
            <a:spAutoFit/>
          </a:bodyPr>
          <a:lstStyle/>
          <a:p>
            <a:pPr algn="ctr"/>
            <a:r>
              <a:rPr sz="6000" b="1" dirty="0">
                <a:solidFill>
                  <a:schemeClr val="bg1"/>
                </a:solidFill>
                <a:effectLst/>
                <a:latin typeface="Times New Roman" panose="02020603050405020304" pitchFamily="18" charset="0"/>
                <a:cs typeface="Times New Roman" panose="02020603050405020304" pitchFamily="18" charset="0"/>
                <a:sym typeface="+mn-ea"/>
              </a:rPr>
              <a:t>Thảo luận nhóm đôi </a:t>
            </a:r>
          </a:p>
          <a:p>
            <a:pPr algn="ctr"/>
            <a:r>
              <a:rPr sz="6000" b="1" dirty="0">
                <a:solidFill>
                  <a:schemeClr val="bg1"/>
                </a:solidFill>
                <a:effectLst/>
                <a:latin typeface="Times New Roman" panose="02020603050405020304" pitchFamily="18" charset="0"/>
                <a:cs typeface="Times New Roman" panose="02020603050405020304" pitchFamily="18" charset="0"/>
                <a:sym typeface="+mn-ea"/>
              </a:rPr>
              <a:t>về sự cần thiết của </a:t>
            </a:r>
          </a:p>
          <a:p>
            <a:pPr algn="ctr"/>
            <a:r>
              <a:rPr sz="6000" b="1" dirty="0">
                <a:solidFill>
                  <a:schemeClr val="bg1"/>
                </a:solidFill>
                <a:effectLst/>
                <a:latin typeface="Times New Roman" panose="02020603050405020304" pitchFamily="18" charset="0"/>
                <a:cs typeface="Times New Roman" panose="02020603050405020304" pitchFamily="18" charset="0"/>
                <a:sym typeface="+mn-ea"/>
              </a:rPr>
              <a:t>cả trăng v</a:t>
            </a:r>
            <a:r>
              <a:rPr sz="6000" b="1" dirty="0">
                <a:solidFill>
                  <a:schemeClr val="bg1"/>
                </a:solidFill>
                <a:effectLst/>
                <a:latin typeface="Times New Roman" panose="02020603050405020304" pitchFamily="18" charset="0"/>
                <a:ea typeface="Times New Roman" panose="02020603050405020304" pitchFamily="18" charset="0"/>
                <a:sym typeface="+mn-ea"/>
              </a:rPr>
              <a:t>à</a:t>
            </a:r>
            <a:r>
              <a:rPr sz="6000" b="1" dirty="0">
                <a:solidFill>
                  <a:schemeClr val="bg1"/>
                </a:solidFill>
                <a:effectLst/>
                <a:latin typeface="Times New Roman" panose="02020603050405020304" pitchFamily="18" charset="0"/>
                <a:cs typeface="Times New Roman" panose="02020603050405020304" pitchFamily="18" charset="0"/>
                <a:sym typeface="+mn-ea"/>
              </a:rPr>
              <a:t> đèn </a:t>
            </a:r>
          </a:p>
          <a:p>
            <a:pPr algn="ctr"/>
            <a:r>
              <a:rPr sz="6000" b="1" dirty="0">
                <a:solidFill>
                  <a:schemeClr val="bg1"/>
                </a:solidFill>
                <a:effectLst/>
                <a:latin typeface="Times New Roman" panose="02020603050405020304" pitchFamily="18" charset="0"/>
                <a:cs typeface="Times New Roman" panose="02020603050405020304" pitchFamily="18" charset="0"/>
                <a:sym typeface="+mn-ea"/>
              </a:rPr>
              <a:t>trong cuộc sống. </a:t>
            </a:r>
            <a:endParaRPr lang="en-GB" altLang="en-US" sz="6000" b="1" dirty="0">
              <a:ln/>
              <a:solidFill>
                <a:schemeClr val="bg1"/>
              </a:solidFill>
              <a:effectLst/>
              <a:latin typeface="Times New Roman" panose="02020603050405020304" pitchFamily="18" charset="0"/>
              <a:cs typeface="Times New Roman" panose="02020603050405020304" pitchFamily="18" charset="0"/>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p:tgtEl>
                                          <p:spTgt spid="19"/>
                                        </p:tgtEl>
                                        <p:attrNameLst>
                                          <p:attrName>ppt_y</p:attrName>
                                        </p:attrNameLst>
                                      </p:cBhvr>
                                      <p:tavLst>
                                        <p:tav tm="0">
                                          <p:val>
                                            <p:strVal val="#ppt_y+#ppt_h*1.125000"/>
                                          </p:val>
                                        </p:tav>
                                        <p:tav tm="100000">
                                          <p:val>
                                            <p:strVal val="#ppt_y"/>
                                          </p:val>
                                        </p:tav>
                                      </p:tavLst>
                                    </p:anim>
                                    <p:animEffect transition="in" filter="wipe(up)">
                                      <p:cBhvr>
                                        <p:cTn id="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18"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3352800" y="647700"/>
            <a:ext cx="14274165" cy="6035040"/>
          </a:xfrm>
          <a:prstGeom prst="rect">
            <a:avLst/>
          </a:prstGeom>
        </p:spPr>
      </p:pic>
      <p:grpSp>
        <p:nvGrpSpPr>
          <p:cNvPr id="11" name="Group 11"/>
          <p:cNvGrpSpPr/>
          <p:nvPr/>
        </p:nvGrpSpPr>
        <p:grpSpPr>
          <a:xfrm>
            <a:off x="15392511" y="872340"/>
            <a:ext cx="2141520" cy="2141520"/>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grpSp>
        <p:nvGrpSpPr>
          <p:cNvPr id="13" name="Group 2"/>
          <p:cNvGrpSpPr/>
          <p:nvPr/>
        </p:nvGrpSpPr>
        <p:grpSpPr>
          <a:xfrm>
            <a:off x="14932309" y="342765"/>
            <a:ext cx="1281708" cy="1281708"/>
            <a:chOff x="0" y="0"/>
            <a:chExt cx="6350000" cy="6350000"/>
          </a:xfrm>
        </p:grpSpPr>
        <p:sp>
          <p:nvSpPr>
            <p:cNvPr id="14"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solidFill>
                <a:srgbClr val="000000"/>
              </a:solidFill>
            </a:ln>
          </p:spPr>
        </p:sp>
      </p:grpSp>
      <p:pic>
        <p:nvPicPr>
          <p:cNvPr id="4"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457200" y="3353435"/>
            <a:ext cx="4957445" cy="6933565"/>
          </a:xfrm>
          <a:prstGeom prst="rect">
            <a:avLst/>
          </a:prstGeom>
        </p:spPr>
      </p:pic>
      <p:sp>
        <p:nvSpPr>
          <p:cNvPr id="7" name="Text Box 6"/>
          <p:cNvSpPr txBox="1"/>
          <p:nvPr/>
        </p:nvSpPr>
        <p:spPr>
          <a:xfrm>
            <a:off x="5791200" y="2400300"/>
            <a:ext cx="10126980" cy="2784475"/>
          </a:xfrm>
          <a:prstGeom prst="rect">
            <a:avLst/>
          </a:prstGeom>
          <a:noFill/>
        </p:spPr>
        <p:txBody>
          <a:bodyPr wrap="square" rtlCol="0" anchor="t">
            <a:spAutoFit/>
          </a:bodyPr>
          <a:lstStyle/>
          <a:p>
            <a:pPr algn="ctr"/>
            <a:r>
              <a:rPr lang="en-GB" altLang="en-US" sz="6000" b="1">
                <a:ln/>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Cuộc thi</a:t>
            </a:r>
          </a:p>
          <a:p>
            <a:pPr algn="ctr"/>
            <a:r>
              <a:rPr lang="en-GB" altLang="en-US" sz="11500" b="1">
                <a:ln/>
                <a:solidFill>
                  <a:schemeClr val="tx1"/>
                </a:solidFill>
                <a:effectLst>
                  <a:outerShdw blurRad="38100" dist="19050" dir="2700000" algn="tl" rotWithShape="0">
                    <a:schemeClr val="dk1">
                      <a:alpha val="40000"/>
                    </a:schemeClr>
                  </a:outerShdw>
                </a:effectLst>
                <a:latin typeface="SVN-Hole Hearted" panose="020B0A06020104020203" charset="0"/>
                <a:cs typeface="SVN-Hole Hearted" panose="020B0A06020104020203" charset="0"/>
                <a:sym typeface="+mn-ea"/>
              </a:rPr>
              <a:t>BÉ LÀ MC NHÍ</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44A87"/>
        </a:solidFill>
        <a:effectLst/>
      </p:bgPr>
    </p:bg>
    <p:spTree>
      <p:nvGrpSpPr>
        <p:cNvPr id="1" name=""/>
        <p:cNvGrpSpPr/>
        <p:nvPr/>
      </p:nvGrpSpPr>
      <p:grpSpPr>
        <a:xfrm>
          <a:off x="0" y="0"/>
          <a:ext cx="0" cy="0"/>
          <a:chOff x="0" y="0"/>
          <a:chExt cx="0" cy="0"/>
        </a:xfrm>
      </p:grpSpPr>
      <p:pic>
        <p:nvPicPr>
          <p:cNvPr id="23" name="Picture 2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3795067" y="-1244036"/>
            <a:ext cx="9992219" cy="11686805"/>
          </a:xfrm>
          <a:prstGeom prst="rect">
            <a:avLst/>
          </a:prstGeom>
        </p:spPr>
      </p:pic>
      <p:pic>
        <p:nvPicPr>
          <p:cNvPr id="27"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43000" y="1785620"/>
            <a:ext cx="13752830" cy="7087235"/>
          </a:xfrm>
          <a:prstGeom prst="rect">
            <a:avLst/>
          </a:prstGeom>
        </p:spPr>
      </p:pic>
      <p:sp>
        <p:nvSpPr>
          <p:cNvPr id="100" name="Text Box 99"/>
          <p:cNvSpPr txBox="1"/>
          <p:nvPr/>
        </p:nvSpPr>
        <p:spPr>
          <a:xfrm>
            <a:off x="2895600" y="3771900"/>
            <a:ext cx="10084435" cy="2584450"/>
          </a:xfrm>
          <a:prstGeom prst="rect">
            <a:avLst/>
          </a:prstGeom>
          <a:noFill/>
          <a:ln w="9525">
            <a:noFill/>
          </a:ln>
        </p:spPr>
        <p:txBody>
          <a:bodyPr wrap="square">
            <a:spAutoFit/>
          </a:bodyPr>
          <a:lstStyle/>
          <a:p>
            <a:pPr algn="ctr"/>
            <a:r>
              <a:rPr sz="5400" b="1" dirty="0">
                <a:solidFill>
                  <a:schemeClr val="bg1"/>
                </a:solidFill>
                <a:latin typeface="Times New Roman" panose="02020603050405020304" pitchFamily="18" charset="0"/>
                <a:cs typeface="Times New Roman" panose="02020603050405020304" pitchFamily="18" charset="0"/>
                <a:sym typeface="+mn-ea"/>
              </a:rPr>
              <a:t>N</a:t>
            </a:r>
            <a:r>
              <a:rPr lang="en-GB" sz="5400" b="1" dirty="0">
                <a:solidFill>
                  <a:schemeClr val="bg1"/>
                </a:solidFill>
                <a:latin typeface="Times New Roman" panose="02020603050405020304" pitchFamily="18" charset="0"/>
                <a:cs typeface="Times New Roman" panose="02020603050405020304" pitchFamily="18" charset="0"/>
                <a:sym typeface="+mn-ea"/>
              </a:rPr>
              <a:t>ỘI DUNG:</a:t>
            </a:r>
            <a:r>
              <a:rPr sz="5400" b="1" dirty="0">
                <a:solidFill>
                  <a:schemeClr val="bg1"/>
                </a:solidFill>
                <a:latin typeface="Times New Roman" panose="02020603050405020304" pitchFamily="18" charset="0"/>
                <a:cs typeface="Times New Roman" panose="02020603050405020304" pitchFamily="18" charset="0"/>
                <a:sym typeface="+mn-ea"/>
              </a:rPr>
              <a:t> </a:t>
            </a:r>
          </a:p>
          <a:p>
            <a:pPr algn="ctr"/>
            <a:r>
              <a:rPr sz="5400" b="1" dirty="0">
                <a:solidFill>
                  <a:schemeClr val="bg1"/>
                </a:solidFill>
                <a:latin typeface="Times New Roman" panose="02020603050405020304" pitchFamily="18" charset="0"/>
                <a:cs typeface="Times New Roman" panose="02020603050405020304" pitchFamily="18" charset="0"/>
                <a:sym typeface="+mn-ea"/>
              </a:rPr>
              <a:t>Thuyết trình về sự cần thiết của cả trăng v</a:t>
            </a:r>
            <a:r>
              <a:rPr sz="5400" b="1" dirty="0">
                <a:solidFill>
                  <a:schemeClr val="bg1"/>
                </a:solidFill>
                <a:latin typeface="Times New Roman" panose="02020603050405020304" pitchFamily="18" charset="0"/>
                <a:ea typeface="Times New Roman" panose="02020603050405020304" pitchFamily="18" charset="0"/>
                <a:sym typeface="+mn-ea"/>
              </a:rPr>
              <a:t>à</a:t>
            </a:r>
            <a:r>
              <a:rPr sz="5400" b="1" dirty="0">
                <a:solidFill>
                  <a:schemeClr val="bg1"/>
                </a:solidFill>
                <a:latin typeface="Times New Roman" panose="02020603050405020304" pitchFamily="18" charset="0"/>
                <a:cs typeface="Times New Roman" panose="02020603050405020304" pitchFamily="18" charset="0"/>
                <a:sym typeface="+mn-ea"/>
              </a:rPr>
              <a:t> đèn trong cuộc sống.</a:t>
            </a:r>
            <a:endParaRPr lang="en-US" altLang="en-US" sz="5400" b="1" dirty="0">
              <a:solidFill>
                <a:schemeClr val="bg1"/>
              </a:solidFill>
              <a:latin typeface="Times New Roman" panose="02020603050405020304" pitchFamily="18" charset="0"/>
              <a:cs typeface="Times New Roman" panose="02020603050405020304" pitchFamily="18" charset="0"/>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0" fill="hold"/>
                                        <p:tgtEl>
                                          <p:spTgt spid="100"/>
                                        </p:tgtEl>
                                        <p:attrNameLst>
                                          <p:attrName>ppt_x</p:attrName>
                                        </p:attrNameLst>
                                      </p:cBhvr>
                                      <p:tavLst>
                                        <p:tav tm="0">
                                          <p:val>
                                            <p:strVal val="#ppt_x"/>
                                          </p:val>
                                        </p:tav>
                                        <p:tav tm="100000">
                                          <p:val>
                                            <p:strVal val="#ppt_x"/>
                                          </p:val>
                                        </p:tav>
                                      </p:tavLst>
                                    </p:anim>
                                    <p:anim calcmode="lin" valueType="num">
                                      <p:cBhvr additive="base">
                                        <p:cTn id="8" dur="50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4A87"/>
        </a:solidFill>
        <a:effectLst/>
      </p:bgPr>
    </p:bg>
    <p:spTree>
      <p:nvGrpSpPr>
        <p:cNvPr id="1" name=""/>
        <p:cNvGrpSpPr/>
        <p:nvPr/>
      </p:nvGrpSpPr>
      <p:grpSpPr>
        <a:xfrm>
          <a:off x="0" y="0"/>
          <a:ext cx="0" cy="0"/>
          <a:chOff x="0" y="0"/>
          <a:chExt cx="0" cy="0"/>
        </a:xfrm>
      </p:grpSpPr>
      <p:pic>
        <p:nvPicPr>
          <p:cNvPr id="2"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514600" y="419100"/>
            <a:ext cx="12273280" cy="9532620"/>
          </a:xfrm>
          <a:prstGeom prst="rect">
            <a:avLst/>
          </a:prstGeom>
        </p:spPr>
      </p:pic>
      <p:sp>
        <p:nvSpPr>
          <p:cNvPr id="100" name="Text Box 99"/>
          <p:cNvSpPr txBox="1"/>
          <p:nvPr/>
        </p:nvSpPr>
        <p:spPr>
          <a:xfrm>
            <a:off x="3124200" y="2781300"/>
            <a:ext cx="10084435" cy="1753235"/>
          </a:xfrm>
          <a:prstGeom prst="rect">
            <a:avLst/>
          </a:prstGeom>
          <a:noFill/>
          <a:ln w="9525">
            <a:noFill/>
          </a:ln>
        </p:spPr>
        <p:txBody>
          <a:bodyPr wrap="square">
            <a:spAutoFit/>
          </a:bodyPr>
          <a:lstStyle/>
          <a:p>
            <a:pPr algn="ctr"/>
            <a:r>
              <a:rPr lang="en-GB" sz="5400" b="1" dirty="0">
                <a:solidFill>
                  <a:schemeClr val="bg1"/>
                </a:solidFill>
                <a:latin typeface="Times New Roman" panose="02020603050405020304" pitchFamily="18" charset="0"/>
                <a:cs typeface="Times New Roman" panose="02020603050405020304" pitchFamily="18" charset="0"/>
                <a:sym typeface="+mn-ea"/>
              </a:rPr>
              <a:t>GIẢI THƯỞNG:</a:t>
            </a:r>
            <a:r>
              <a:rPr sz="5400" b="1" dirty="0">
                <a:solidFill>
                  <a:schemeClr val="bg1"/>
                </a:solidFill>
                <a:latin typeface="Times New Roman" panose="02020603050405020304" pitchFamily="18" charset="0"/>
                <a:cs typeface="Times New Roman" panose="02020603050405020304" pitchFamily="18" charset="0"/>
                <a:sym typeface="+mn-ea"/>
              </a:rPr>
              <a:t> </a:t>
            </a:r>
          </a:p>
          <a:p>
            <a:pPr algn="ctr"/>
            <a:r>
              <a:rPr lang="en-GB" sz="5400" b="1" dirty="0">
                <a:solidFill>
                  <a:schemeClr val="bg1"/>
                </a:solidFill>
                <a:latin typeface="Times New Roman" panose="02020603050405020304" pitchFamily="18" charset="0"/>
                <a:cs typeface="Times New Roman" panose="02020603050405020304" pitchFamily="18" charset="0"/>
                <a:sym typeface="+mn-ea"/>
              </a:rPr>
              <a:t>Én Vàng            Én Bạc</a:t>
            </a:r>
          </a:p>
        </p:txBody>
      </p:sp>
      <p:pic>
        <p:nvPicPr>
          <p:cNvPr id="5"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876800" y="5041265"/>
            <a:ext cx="2876550" cy="1722755"/>
          </a:xfrm>
          <a:prstGeom prst="rect">
            <a:avLst/>
          </a:prstGeom>
        </p:spPr>
      </p:pic>
      <p:pic>
        <p:nvPicPr>
          <p:cNvPr id="6" name="Picture 6"/>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9144000" y="4686300"/>
            <a:ext cx="2101850" cy="212852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2"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barn(inVertical)">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2"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barn(inVertical)">
                                      <p:cBhvr>
                                        <p:cTn id="12" dur="1000"/>
                                        <p:tgtEl>
                                          <p:spTgt spid="100">
                                            <p:txEl>
                                              <p:pRg st="1" end="1"/>
                                            </p:txEl>
                                          </p:spTgt>
                                        </p:tgtEl>
                                      </p:cBhvr>
                                    </p:animEffect>
                                  </p:childTnLst>
                                </p:cTn>
                              </p:par>
                              <p:par>
                                <p:cTn id="13" presetID="2" presetClass="entr" presetSubtype="3"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1000" fill="hold"/>
                                        <p:tgtEl>
                                          <p:spTgt spid="5"/>
                                        </p:tgtEl>
                                        <p:attrNameLst>
                                          <p:attrName>ppt_x</p:attrName>
                                        </p:attrNameLst>
                                      </p:cBhvr>
                                      <p:tavLst>
                                        <p:tav tm="0">
                                          <p:val>
                                            <p:strVal val="1+#ppt_w/2"/>
                                          </p:val>
                                        </p:tav>
                                        <p:tav tm="100000">
                                          <p:val>
                                            <p:strVal val="#ppt_x"/>
                                          </p:val>
                                        </p:tav>
                                      </p:tavLst>
                                    </p:anim>
                                    <p:anim calcmode="lin" valueType="num">
                                      <p:cBhvr additive="base">
                                        <p:cTn id="16" dur="1000" fill="hold"/>
                                        <p:tgtEl>
                                          <p:spTgt spid="5"/>
                                        </p:tgtEl>
                                        <p:attrNameLst>
                                          <p:attrName>ppt_y</p:attrName>
                                        </p:attrNameLst>
                                      </p:cBhvr>
                                      <p:tavLst>
                                        <p:tav tm="0">
                                          <p:val>
                                            <p:strVal val="0-#ppt_h/2"/>
                                          </p:val>
                                        </p:tav>
                                        <p:tav tm="100000">
                                          <p:val>
                                            <p:strVal val="#ppt_y"/>
                                          </p:val>
                                        </p:tav>
                                      </p:tavLst>
                                    </p:anim>
                                  </p:childTnLst>
                                </p:cTn>
                              </p:par>
                              <p:par>
                                <p:cTn id="17" presetID="2" presetClass="entr" presetSubtype="9"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1000" fill="hold"/>
                                        <p:tgtEl>
                                          <p:spTgt spid="6"/>
                                        </p:tgtEl>
                                        <p:attrNameLst>
                                          <p:attrName>ppt_x</p:attrName>
                                        </p:attrNameLst>
                                      </p:cBhvr>
                                      <p:tavLst>
                                        <p:tav tm="0">
                                          <p:val>
                                            <p:strVal val="0-#ppt_w/2"/>
                                          </p:val>
                                        </p:tav>
                                        <p:tav tm="100000">
                                          <p:val>
                                            <p:strVal val="#ppt_x"/>
                                          </p:val>
                                        </p:tav>
                                      </p:tavLst>
                                    </p:anim>
                                    <p:anim calcmode="lin" valueType="num">
                                      <p:cBhvr additive="base">
                                        <p:cTn id="20"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1"/>
      <p:bldP spid="100" grpId="2"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4A8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6997589">
            <a:off x="-1904312" y="7457928"/>
            <a:ext cx="5449435" cy="6373608"/>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4664752">
            <a:off x="13316658" y="-3177065"/>
            <a:ext cx="7881820" cy="9218503"/>
          </a:xfrm>
          <a:prstGeom prst="rect">
            <a:avLst/>
          </a:prstGeom>
        </p:spPr>
      </p:pic>
      <p:grpSp>
        <p:nvGrpSpPr>
          <p:cNvPr id="8" name="Group 8"/>
          <p:cNvGrpSpPr/>
          <p:nvPr/>
        </p:nvGrpSpPr>
        <p:grpSpPr>
          <a:xfrm>
            <a:off x="13594902" y="617799"/>
            <a:ext cx="1912920" cy="1912920"/>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pic>
        <p:nvPicPr>
          <p:cNvPr id="15"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flipH="1">
            <a:off x="228600" y="950595"/>
            <a:ext cx="11997690" cy="5829935"/>
          </a:xfrm>
          <a:prstGeom prst="rect">
            <a:avLst/>
          </a:prstGeom>
        </p:spPr>
      </p:pic>
      <p:sp>
        <p:nvSpPr>
          <p:cNvPr id="14" name="Text Box 13"/>
          <p:cNvSpPr txBox="1"/>
          <p:nvPr/>
        </p:nvSpPr>
        <p:spPr>
          <a:xfrm>
            <a:off x="1676400" y="2400300"/>
            <a:ext cx="7865110" cy="2861310"/>
          </a:xfrm>
          <a:prstGeom prst="rect">
            <a:avLst/>
          </a:prstGeom>
          <a:noFill/>
          <a:ln w="9525">
            <a:noFill/>
          </a:ln>
        </p:spPr>
        <p:txBody>
          <a:bodyPr wrap="square">
            <a:spAutoFit/>
            <a:scene3d>
              <a:camera prst="orthographicFront"/>
              <a:lightRig rig="threePt" dir="t"/>
            </a:scene3d>
          </a:bodyPr>
          <a:lstStyle/>
          <a:p>
            <a:pPr indent="0" algn="ctr"/>
            <a:r>
              <a:rPr sz="4500" dirty="0">
                <a:latin typeface="Times New Roman" panose="02020603050405020304" pitchFamily="18" charset="0"/>
                <a:cs typeface="Times New Roman" panose="02020603050405020304" pitchFamily="18" charset="0"/>
                <a:sym typeface="+mn-ea"/>
              </a:rPr>
              <a:t>Muốn thuyết trình tranh luận </a:t>
            </a:r>
          </a:p>
          <a:p>
            <a:pPr indent="0" algn="ctr"/>
            <a:r>
              <a:rPr sz="4500" dirty="0">
                <a:latin typeface="Times New Roman" panose="02020603050405020304" pitchFamily="18" charset="0"/>
                <a:cs typeface="Times New Roman" panose="02020603050405020304" pitchFamily="18" charset="0"/>
                <a:sym typeface="+mn-ea"/>
              </a:rPr>
              <a:t>về một vấn đề, cần có </a:t>
            </a:r>
          </a:p>
          <a:p>
            <a:pPr indent="0" algn="ctr"/>
            <a:r>
              <a:rPr sz="4500" dirty="0">
                <a:latin typeface="Times New Roman" panose="02020603050405020304" pitchFamily="18" charset="0"/>
                <a:cs typeface="Times New Roman" panose="02020603050405020304" pitchFamily="18" charset="0"/>
                <a:sym typeface="+mn-ea"/>
              </a:rPr>
              <a:t>những điều kiện gì? </a:t>
            </a:r>
            <a:endParaRPr sz="4500" dirty="0">
              <a:latin typeface="Times New Roman" panose="02020603050405020304" pitchFamily="18" charset="0"/>
              <a:ea typeface="Times New Roman" panose="02020603050405020304" pitchFamily="18" charset="0"/>
            </a:endParaRPr>
          </a:p>
          <a:p>
            <a:pPr indent="0" algn="ctr"/>
            <a:endParaRPr lang="en-US" sz="4500" b="1">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p:txBody>
      </p:sp>
      <p:pic>
        <p:nvPicPr>
          <p:cNvPr id="6" name="Picture 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0594340" y="5426075"/>
            <a:ext cx="7378065" cy="483235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B930"/>
        </a:solidFill>
        <a:effectLst/>
      </p:bgPr>
    </p:bg>
    <p:spTree>
      <p:nvGrpSpPr>
        <p:cNvPr id="1" name=""/>
        <p:cNvGrpSpPr/>
        <p:nvPr/>
      </p:nvGrpSpPr>
      <p:grpSpPr>
        <a:xfrm>
          <a:off x="0" y="0"/>
          <a:ext cx="0" cy="0"/>
          <a:chOff x="0" y="0"/>
          <a:chExt cx="0" cy="0"/>
        </a:xfrm>
      </p:grpSpPr>
      <p:pic>
        <p:nvPicPr>
          <p:cNvPr id="2" name="Picture 2" descr="C:\Users\HP\Downloads\Thiết kế không tên.pngThiết kế không tên"/>
          <p:cNvPicPr>
            <a:picLocks noChangeAspect="1"/>
          </p:cNvPicPr>
          <p:nvPr/>
        </p:nvPicPr>
        <p:blipFill>
          <a:blip r:embed="rId2"/>
          <a:srcRect/>
          <a:stretch>
            <a:fillRect/>
          </a:stretch>
        </p:blipFill>
        <p:spPr>
          <a:xfrm>
            <a:off x="228600" y="2857500"/>
            <a:ext cx="12340590" cy="6941185"/>
          </a:xfrm>
          <a:prstGeom prst="rect">
            <a:avLst/>
          </a:prstGeom>
        </p:spPr>
      </p:pic>
      <p:sp>
        <p:nvSpPr>
          <p:cNvPr id="4" name="TextBox 4"/>
          <p:cNvSpPr txBox="1"/>
          <p:nvPr/>
        </p:nvSpPr>
        <p:spPr>
          <a:xfrm>
            <a:off x="528320" y="1485900"/>
            <a:ext cx="13270230" cy="502285"/>
          </a:xfrm>
          <a:prstGeom prst="rect">
            <a:avLst/>
          </a:prstGeom>
        </p:spPr>
        <p:txBody>
          <a:bodyPr wrap="square" lIns="0" tIns="0" rIns="0" bIns="0" rtlCol="0" anchor="t">
            <a:spAutoFit/>
          </a:bodyPr>
          <a:lstStyle/>
          <a:p>
            <a:pPr>
              <a:lnSpc>
                <a:spcPts val="3920"/>
              </a:lnSpc>
            </a:pPr>
            <a:r>
              <a:rPr lang="en-GB" altLang="en-US" sz="9600" b="1" spc="56">
                <a:solidFill>
                  <a:schemeClr val="bg1"/>
                </a:solidFill>
                <a:latin typeface="SVN-Hole Hearted" panose="020B0A06020104020203" charset="0"/>
                <a:cs typeface="SVN-Hole Hearted" panose="020B0A06020104020203" charset="0"/>
              </a:rPr>
              <a:t>CHÚC CÁC EM HỌC TỐT</a:t>
            </a:r>
          </a:p>
        </p:txBody>
      </p:sp>
      <p:grpSp>
        <p:nvGrpSpPr>
          <p:cNvPr id="5" name="Group 5"/>
          <p:cNvGrpSpPr/>
          <p:nvPr/>
        </p:nvGrpSpPr>
        <p:grpSpPr>
          <a:xfrm rot="-2033647">
            <a:off x="11125391" y="3545227"/>
            <a:ext cx="1986672" cy="1986672"/>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grpSp>
        <p:nvGrpSpPr>
          <p:cNvPr id="7" name="Group 5"/>
          <p:cNvGrpSpPr/>
          <p:nvPr/>
        </p:nvGrpSpPr>
        <p:grpSpPr>
          <a:xfrm rot="-2033647">
            <a:off x="11049191" y="5983627"/>
            <a:ext cx="1986672" cy="1986672"/>
            <a:chOff x="0" y="0"/>
            <a:chExt cx="6350000" cy="6350000"/>
          </a:xfrm>
        </p:grpSpPr>
        <p:sp>
          <p:nvSpPr>
            <p:cNvPr id="8"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pic>
        <p:nvPicPr>
          <p:cNvPr id="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12663132" flipH="1">
            <a:off x="11520085" y="9957"/>
            <a:ext cx="11656948" cy="13633857"/>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A1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3067665">
            <a:off x="-456632" y="3782755"/>
            <a:ext cx="6823907" cy="11006302"/>
          </a:xfrm>
          <a:prstGeom prst="rect">
            <a:avLst/>
          </a:prstGeom>
        </p:spPr>
      </p:pic>
      <p:sp>
        <p:nvSpPr>
          <p:cNvPr id="3" name="AutoShape 3"/>
          <p:cNvSpPr/>
          <p:nvPr/>
        </p:nvSpPr>
        <p:spPr>
          <a:xfrm>
            <a:off x="1129585" y="997647"/>
            <a:ext cx="9844921" cy="8288259"/>
          </a:xfrm>
          <a:prstGeom prst="rect">
            <a:avLst/>
          </a:prstGeom>
          <a:solidFill>
            <a:srgbClr val="FFFDF5"/>
          </a:solidFill>
        </p:spPr>
      </p:sp>
      <p:pic>
        <p:nvPicPr>
          <p:cNvPr id="4" name="Picture 4"/>
          <p:cNvPicPr>
            <a:picLocks noChangeAspect="1"/>
          </p:cNvPicPr>
          <p:nvPr/>
        </p:nvPicPr>
        <p:blipFill>
          <a:blip r:embed="rId3"/>
          <a:srcRect t="13049" b="13049"/>
          <a:stretch>
            <a:fillRect/>
          </a:stretch>
        </p:blipFill>
        <p:spPr>
          <a:xfrm>
            <a:off x="686113" y="1104668"/>
            <a:ext cx="16703997" cy="8229600"/>
          </a:xfrm>
          <a:prstGeom prst="rect">
            <a:avLst/>
          </a:prstGeom>
        </p:spPr>
      </p:pic>
      <p:pic>
        <p:nvPicPr>
          <p:cNvPr id="5" name="Picture 5"/>
          <p:cNvPicPr>
            <a:picLocks noChangeAspect="1"/>
          </p:cNvPicPr>
          <p:nvPr/>
        </p:nvPicPr>
        <p:blipFill>
          <a:blip r:embed="rId4"/>
          <a:srcRect/>
          <a:stretch>
            <a:fillRect/>
          </a:stretch>
        </p:blipFill>
        <p:spPr>
          <a:xfrm rot="10292232">
            <a:off x="152236" y="-707302"/>
            <a:ext cx="14169133" cy="3117209"/>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066494" y="3238364"/>
            <a:ext cx="935835" cy="706556"/>
          </a:xfrm>
          <a:prstGeom prst="rect">
            <a:avLst/>
          </a:prstGeom>
        </p:spPr>
      </p:pic>
      <p:sp>
        <p:nvSpPr>
          <p:cNvPr id="8" name="TextBox 8"/>
          <p:cNvSpPr txBox="1"/>
          <p:nvPr/>
        </p:nvSpPr>
        <p:spPr>
          <a:xfrm>
            <a:off x="897890" y="3209091"/>
            <a:ext cx="8447405" cy="3046988"/>
          </a:xfrm>
          <a:prstGeom prst="rect">
            <a:avLst/>
          </a:prstGeom>
        </p:spPr>
        <p:txBody>
          <a:bodyPr wrap="square" lIns="0" tIns="0" rIns="0" bIns="0" rtlCol="0" anchor="t">
            <a:spAutoFit/>
            <a:scene3d>
              <a:camera prst="orthographicFront"/>
              <a:lightRig rig="threePt" dir="t"/>
            </a:scene3d>
          </a:bodyPr>
          <a:lstStyle/>
          <a:p>
            <a:pPr algn="ctr">
              <a:lnSpc>
                <a:spcPct val="100000"/>
              </a:lnSpc>
            </a:pPr>
            <a:endParaRPr lang="en-GB" altLang="en-US" sz="6600" b="1" spc="128">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lnSpc>
                <a:spcPct val="100000"/>
              </a:lnSpc>
            </a:pPr>
            <a:r>
              <a:rPr lang="en-GB" altLang="en-US" sz="6600" b="1" spc="128">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1. Em hãy đọc mẩu chuyện sau:</a:t>
            </a:r>
          </a:p>
        </p:txBody>
      </p:sp>
      <p:pic>
        <p:nvPicPr>
          <p:cNvPr id="10" name="Picture 10"/>
          <p:cNvPicPr>
            <a:picLocks noChangeAspect="1"/>
          </p:cNvPicPr>
          <p:nvPr/>
        </p:nvPicPr>
        <p:blipFill>
          <a:blip r:embed="rId4"/>
          <a:srcRect l="8906" r="8906"/>
          <a:stretch>
            <a:fillRect/>
          </a:stretch>
        </p:blipFill>
        <p:spPr>
          <a:xfrm rot="-626745">
            <a:off x="8247555" y="7966214"/>
            <a:ext cx="10378283" cy="2778073"/>
          </a:xfrm>
          <a:prstGeom prst="rect">
            <a:avLst/>
          </a:prstGeom>
        </p:spPr>
      </p:pic>
      <p:pic>
        <p:nvPicPr>
          <p:cNvPr id="11"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flipH="1" flipV="1">
            <a:off x="7543494" y="5565004"/>
            <a:ext cx="935835" cy="706556"/>
          </a:xfrm>
          <a:prstGeom prst="rect">
            <a:avLst/>
          </a:prstGeom>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14" name="Picture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7059437">
            <a:off x="-2657594" y="6756633"/>
            <a:ext cx="5400812" cy="6316739"/>
          </a:xfrm>
          <a:prstGeom prst="rect">
            <a:avLst/>
          </a:prstGeom>
        </p:spPr>
      </p:pic>
      <p:grpSp>
        <p:nvGrpSpPr>
          <p:cNvPr id="15" name="Group 15"/>
          <p:cNvGrpSpPr/>
          <p:nvPr/>
        </p:nvGrpSpPr>
        <p:grpSpPr>
          <a:xfrm rot="-2033647">
            <a:off x="1032170" y="6844389"/>
            <a:ext cx="1590128" cy="1590128"/>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sp>
        <p:nvSpPr>
          <p:cNvPr id="22" name="TextBox 3"/>
          <p:cNvSpPr txBox="1"/>
          <p:nvPr/>
        </p:nvSpPr>
        <p:spPr>
          <a:xfrm>
            <a:off x="1066800" y="2040890"/>
            <a:ext cx="16756380" cy="8093710"/>
          </a:xfrm>
          <a:prstGeom prst="rect">
            <a:avLst/>
          </a:prstGeom>
          <a:extLst>
            <a:ext uri="{909E8E84-426E-40DD-AFC4-6F175D3DCCD1}">
              <a14:hiddenFill xmlns:a14="http://schemas.microsoft.com/office/drawing/2010/main">
                <a:solidFill>
                  <a:schemeClr val="bg1"/>
                </a:solidFill>
              </a14:hiddenFill>
            </a:ext>
          </a:extLst>
        </p:spPr>
        <p:style>
          <a:lnRef idx="2">
            <a:schemeClr val="accent2"/>
          </a:lnRef>
          <a:fillRef idx="1">
            <a:schemeClr val="lt1"/>
          </a:fillRef>
          <a:effectRef idx="0">
            <a:schemeClr val="accent2"/>
          </a:effectRef>
          <a:fontRef idx="minor">
            <a:schemeClr val="dk1"/>
          </a:fontRef>
        </p:style>
        <p:txBody>
          <a:bodyPr wrap="square">
            <a:spAutoFit/>
          </a:bodyPr>
          <a:lstStyle/>
          <a:p>
            <a:pPr algn="just">
              <a:buNone/>
            </a:pPr>
            <a:r>
              <a:rPr sz="4000" dirty="0">
                <a:latin typeface="Times New Roman" panose="02020603050405020304" pitchFamily="18" charset="0"/>
                <a:cs typeface="Times New Roman" panose="02020603050405020304" pitchFamily="18" charset="0"/>
              </a:rPr>
              <a:t>Đất, Nước, Không Khí v</a:t>
            </a:r>
            <a:r>
              <a:rPr sz="4000" dirty="0">
                <a:latin typeface="Times New Roman" panose="02020603050405020304" pitchFamily="18" charset="0"/>
                <a:ea typeface="Times New Roman" panose="02020603050405020304" pitchFamily="18" charset="0"/>
              </a:rPr>
              <a:t>à</a:t>
            </a:r>
            <a:r>
              <a:rPr sz="4000" dirty="0">
                <a:latin typeface="Times New Roman" panose="02020603050405020304" pitchFamily="18" charset="0"/>
                <a:cs typeface="Times New Roman" panose="02020603050405020304" pitchFamily="18" charset="0"/>
              </a:rPr>
              <a:t> Ánh Sáng đều tự cho mình l</a:t>
            </a:r>
            <a:r>
              <a:rPr sz="4000" dirty="0">
                <a:latin typeface="Times New Roman" panose="02020603050405020304" pitchFamily="18" charset="0"/>
                <a:ea typeface="Times New Roman" panose="02020603050405020304" pitchFamily="18" charset="0"/>
              </a:rPr>
              <a:t>à</a:t>
            </a:r>
            <a:r>
              <a:rPr sz="4000" dirty="0">
                <a:latin typeface="Times New Roman" panose="02020603050405020304" pitchFamily="18" charset="0"/>
                <a:cs typeface="Times New Roman" panose="02020603050405020304" pitchFamily="18" charset="0"/>
              </a:rPr>
              <a:t> người cần </a:t>
            </a:r>
          </a:p>
          <a:p>
            <a:pPr algn="just">
              <a:buNone/>
            </a:pPr>
            <a:r>
              <a:rPr sz="4000" dirty="0">
                <a:latin typeface="Times New Roman" panose="02020603050405020304" pitchFamily="18" charset="0"/>
                <a:cs typeface="Times New Roman" panose="02020603050405020304" pitchFamily="18" charset="0"/>
              </a:rPr>
              <a:t>nhất đối với cây xanh.</a:t>
            </a:r>
          </a:p>
          <a:p>
            <a:pPr algn="just">
              <a:buNone/>
            </a:pPr>
            <a:r>
              <a:rPr sz="4000" dirty="0">
                <a:solidFill>
                  <a:srgbClr val="C17529"/>
                </a:solidFill>
                <a:latin typeface="Times New Roman" panose="02020603050405020304" pitchFamily="18" charset="0"/>
                <a:cs typeface="Times New Roman" panose="02020603050405020304" pitchFamily="18" charset="0"/>
              </a:rPr>
              <a:t>Đất nói:</a:t>
            </a:r>
          </a:p>
          <a:p>
            <a:pPr algn="just">
              <a:buChar char="-"/>
            </a:pPr>
            <a:r>
              <a:rPr lang="en-GB" sz="4000" dirty="0">
                <a:solidFill>
                  <a:srgbClr val="C17529"/>
                </a:solidFill>
                <a:latin typeface="Times New Roman" panose="02020603050405020304" pitchFamily="18" charset="0"/>
                <a:cs typeface="Times New Roman" panose="02020603050405020304" pitchFamily="18" charset="0"/>
              </a:rPr>
              <a:t> </a:t>
            </a:r>
            <a:r>
              <a:rPr sz="4000" dirty="0">
                <a:solidFill>
                  <a:srgbClr val="C17529"/>
                </a:solidFill>
                <a:latin typeface="Times New Roman" panose="02020603050405020304" pitchFamily="18" charset="0"/>
                <a:cs typeface="Times New Roman" panose="02020603050405020304" pitchFamily="18" charset="0"/>
              </a:rPr>
              <a:t>Tôi có chất m</a:t>
            </a:r>
            <a:r>
              <a:rPr sz="4000" dirty="0">
                <a:solidFill>
                  <a:srgbClr val="C17529"/>
                </a:solidFill>
                <a:latin typeface="Times New Roman" panose="02020603050405020304" pitchFamily="18" charset="0"/>
                <a:ea typeface="Times New Roman" panose="02020603050405020304" pitchFamily="18" charset="0"/>
              </a:rPr>
              <a:t>à</a:t>
            </a:r>
            <a:r>
              <a:rPr sz="4000" dirty="0">
                <a:solidFill>
                  <a:srgbClr val="C17529"/>
                </a:solidFill>
                <a:latin typeface="Times New Roman" panose="02020603050405020304" pitchFamily="18" charset="0"/>
                <a:cs typeface="Times New Roman" panose="02020603050405020304" pitchFamily="18" charset="0"/>
              </a:rPr>
              <a:t>u để nuôi cây lớn. Không có tôi, cây không thể sống được</a:t>
            </a:r>
            <a:r>
              <a:rPr lang="en-GB" sz="4000" dirty="0">
                <a:solidFill>
                  <a:srgbClr val="C17529"/>
                </a:solidFill>
                <a:latin typeface="Times New Roman" panose="02020603050405020304" pitchFamily="18" charset="0"/>
                <a:cs typeface="Times New Roman" panose="02020603050405020304" pitchFamily="18" charset="0"/>
              </a:rPr>
              <a:t>!</a:t>
            </a:r>
            <a:endParaRPr sz="4000" dirty="0">
              <a:solidFill>
                <a:srgbClr val="C17529"/>
              </a:solidFill>
              <a:latin typeface="Times New Roman" panose="02020603050405020304" pitchFamily="18" charset="0"/>
              <a:cs typeface="Times New Roman" panose="02020603050405020304" pitchFamily="18" charset="0"/>
            </a:endParaRPr>
          </a:p>
          <a:p>
            <a:pPr algn="just">
              <a:buNone/>
            </a:pPr>
            <a:r>
              <a:rPr sz="4000" dirty="0">
                <a:solidFill>
                  <a:srgbClr val="0000FF"/>
                </a:solidFill>
                <a:latin typeface="Times New Roman" panose="02020603050405020304" pitchFamily="18" charset="0"/>
                <a:cs typeface="Times New Roman" panose="02020603050405020304" pitchFamily="18" charset="0"/>
              </a:rPr>
              <a:t>Nước kể công:</a:t>
            </a:r>
          </a:p>
          <a:p>
            <a:pPr algn="just">
              <a:buChar char="-"/>
            </a:pPr>
            <a:r>
              <a:rPr lang="en-GB" sz="4000" dirty="0">
                <a:solidFill>
                  <a:srgbClr val="0000FF"/>
                </a:solidFill>
                <a:latin typeface="Times New Roman" panose="02020603050405020304" pitchFamily="18" charset="0"/>
                <a:cs typeface="Times New Roman" panose="02020603050405020304" pitchFamily="18" charset="0"/>
              </a:rPr>
              <a:t> </a:t>
            </a:r>
            <a:r>
              <a:rPr sz="4000" dirty="0">
                <a:solidFill>
                  <a:srgbClr val="0000FF"/>
                </a:solidFill>
                <a:latin typeface="Times New Roman" panose="02020603050405020304" pitchFamily="18" charset="0"/>
                <a:cs typeface="Times New Roman" panose="02020603050405020304" pitchFamily="18" charset="0"/>
              </a:rPr>
              <a:t>Nếu chất m</a:t>
            </a:r>
            <a:r>
              <a:rPr sz="4000" dirty="0">
                <a:solidFill>
                  <a:srgbClr val="0000FF"/>
                </a:solidFill>
                <a:latin typeface="Times New Roman" panose="02020603050405020304" pitchFamily="18" charset="0"/>
                <a:ea typeface="Times New Roman" panose="02020603050405020304" pitchFamily="18" charset="0"/>
              </a:rPr>
              <a:t>à</a:t>
            </a:r>
            <a:r>
              <a:rPr sz="4000" dirty="0">
                <a:solidFill>
                  <a:srgbClr val="0000FF"/>
                </a:solidFill>
                <a:latin typeface="Times New Roman" panose="02020603050405020304" pitchFamily="18" charset="0"/>
                <a:cs typeface="Times New Roman" panose="02020603050405020304" pitchFamily="18" charset="0"/>
              </a:rPr>
              <a:t>u không có nước vận chuyển thì cây có lớn lên được không?</a:t>
            </a:r>
          </a:p>
          <a:p>
            <a:pPr algn="just">
              <a:buNone/>
            </a:pPr>
            <a:r>
              <a:rPr sz="4000" dirty="0">
                <a:solidFill>
                  <a:srgbClr val="00B0F0"/>
                </a:solidFill>
                <a:latin typeface="Times New Roman" panose="02020603050405020304" pitchFamily="18" charset="0"/>
                <a:cs typeface="Times New Roman" panose="02020603050405020304" pitchFamily="18" charset="0"/>
              </a:rPr>
              <a:t>Không Khí chẳng chịu thua:</a:t>
            </a:r>
          </a:p>
          <a:p>
            <a:pPr algn="just">
              <a:buChar char="-"/>
            </a:pPr>
            <a:r>
              <a:rPr lang="en-GB" sz="4000" dirty="0">
                <a:solidFill>
                  <a:srgbClr val="00B0F0"/>
                </a:solidFill>
                <a:latin typeface="Times New Roman" panose="02020603050405020304" pitchFamily="18" charset="0"/>
                <a:cs typeface="Times New Roman" panose="02020603050405020304" pitchFamily="18" charset="0"/>
              </a:rPr>
              <a:t> </a:t>
            </a:r>
            <a:r>
              <a:rPr sz="4000" dirty="0">
                <a:solidFill>
                  <a:srgbClr val="00B0F0"/>
                </a:solidFill>
                <a:latin typeface="Times New Roman" panose="02020603050405020304" pitchFamily="18" charset="0"/>
                <a:cs typeface="Times New Roman" panose="02020603050405020304" pitchFamily="18" charset="0"/>
              </a:rPr>
              <a:t>Cây xanh rất cần khí trời. Không có khí trời thì tất cả cây cối đều </a:t>
            </a:r>
          </a:p>
          <a:p>
            <a:pPr indent="0" algn="just">
              <a:buNone/>
            </a:pPr>
            <a:r>
              <a:rPr sz="4000" dirty="0">
                <a:solidFill>
                  <a:srgbClr val="00B0F0"/>
                </a:solidFill>
                <a:latin typeface="Times New Roman" panose="02020603050405020304" pitchFamily="18" charset="0"/>
                <a:cs typeface="Times New Roman" panose="02020603050405020304" pitchFamily="18" charset="0"/>
              </a:rPr>
              <a:t>chết rũ.</a:t>
            </a:r>
          </a:p>
          <a:p>
            <a:pPr algn="just">
              <a:buNone/>
            </a:pPr>
            <a:r>
              <a:rPr sz="4000" dirty="0">
                <a:solidFill>
                  <a:srgbClr val="FF0000"/>
                </a:solidFill>
                <a:latin typeface="Times New Roman" panose="02020603050405020304" pitchFamily="18" charset="0"/>
                <a:cs typeface="Times New Roman" panose="02020603050405020304" pitchFamily="18" charset="0"/>
              </a:rPr>
              <a:t>Còn Ánh Sáng nhẹ nh</a:t>
            </a:r>
            <a:r>
              <a:rPr sz="4000" dirty="0">
                <a:solidFill>
                  <a:srgbClr val="FF0000"/>
                </a:solidFill>
                <a:latin typeface="Times New Roman" panose="02020603050405020304" pitchFamily="18" charset="0"/>
                <a:ea typeface="Times New Roman" panose="02020603050405020304" pitchFamily="18" charset="0"/>
              </a:rPr>
              <a:t>à</a:t>
            </a:r>
            <a:r>
              <a:rPr sz="4000" dirty="0">
                <a:solidFill>
                  <a:srgbClr val="FF0000"/>
                </a:solidFill>
                <a:latin typeface="Times New Roman" panose="02020603050405020304" pitchFamily="18" charset="0"/>
                <a:cs typeface="Times New Roman" panose="02020603050405020304" pitchFamily="18" charset="0"/>
              </a:rPr>
              <a:t>ng nói:</a:t>
            </a:r>
          </a:p>
          <a:p>
            <a:pPr algn="just">
              <a:buNone/>
            </a:pPr>
            <a:r>
              <a:rPr sz="4000" dirty="0">
                <a:solidFill>
                  <a:srgbClr val="FF0000"/>
                </a:solidFill>
                <a:latin typeface="Times New Roman" panose="02020603050405020304" pitchFamily="18" charset="0"/>
                <a:cs typeface="Times New Roman" panose="02020603050405020304" pitchFamily="18" charset="0"/>
              </a:rPr>
              <a:t>- Cây cối dù có đủ Đất, Nước, Không Khí nhưng thiếu Ánh Sáng</a:t>
            </a:r>
          </a:p>
          <a:p>
            <a:pPr algn="just">
              <a:buNone/>
            </a:pPr>
            <a:r>
              <a:rPr sz="4000" dirty="0">
                <a:solidFill>
                  <a:srgbClr val="FF0000"/>
                </a:solidFill>
                <a:latin typeface="Times New Roman" panose="02020603050405020304" pitchFamily="18" charset="0"/>
                <a:cs typeface="Times New Roman" panose="02020603050405020304" pitchFamily="18" charset="0"/>
              </a:rPr>
              <a:t> thì sẽ không thể có m</a:t>
            </a:r>
            <a:r>
              <a:rPr sz="4000" dirty="0">
                <a:solidFill>
                  <a:srgbClr val="FF0000"/>
                </a:solidFill>
                <a:latin typeface="Times New Roman" panose="02020603050405020304" pitchFamily="18" charset="0"/>
                <a:ea typeface="Times New Roman" panose="02020603050405020304" pitchFamily="18" charset="0"/>
              </a:rPr>
              <a:t>à</a:t>
            </a:r>
            <a:r>
              <a:rPr sz="4000" dirty="0">
                <a:solidFill>
                  <a:srgbClr val="FF0000"/>
                </a:solidFill>
                <a:latin typeface="Times New Roman" panose="02020603050405020304" pitchFamily="18" charset="0"/>
                <a:cs typeface="Times New Roman" panose="02020603050405020304" pitchFamily="18" charset="0"/>
              </a:rPr>
              <a:t>u xanh. Không có m</a:t>
            </a:r>
            <a:r>
              <a:rPr sz="4000" dirty="0">
                <a:solidFill>
                  <a:srgbClr val="FF0000"/>
                </a:solidFill>
                <a:latin typeface="Times New Roman" panose="02020603050405020304" pitchFamily="18" charset="0"/>
                <a:ea typeface="Times New Roman" panose="02020603050405020304" pitchFamily="18" charset="0"/>
              </a:rPr>
              <a:t>à</a:t>
            </a:r>
            <a:r>
              <a:rPr sz="4000" dirty="0">
                <a:solidFill>
                  <a:srgbClr val="FF0000"/>
                </a:solidFill>
                <a:latin typeface="Times New Roman" panose="02020603050405020304" pitchFamily="18" charset="0"/>
                <a:cs typeface="Times New Roman" panose="02020603050405020304" pitchFamily="18" charset="0"/>
              </a:rPr>
              <a:t>u xanh thì còn gọi </a:t>
            </a:r>
          </a:p>
          <a:p>
            <a:pPr algn="just">
              <a:buNone/>
            </a:pPr>
            <a:r>
              <a:rPr sz="4000" dirty="0">
                <a:solidFill>
                  <a:srgbClr val="FF0000"/>
                </a:solidFill>
                <a:latin typeface="Times New Roman" panose="02020603050405020304" pitchFamily="18" charset="0"/>
                <a:cs typeface="Times New Roman" panose="02020603050405020304" pitchFamily="18" charset="0"/>
              </a:rPr>
              <a:t>l</a:t>
            </a:r>
            <a:r>
              <a:rPr sz="4000" dirty="0">
                <a:solidFill>
                  <a:srgbClr val="FF0000"/>
                </a:solidFill>
                <a:latin typeface="Times New Roman" panose="02020603050405020304" pitchFamily="18" charset="0"/>
                <a:ea typeface="Times New Roman" panose="02020603050405020304" pitchFamily="18" charset="0"/>
              </a:rPr>
              <a:t>à</a:t>
            </a:r>
            <a:r>
              <a:rPr sz="4000" dirty="0">
                <a:solidFill>
                  <a:srgbClr val="FF0000"/>
                </a:solidFill>
                <a:latin typeface="Times New Roman" panose="02020603050405020304" pitchFamily="18" charset="0"/>
                <a:cs typeface="Times New Roman" panose="02020603050405020304" pitchFamily="18" charset="0"/>
              </a:rPr>
              <a:t> cây xanh sao được!</a:t>
            </a:r>
            <a:endParaRPr sz="4000" dirty="0">
              <a:solidFill>
                <a:srgbClr val="FF0000"/>
              </a:solidFill>
              <a:latin typeface="Times New Roman" panose="02020603050405020304" pitchFamily="18" charset="0"/>
              <a:ea typeface="Times New Roman" panose="02020603050405020304" pitchFamily="18" charset="0"/>
            </a:endParaRPr>
          </a:p>
        </p:txBody>
      </p:sp>
      <p:pic>
        <p:nvPicPr>
          <p:cNvPr id="24"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76200" y="114300"/>
            <a:ext cx="5815330" cy="2369820"/>
          </a:xfrm>
          <a:prstGeom prst="rect">
            <a:avLst/>
          </a:prstGeom>
        </p:spPr>
      </p:pic>
      <p:pic>
        <p:nvPicPr>
          <p:cNvPr id="25"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4478000" y="6218555"/>
            <a:ext cx="3524885" cy="4001135"/>
          </a:xfrm>
          <a:prstGeom prst="rect">
            <a:avLst/>
          </a:prstGeom>
        </p:spPr>
      </p:pic>
      <p:pic>
        <p:nvPicPr>
          <p:cNvPr id="27"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011400" y="495300"/>
            <a:ext cx="2687320" cy="303720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amond(in)">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10800000">
            <a:off x="-2748563" y="-1187102"/>
            <a:ext cx="7554525" cy="8835702"/>
          </a:xfrm>
          <a:prstGeom prst="rect">
            <a:avLst/>
          </a:prstGeom>
        </p:spPr>
      </p:pic>
      <p:grpSp>
        <p:nvGrpSpPr>
          <p:cNvPr id="3" name="Group 3"/>
          <p:cNvGrpSpPr/>
          <p:nvPr/>
        </p:nvGrpSpPr>
        <p:grpSpPr>
          <a:xfrm>
            <a:off x="1028700" y="5064710"/>
            <a:ext cx="1377072" cy="1377072"/>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grpSp>
        <p:nvGrpSpPr>
          <p:cNvPr id="9" name="Group 9"/>
          <p:cNvGrpSpPr/>
          <p:nvPr/>
        </p:nvGrpSpPr>
        <p:grpSpPr>
          <a:xfrm>
            <a:off x="4117427" y="3230749"/>
            <a:ext cx="1377072" cy="1377072"/>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867400" y="1790700"/>
            <a:ext cx="11185525" cy="7787640"/>
          </a:xfrm>
          <a:prstGeom prst="rect">
            <a:avLst/>
          </a:prstGeom>
        </p:spPr>
      </p:pic>
      <p:pic>
        <p:nvPicPr>
          <p:cNvPr id="5" name="Picture 4"/>
          <p:cNvPicPr>
            <a:picLocks noChangeAspect="1"/>
          </p:cNvPicPr>
          <p:nvPr/>
        </p:nvPicPr>
        <p:blipFill>
          <a:blip r:embed="rId5"/>
          <a:stretch>
            <a:fillRect/>
          </a:stretch>
        </p:blipFill>
        <p:spPr>
          <a:xfrm>
            <a:off x="7086600" y="3394075"/>
            <a:ext cx="8886825" cy="3048000"/>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276685" y="5600482"/>
            <a:ext cx="4151122" cy="4114800"/>
          </a:xfrm>
          <a:prstGeom prst="rect">
            <a:avLst/>
          </a:prstGeom>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B930"/>
        </a:solidFill>
        <a:effectLst/>
      </p:bgPr>
    </p:bg>
    <p:spTree>
      <p:nvGrpSpPr>
        <p:cNvPr id="1" name=""/>
        <p:cNvGrpSpPr/>
        <p:nvPr/>
      </p:nvGrpSpPr>
      <p:grpSpPr>
        <a:xfrm>
          <a:off x="0" y="0"/>
          <a:ext cx="0" cy="0"/>
          <a:chOff x="0" y="0"/>
          <a:chExt cx="0" cy="0"/>
        </a:xfrm>
      </p:grpSpPr>
      <p:pic>
        <p:nvPicPr>
          <p:cNvPr id="10" name="Picture 8"/>
          <p:cNvPicPr>
            <a:picLocks noChangeAspect="1"/>
          </p:cNvPicPr>
          <p:nvPr/>
        </p:nvPicPr>
        <p:blipFill>
          <a:blip r:embed="rId2"/>
          <a:srcRect/>
          <a:stretch>
            <a:fillRect/>
          </a:stretch>
        </p:blipFill>
        <p:spPr>
          <a:xfrm>
            <a:off x="5105400" y="6134100"/>
            <a:ext cx="8878570" cy="37515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4343400" y="571500"/>
            <a:ext cx="10727690" cy="3767455"/>
          </a:xfrm>
          <a:prstGeom prst="rect">
            <a:avLst/>
          </a:prstGeom>
        </p:spPr>
      </p:pic>
      <p:pic>
        <p:nvPicPr>
          <p:cNvPr id="2"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rot="8936868">
            <a:off x="-5720771" y="3000080"/>
            <a:ext cx="8258403" cy="9658950"/>
          </a:xfrm>
          <a:prstGeom prst="rect">
            <a:avLst/>
          </a:prstGeom>
        </p:spPr>
      </p:pic>
      <p:grpSp>
        <p:nvGrpSpPr>
          <p:cNvPr id="3" name="Group 3"/>
          <p:cNvGrpSpPr/>
          <p:nvPr/>
        </p:nvGrpSpPr>
        <p:grpSpPr>
          <a:xfrm rot="-2033647">
            <a:off x="-380809" y="5983409"/>
            <a:ext cx="1986672" cy="1986672"/>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sp>
        <p:nvSpPr>
          <p:cNvPr id="100" name="Text Box 99"/>
          <p:cNvSpPr txBox="1"/>
          <p:nvPr/>
        </p:nvSpPr>
        <p:spPr>
          <a:xfrm>
            <a:off x="5181600" y="1104900"/>
            <a:ext cx="8883650" cy="1753235"/>
          </a:xfrm>
          <a:prstGeom prst="rect">
            <a:avLst/>
          </a:prstGeom>
          <a:noFill/>
          <a:ln w="9525">
            <a:noFill/>
          </a:ln>
        </p:spPr>
        <p:txBody>
          <a:bodyPr wrap="square">
            <a:spAutoFit/>
          </a:bodyPr>
          <a:lstStyle/>
          <a:p>
            <a:pPr indent="0" algn="ctr"/>
            <a:r>
              <a:rPr lang="en-US" sz="5400" b="1">
                <a:solidFill>
                  <a:schemeClr val="bg1"/>
                </a:solidFill>
                <a:latin typeface="Times New Roman" panose="02020603050405020304" pitchFamily="18" charset="0"/>
              </a:rPr>
              <a:t>Các nhân vật trong t</a:t>
            </a:r>
            <a:r>
              <a:rPr lang="en-GB" altLang="en-US" sz="5400" b="1">
                <a:solidFill>
                  <a:schemeClr val="bg1"/>
                </a:solidFill>
                <a:latin typeface="Times New Roman" panose="02020603050405020304" pitchFamily="18" charset="0"/>
              </a:rPr>
              <a:t>r</a:t>
            </a:r>
            <a:r>
              <a:rPr lang="en-US" sz="5400" b="1">
                <a:solidFill>
                  <a:schemeClr val="bg1"/>
                </a:solidFill>
                <a:latin typeface="Times New Roman" panose="02020603050405020304" pitchFamily="18" charset="0"/>
              </a:rPr>
              <a:t>uyện </a:t>
            </a:r>
            <a:r>
              <a:rPr lang="en-US" sz="5400" b="1" u="sng">
                <a:ln/>
                <a:solidFill>
                  <a:schemeClr val="tx1"/>
                </a:solidFill>
                <a:effectLst>
                  <a:outerShdw blurRad="38100" dist="19050" dir="2700000" algn="tl" rotWithShape="0">
                    <a:schemeClr val="dk1">
                      <a:alpha val="40000"/>
                    </a:schemeClr>
                  </a:outerShdw>
                </a:effectLst>
                <a:latin typeface="Times New Roman" panose="02020603050405020304" pitchFamily="18" charset="0"/>
              </a:rPr>
              <a:t>tranh luận</a:t>
            </a:r>
            <a:r>
              <a:rPr lang="en-US" sz="5400" b="1">
                <a:solidFill>
                  <a:schemeClr val="bg1"/>
                </a:solidFill>
                <a:latin typeface="Times New Roman" panose="02020603050405020304" pitchFamily="18" charset="0"/>
              </a:rPr>
              <a:t> về vấn đề gì?</a:t>
            </a:r>
            <a:endParaRPr lang="en-US" altLang="en-US" sz="5400" b="1">
              <a:solidFill>
                <a:schemeClr val="bg1"/>
              </a:solidFill>
              <a:latin typeface="Times New Roman" panose="02020603050405020304" pitchFamily="18" charset="0"/>
            </a:endParaRPr>
          </a:p>
        </p:txBody>
      </p:sp>
      <p:pic>
        <p:nvPicPr>
          <p:cNvPr id="12" name="Picture 11"/>
          <p:cNvPicPr>
            <a:picLocks noChangeAspect="1"/>
          </p:cNvPicPr>
          <p:nvPr/>
        </p:nvPicPr>
        <p:blipFill>
          <a:blip r:embed="rId6"/>
          <a:stretch>
            <a:fillRect/>
          </a:stretch>
        </p:blipFill>
        <p:spPr>
          <a:xfrm>
            <a:off x="1371600" y="4543425"/>
            <a:ext cx="15544800" cy="1200150"/>
          </a:xfrm>
          <a:prstGeom prst="rect">
            <a:avLst/>
          </a:prstGeom>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4A87"/>
        </a:solidFill>
        <a:effectLst/>
      </p:bgPr>
    </p:bg>
    <p:spTree>
      <p:nvGrpSpPr>
        <p:cNvPr id="1" name=""/>
        <p:cNvGrpSpPr/>
        <p:nvPr/>
      </p:nvGrpSpPr>
      <p:grpSpPr>
        <a:xfrm>
          <a:off x="0" y="0"/>
          <a:ext cx="0" cy="0"/>
          <a:chOff x="0" y="0"/>
          <a:chExt cx="0" cy="0"/>
        </a:xfrm>
      </p:grpSpPr>
      <p:pic>
        <p:nvPicPr>
          <p:cNvPr id="18" name="Picture 1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7059437">
            <a:off x="-2995320" y="5556598"/>
            <a:ext cx="7554525" cy="8835702"/>
          </a:xfrm>
          <a:prstGeom prst="rect">
            <a:avLst/>
          </a:prstGeom>
        </p:spPr>
      </p:pic>
      <p:grpSp>
        <p:nvGrpSpPr>
          <p:cNvPr id="19" name="Group 19"/>
          <p:cNvGrpSpPr/>
          <p:nvPr/>
        </p:nvGrpSpPr>
        <p:grpSpPr>
          <a:xfrm>
            <a:off x="1673579" y="7429540"/>
            <a:ext cx="1377072" cy="1377072"/>
            <a:chOff x="0" y="0"/>
            <a:chExt cx="6350000" cy="6350000"/>
          </a:xfrm>
        </p:grpSpPr>
        <p:sp>
          <p:nvSpPr>
            <p:cNvPr id="20" name="Freeform 2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pic>
        <p:nvPicPr>
          <p:cNvPr id="22"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600200" y="876300"/>
            <a:ext cx="3350895" cy="2650490"/>
          </a:xfrm>
          <a:prstGeom prst="rect">
            <a:avLst/>
          </a:prstGeom>
        </p:spPr>
      </p:pic>
      <p:pic>
        <p:nvPicPr>
          <p:cNvPr id="24"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5087892" y="-875665"/>
            <a:ext cx="4225725" cy="4114800"/>
          </a:xfrm>
          <a:prstGeom prst="rect">
            <a:avLst/>
          </a:prstGeom>
        </p:spPr>
      </p:pic>
      <p:sp>
        <p:nvSpPr>
          <p:cNvPr id="27" name="云形 4"/>
          <p:cNvSpPr/>
          <p:nvPr/>
        </p:nvSpPr>
        <p:spPr>
          <a:xfrm>
            <a:off x="5791200" y="1028700"/>
            <a:ext cx="9210040" cy="144272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a:latin typeface="Times New Roman" panose="02020603050405020304" pitchFamily="18" charset="0"/>
                <a:sym typeface="+mn-ea"/>
              </a:rPr>
              <a:t>Đất: có chất màu nuôi câ</a:t>
            </a:r>
            <a:r>
              <a:rPr lang="en-GB" altLang="en-US" sz="4000" b="1">
                <a:latin typeface="Times New Roman" panose="02020603050405020304" pitchFamily="18" charset="0"/>
                <a:sym typeface="+mn-ea"/>
              </a:rPr>
              <a:t>y</a:t>
            </a:r>
            <a:endParaRPr lang="en-GB" altLang="en-US" sz="4000" b="1" cap="small" dirty="0">
              <a:solidFill>
                <a:schemeClr val="bg1"/>
              </a:solidFill>
              <a:latin typeface="Times New Roman" panose="02020603050405020304" pitchFamily="18" charset="0"/>
              <a:ea typeface="华康海报体W12(P)" panose="040B0C00000000000000" pitchFamily="82" charset="-122"/>
              <a:sym typeface="+mn-ea"/>
            </a:endParaRPr>
          </a:p>
        </p:txBody>
      </p:sp>
      <p:sp>
        <p:nvSpPr>
          <p:cNvPr id="28" name="云形 4"/>
          <p:cNvSpPr/>
          <p:nvPr/>
        </p:nvSpPr>
        <p:spPr>
          <a:xfrm>
            <a:off x="3607435" y="3467100"/>
            <a:ext cx="13578205" cy="144272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sz="4000" b="1">
                <a:latin typeface="Times New Roman" panose="02020603050405020304" pitchFamily="18" charset="0"/>
                <a:sym typeface="+mn-ea"/>
              </a:rPr>
              <a:t>Nước: vận chuyển chất màu để nuôi cây</a:t>
            </a:r>
          </a:p>
        </p:txBody>
      </p:sp>
      <p:sp>
        <p:nvSpPr>
          <p:cNvPr id="29" name="云形 4"/>
          <p:cNvSpPr/>
          <p:nvPr/>
        </p:nvSpPr>
        <p:spPr>
          <a:xfrm>
            <a:off x="3098800" y="5448300"/>
            <a:ext cx="12811125" cy="144272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sz="4000" b="1">
                <a:latin typeface="Times New Roman" panose="02020603050405020304" pitchFamily="18" charset="0"/>
                <a:sym typeface="+mn-ea"/>
              </a:rPr>
              <a:t>Không khí: cây cần khí trời để sống</a:t>
            </a:r>
          </a:p>
        </p:txBody>
      </p:sp>
      <p:pic>
        <p:nvPicPr>
          <p:cNvPr id="30"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381000" y="3390900"/>
            <a:ext cx="2595245" cy="2945130"/>
          </a:xfrm>
          <a:prstGeom prst="rect">
            <a:avLst/>
          </a:prstGeom>
        </p:spPr>
      </p:pic>
      <p:pic>
        <p:nvPicPr>
          <p:cNvPr id="31" name="Picture 2"/>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925800" y="3848100"/>
            <a:ext cx="1825625" cy="2189480"/>
          </a:xfrm>
          <a:prstGeom prst="rect">
            <a:avLst/>
          </a:prstGeom>
        </p:spPr>
      </p:pic>
      <p:sp>
        <p:nvSpPr>
          <p:cNvPr id="32" name="云形 4"/>
          <p:cNvSpPr/>
          <p:nvPr/>
        </p:nvSpPr>
        <p:spPr>
          <a:xfrm>
            <a:off x="3810000" y="7460615"/>
            <a:ext cx="13966190" cy="131572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sz="4000" b="1">
                <a:latin typeface="Times New Roman" panose="02020603050405020304" pitchFamily="18" charset="0"/>
                <a:sym typeface="+mn-ea"/>
              </a:rPr>
              <a:t>Ánh sáng: làm cho cây cối có màu xanh</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750"/>
                                        <p:tgtEl>
                                          <p:spTgt spid="27"/>
                                        </p:tgtEl>
                                      </p:cBhvr>
                                    </p:animEffect>
                                    <p:anim calcmode="lin" valueType="num">
                                      <p:cBhvr>
                                        <p:cTn id="8" dur="750" fill="hold"/>
                                        <p:tgtEl>
                                          <p:spTgt spid="27"/>
                                        </p:tgtEl>
                                        <p:attrNameLst>
                                          <p:attrName>ppt_x</p:attrName>
                                        </p:attrNameLst>
                                      </p:cBhvr>
                                      <p:tavLst>
                                        <p:tav tm="0">
                                          <p:val>
                                            <p:strVal val="#ppt_x"/>
                                          </p:val>
                                        </p:tav>
                                        <p:tav tm="100000">
                                          <p:val>
                                            <p:strVal val="#ppt_x"/>
                                          </p:val>
                                        </p:tav>
                                      </p:tavLst>
                                    </p:anim>
                                    <p:anim calcmode="lin" valueType="num">
                                      <p:cBhvr>
                                        <p:cTn id="9" dur="75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750"/>
                                        <p:tgtEl>
                                          <p:spTgt spid="28"/>
                                        </p:tgtEl>
                                      </p:cBhvr>
                                    </p:animEffect>
                                    <p:anim calcmode="lin" valueType="num">
                                      <p:cBhvr>
                                        <p:cTn id="13" dur="750" fill="hold"/>
                                        <p:tgtEl>
                                          <p:spTgt spid="28"/>
                                        </p:tgtEl>
                                        <p:attrNameLst>
                                          <p:attrName>ppt_x</p:attrName>
                                        </p:attrNameLst>
                                      </p:cBhvr>
                                      <p:tavLst>
                                        <p:tav tm="0">
                                          <p:val>
                                            <p:strVal val="#ppt_x"/>
                                          </p:val>
                                        </p:tav>
                                        <p:tav tm="100000">
                                          <p:val>
                                            <p:strVal val="#ppt_x"/>
                                          </p:val>
                                        </p:tav>
                                      </p:tavLst>
                                    </p:anim>
                                    <p:anim calcmode="lin" valueType="num">
                                      <p:cBhvr>
                                        <p:cTn id="14" dur="750" fill="hold"/>
                                        <p:tgtEl>
                                          <p:spTgt spid="2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750"/>
                                        <p:tgtEl>
                                          <p:spTgt spid="29"/>
                                        </p:tgtEl>
                                      </p:cBhvr>
                                    </p:animEffect>
                                    <p:anim calcmode="lin" valueType="num">
                                      <p:cBhvr>
                                        <p:cTn id="18" dur="750" fill="hold"/>
                                        <p:tgtEl>
                                          <p:spTgt spid="29"/>
                                        </p:tgtEl>
                                        <p:attrNameLst>
                                          <p:attrName>ppt_x</p:attrName>
                                        </p:attrNameLst>
                                      </p:cBhvr>
                                      <p:tavLst>
                                        <p:tav tm="0">
                                          <p:val>
                                            <p:strVal val="#ppt_x"/>
                                          </p:val>
                                        </p:tav>
                                        <p:tav tm="100000">
                                          <p:val>
                                            <p:strVal val="#ppt_x"/>
                                          </p:val>
                                        </p:tav>
                                      </p:tavLst>
                                    </p:anim>
                                    <p:anim calcmode="lin" valueType="num">
                                      <p:cBhvr>
                                        <p:cTn id="19" dur="750" fill="hold"/>
                                        <p:tgtEl>
                                          <p:spTgt spid="2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750"/>
                                        <p:tgtEl>
                                          <p:spTgt spid="32"/>
                                        </p:tgtEl>
                                      </p:cBhvr>
                                    </p:animEffect>
                                    <p:anim calcmode="lin" valueType="num">
                                      <p:cBhvr>
                                        <p:cTn id="23" dur="750" fill="hold"/>
                                        <p:tgtEl>
                                          <p:spTgt spid="32"/>
                                        </p:tgtEl>
                                        <p:attrNameLst>
                                          <p:attrName>ppt_x</p:attrName>
                                        </p:attrNameLst>
                                      </p:cBhvr>
                                      <p:tavLst>
                                        <p:tav tm="0">
                                          <p:val>
                                            <p:strVal val="#ppt_x"/>
                                          </p:val>
                                        </p:tav>
                                        <p:tav tm="100000">
                                          <p:val>
                                            <p:strVal val="#ppt_x"/>
                                          </p:val>
                                        </p:tav>
                                      </p:tavLst>
                                    </p:anim>
                                    <p:anim calcmode="lin" valueType="num">
                                      <p:cBhvr>
                                        <p:cTn id="24" dur="75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animBg="1"/>
      <p:bldP spid="28" grpId="0" bldLvl="0" animBg="1"/>
      <p:bldP spid="29" grpId="0" bldLvl="0" animBg="1"/>
      <p:bldP spid="32"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7804191">
            <a:off x="-2500918" y="6606067"/>
            <a:ext cx="5001837" cy="5850101"/>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3433357">
            <a:off x="15376715" y="-1922096"/>
            <a:ext cx="5045861" cy="5901592"/>
          </a:xfrm>
          <a:prstGeom prst="rect">
            <a:avLst/>
          </a:prstGeom>
        </p:spPr>
      </p:pic>
      <p:pic>
        <p:nvPicPr>
          <p:cNvPr id="30"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04800" y="495300"/>
            <a:ext cx="9578340" cy="7077710"/>
          </a:xfrm>
          <a:prstGeom prst="rect">
            <a:avLst/>
          </a:prstGeom>
        </p:spPr>
      </p:pic>
      <p:sp>
        <p:nvSpPr>
          <p:cNvPr id="31" name="TextBox 3"/>
          <p:cNvSpPr txBox="1"/>
          <p:nvPr/>
        </p:nvSpPr>
        <p:spPr>
          <a:xfrm>
            <a:off x="1905000" y="2019300"/>
            <a:ext cx="6770370" cy="4616450"/>
          </a:xfrm>
          <a:prstGeom prst="rect">
            <a:avLst/>
          </a:prstGeom>
        </p:spPr>
        <p:txBody>
          <a:bodyPr wrap="square" lIns="0" tIns="0" rIns="0" bIns="0" rtlCol="0" anchor="t">
            <a:spAutoFit/>
          </a:bodyPr>
          <a:lstStyle/>
          <a:p>
            <a:pPr algn="ctr">
              <a:lnSpc>
                <a:spcPts val="7200"/>
              </a:lnSpc>
            </a:pPr>
            <a:r>
              <a:rPr sz="4400" b="1" spc="12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hãy nhập vai các nhân vật Đất, Nước, Không Khí, Ánh Sáng để nêu lên ý kiến, lí lẽ và dẫn chứng của từng nhân vật.</a:t>
            </a:r>
          </a:p>
        </p:txBody>
      </p:sp>
      <p:pic>
        <p:nvPicPr>
          <p:cNvPr id="10" name="Picture 3"/>
          <p:cNvPicPr>
            <a:picLocks noChangeAspect="1"/>
          </p:cNvPicPr>
          <p:nvPr/>
        </p:nvPicPr>
        <p:blipFill>
          <a:blip r:embed="rId4"/>
          <a:srcRect/>
          <a:stretch>
            <a:fillRect/>
          </a:stretch>
        </p:blipFill>
        <p:spPr>
          <a:xfrm>
            <a:off x="10744200" y="3619500"/>
            <a:ext cx="5337175" cy="6078220"/>
          </a:xfrm>
          <a:prstGeom prst="rect">
            <a:avLst/>
          </a:prstGeom>
        </p:spPr>
      </p:pic>
      <p:pic>
        <p:nvPicPr>
          <p:cNvPr id="5" name="Picture 5"/>
          <p:cNvPicPr>
            <a:picLocks noChangeAspect="1"/>
          </p:cNvPicPr>
          <p:nvPr/>
        </p:nvPicPr>
        <p:blipFill>
          <a:blip r:embed="rId5"/>
          <a:srcRect/>
          <a:stretch>
            <a:fillRect/>
          </a:stretch>
        </p:blipFill>
        <p:spPr>
          <a:xfrm rot="10292232">
            <a:off x="10280650" y="2796540"/>
            <a:ext cx="6523990" cy="1435100"/>
          </a:xfrm>
          <a:prstGeom prst="rect">
            <a:avLst/>
          </a:prstGeom>
        </p:spPr>
      </p:pic>
      <p:pic>
        <p:nvPicPr>
          <p:cNvPr id="3" name="Picture 5"/>
          <p:cNvPicPr>
            <a:picLocks noChangeAspect="1"/>
          </p:cNvPicPr>
          <p:nvPr/>
        </p:nvPicPr>
        <p:blipFill>
          <a:blip r:embed="rId5"/>
          <a:srcRect/>
          <a:stretch>
            <a:fillRect/>
          </a:stretch>
        </p:blipFill>
        <p:spPr>
          <a:xfrm rot="9812232">
            <a:off x="10269855" y="8489315"/>
            <a:ext cx="7388860" cy="3097530"/>
          </a:xfrm>
          <a:prstGeom prst="rect">
            <a:avLst/>
          </a:prstGeom>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Table 21505"/>
          <p:cNvGraphicFramePr/>
          <p:nvPr/>
        </p:nvGraphicFramePr>
        <p:xfrm>
          <a:off x="0" y="-38100"/>
          <a:ext cx="18288000" cy="10483850"/>
        </p:xfrm>
        <a:graphic>
          <a:graphicData uri="http://schemas.openxmlformats.org/drawingml/2006/table">
            <a:tbl>
              <a:tblPr/>
              <a:tblGrid>
                <a:gridCol w="3592830">
                  <a:extLst>
                    <a:ext uri="{9D8B030D-6E8A-4147-A177-3AD203B41FA5}">
                      <a16:colId xmlns="" xmlns:a16="http://schemas.microsoft.com/office/drawing/2014/main" val="20000"/>
                    </a:ext>
                  </a:extLst>
                </a:gridCol>
                <a:gridCol w="6147435">
                  <a:extLst>
                    <a:ext uri="{9D8B030D-6E8A-4147-A177-3AD203B41FA5}">
                      <a16:colId xmlns="" xmlns:a16="http://schemas.microsoft.com/office/drawing/2014/main" val="20001"/>
                    </a:ext>
                  </a:extLst>
                </a:gridCol>
                <a:gridCol w="8547735">
                  <a:extLst>
                    <a:ext uri="{9D8B030D-6E8A-4147-A177-3AD203B41FA5}">
                      <a16:colId xmlns="" xmlns:a16="http://schemas.microsoft.com/office/drawing/2014/main" val="20002"/>
                    </a:ext>
                  </a:extLst>
                </a:gridCol>
              </a:tblGrid>
              <a:tr h="1247775">
                <a:tc>
                  <a:txBody>
                    <a:bodyPr/>
                    <a:lstStyle/>
                    <a:p>
                      <a:pPr lvl="0" algn="ctr" eaLnBrk="1" hangingPunct="1">
                        <a:spcBef>
                          <a:spcPct val="20000"/>
                        </a:spcBef>
                        <a:buNone/>
                      </a:pPr>
                      <a:r>
                        <a:rPr sz="6000" b="1" i="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Nhân vật</a:t>
                      </a:r>
                      <a:endParaRPr lang="en-GB" altLang="en-US" sz="6000" b="1" i="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68580" marB="6858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1">
                        <a:lumMod val="20000"/>
                        <a:lumOff val="80000"/>
                        <a:alpha val="45000"/>
                      </a:schemeClr>
                    </a:solidFill>
                  </a:tcPr>
                </a:tc>
                <a:tc>
                  <a:txBody>
                    <a:bodyPr/>
                    <a:lstStyle/>
                    <a:p>
                      <a:pPr lvl="0" algn="ctr" eaLnBrk="1" hangingPunct="1">
                        <a:spcBef>
                          <a:spcPct val="20000"/>
                        </a:spcBef>
                        <a:buNone/>
                      </a:pPr>
                      <a:r>
                        <a:rPr sz="6000" b="1" i="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Ý kiến</a:t>
                      </a:r>
                      <a:endParaRPr lang="en-GB" altLang="en-US" sz="6000" b="1" i="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68580" marB="6858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1">
                        <a:lumMod val="20000"/>
                        <a:lumOff val="80000"/>
                        <a:alpha val="45000"/>
                      </a:schemeClr>
                    </a:solidFill>
                  </a:tcPr>
                </a:tc>
                <a:tc>
                  <a:txBody>
                    <a:bodyPr/>
                    <a:lstStyle/>
                    <a:p>
                      <a:pPr lvl="0" algn="ctr" eaLnBrk="1" hangingPunct="1">
                        <a:spcBef>
                          <a:spcPct val="20000"/>
                        </a:spcBef>
                        <a:buNone/>
                      </a:pPr>
                      <a:r>
                        <a:rPr sz="6000" b="1" i="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Lý lẽ, dẫn chứng</a:t>
                      </a:r>
                      <a:endParaRPr lang="en-GB" altLang="en-US" sz="6000" b="1" i="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68580" marB="6858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1">
                        <a:lumMod val="20000"/>
                        <a:lumOff val="80000"/>
                        <a:alpha val="45000"/>
                      </a:schemeClr>
                    </a:solidFill>
                  </a:tcPr>
                </a:tc>
                <a:extLst>
                  <a:ext uri="{0D108BD9-81ED-4DB2-BD59-A6C34878D82A}">
                    <a16:rowId xmlns="" xmlns:a16="http://schemas.microsoft.com/office/drawing/2014/main" val="10000"/>
                  </a:ext>
                </a:extLst>
              </a:tr>
              <a:tr h="1934210">
                <a:tc>
                  <a:txBody>
                    <a:bodyPr/>
                    <a:lstStyle/>
                    <a:p>
                      <a:pPr lvl="0" algn="ctr" eaLnBrk="1" hangingPunct="1">
                        <a:spcBef>
                          <a:spcPct val="20000"/>
                        </a:spcBef>
                        <a:buNone/>
                      </a:pPr>
                      <a:endParaRPr lang="en-GB" altLang="en-US" sz="4200" dirty="0">
                        <a:latin typeface="Times New Roman" panose="02020603050405020304" pitchFamily="18" charset="0"/>
                        <a:ea typeface="Times New Roman" panose="02020603050405020304" pitchFamily="18" charset="0"/>
                      </a:endParaRPr>
                    </a:p>
                  </a:txBody>
                  <a:tcPr marL="137160" marR="137160" marT="68580" marB="6858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alpha val="45000"/>
                      </a:schemeClr>
                    </a:solidFill>
                  </a:tcPr>
                </a:tc>
                <a:tc>
                  <a:txBody>
                    <a:bodyPr/>
                    <a:lstStyle/>
                    <a:p>
                      <a:pPr lvl="0" algn="ctr" eaLnBrk="1" hangingPunct="1">
                        <a:spcBef>
                          <a:spcPct val="20000"/>
                        </a:spcBef>
                        <a:buNone/>
                      </a:pPr>
                      <a:endParaRPr lang="en-GB" altLang="en-US" sz="4200" dirty="0">
                        <a:latin typeface="Times New Roman" panose="02020603050405020304" pitchFamily="18" charset="0"/>
                        <a:ea typeface="Times New Roman" panose="02020603050405020304" pitchFamily="18" charset="0"/>
                      </a:endParaRPr>
                    </a:p>
                  </a:txBody>
                  <a:tcPr marL="137160" marR="137160" marT="68580" marB="6858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alpha val="45000"/>
                      </a:schemeClr>
                    </a:solidFill>
                  </a:tcPr>
                </a:tc>
                <a:tc>
                  <a:txBody>
                    <a:bodyPr/>
                    <a:lstStyle/>
                    <a:p>
                      <a:pPr lvl="0" algn="ctr" eaLnBrk="1" hangingPunct="1">
                        <a:spcBef>
                          <a:spcPct val="20000"/>
                        </a:spcBef>
                        <a:buNone/>
                      </a:pPr>
                      <a:endParaRPr lang="en-GB" altLang="en-US" sz="4200" dirty="0">
                        <a:latin typeface="Times New Roman" panose="02020603050405020304" pitchFamily="18" charset="0"/>
                        <a:ea typeface="Times New Roman" panose="02020603050405020304" pitchFamily="18" charset="0"/>
                      </a:endParaRPr>
                    </a:p>
                  </a:txBody>
                  <a:tcPr marL="137160" marR="137160" marT="68580" marB="6858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alpha val="45000"/>
                      </a:schemeClr>
                    </a:solidFill>
                  </a:tcPr>
                </a:tc>
                <a:extLst>
                  <a:ext uri="{0D108BD9-81ED-4DB2-BD59-A6C34878D82A}">
                    <a16:rowId xmlns="" xmlns:a16="http://schemas.microsoft.com/office/drawing/2014/main" val="10001"/>
                  </a:ext>
                </a:extLst>
              </a:tr>
              <a:tr h="1923415">
                <a:tc>
                  <a:txBody>
                    <a:bodyPr/>
                    <a:lstStyle/>
                    <a:p>
                      <a:pPr lvl="0" algn="ctr" eaLnBrk="1" hangingPunct="1">
                        <a:spcBef>
                          <a:spcPct val="20000"/>
                        </a:spcBef>
                        <a:buNone/>
                      </a:pPr>
                      <a:endParaRPr lang="en-GB" altLang="en-US" sz="4200" dirty="0">
                        <a:latin typeface="Times New Roman" panose="02020603050405020304" pitchFamily="18" charset="0"/>
                        <a:ea typeface="Times New Roman" panose="02020603050405020304" pitchFamily="18" charset="0"/>
                      </a:endParaRPr>
                    </a:p>
                  </a:txBody>
                  <a:tcPr marL="137160" marR="137160" marT="68580" marB="6858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alpha val="45000"/>
                      </a:schemeClr>
                    </a:solidFill>
                  </a:tcPr>
                </a:tc>
                <a:tc>
                  <a:txBody>
                    <a:bodyPr/>
                    <a:lstStyle/>
                    <a:p>
                      <a:pPr lvl="0" algn="ctr" eaLnBrk="1" hangingPunct="1">
                        <a:spcBef>
                          <a:spcPct val="20000"/>
                        </a:spcBef>
                        <a:buNone/>
                      </a:pPr>
                      <a:endParaRPr lang="en-GB" altLang="en-US" sz="4200" dirty="0">
                        <a:latin typeface="Times New Roman" panose="02020603050405020304" pitchFamily="18" charset="0"/>
                        <a:ea typeface="Times New Roman" panose="02020603050405020304" pitchFamily="18" charset="0"/>
                      </a:endParaRPr>
                    </a:p>
                  </a:txBody>
                  <a:tcPr marL="137160" marR="137160" marT="68580" marB="6858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alpha val="45000"/>
                      </a:schemeClr>
                    </a:solidFill>
                  </a:tcPr>
                </a:tc>
                <a:tc>
                  <a:txBody>
                    <a:bodyPr/>
                    <a:lstStyle/>
                    <a:p>
                      <a:pPr lvl="0" algn="ctr" eaLnBrk="1" hangingPunct="1">
                        <a:spcBef>
                          <a:spcPct val="20000"/>
                        </a:spcBef>
                        <a:buNone/>
                      </a:pPr>
                      <a:endParaRPr lang="en-GB" altLang="en-US" sz="4200" dirty="0">
                        <a:latin typeface="Times New Roman" panose="02020603050405020304" pitchFamily="18" charset="0"/>
                        <a:ea typeface="Times New Roman" panose="02020603050405020304" pitchFamily="18" charset="0"/>
                      </a:endParaRPr>
                    </a:p>
                  </a:txBody>
                  <a:tcPr marL="137160" marR="137160" marT="68580" marB="6858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alpha val="45000"/>
                      </a:schemeClr>
                    </a:solidFill>
                  </a:tcPr>
                </a:tc>
                <a:extLst>
                  <a:ext uri="{0D108BD9-81ED-4DB2-BD59-A6C34878D82A}">
                    <a16:rowId xmlns="" xmlns:a16="http://schemas.microsoft.com/office/drawing/2014/main" val="10002"/>
                  </a:ext>
                </a:extLst>
              </a:tr>
              <a:tr h="2468245">
                <a:tc>
                  <a:txBody>
                    <a:bodyPr/>
                    <a:lstStyle/>
                    <a:p>
                      <a:pPr lvl="0" algn="ctr" eaLnBrk="1" hangingPunct="1">
                        <a:spcBef>
                          <a:spcPct val="20000"/>
                        </a:spcBef>
                        <a:buNone/>
                      </a:pPr>
                      <a:endParaRPr lang="en-GB" altLang="en-US" sz="4200" dirty="0">
                        <a:latin typeface="Times New Roman" panose="02020603050405020304" pitchFamily="18" charset="0"/>
                        <a:ea typeface="Times New Roman" panose="02020603050405020304" pitchFamily="18" charset="0"/>
                      </a:endParaRPr>
                    </a:p>
                  </a:txBody>
                  <a:tcPr marL="137160" marR="137160" marT="68580" marB="6858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alpha val="45000"/>
                      </a:schemeClr>
                    </a:solidFill>
                  </a:tcPr>
                </a:tc>
                <a:tc>
                  <a:txBody>
                    <a:bodyPr/>
                    <a:lstStyle/>
                    <a:p>
                      <a:pPr lvl="0" algn="ctr" eaLnBrk="1" hangingPunct="1">
                        <a:spcBef>
                          <a:spcPct val="20000"/>
                        </a:spcBef>
                        <a:buNone/>
                      </a:pPr>
                      <a:endParaRPr lang="en-GB" altLang="en-US" sz="4200" dirty="0">
                        <a:latin typeface="Times New Roman" panose="02020603050405020304" pitchFamily="18" charset="0"/>
                        <a:ea typeface="Times New Roman" panose="02020603050405020304" pitchFamily="18" charset="0"/>
                      </a:endParaRPr>
                    </a:p>
                  </a:txBody>
                  <a:tcPr marL="137160" marR="137160" marT="68580" marB="6858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alpha val="45000"/>
                      </a:schemeClr>
                    </a:solidFill>
                  </a:tcPr>
                </a:tc>
                <a:tc>
                  <a:txBody>
                    <a:bodyPr/>
                    <a:lstStyle/>
                    <a:p>
                      <a:pPr lvl="0" algn="ctr" eaLnBrk="1" hangingPunct="1">
                        <a:spcBef>
                          <a:spcPct val="20000"/>
                        </a:spcBef>
                        <a:buNone/>
                      </a:pPr>
                      <a:endParaRPr lang="en-GB" altLang="en-US" sz="4200" dirty="0">
                        <a:latin typeface="Times New Roman" panose="02020603050405020304" pitchFamily="18" charset="0"/>
                        <a:ea typeface="Times New Roman" panose="02020603050405020304" pitchFamily="18" charset="0"/>
                      </a:endParaRPr>
                    </a:p>
                  </a:txBody>
                  <a:tcPr marL="137160" marR="137160" marT="68580" marB="6858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alpha val="45000"/>
                      </a:schemeClr>
                    </a:solidFill>
                  </a:tcPr>
                </a:tc>
                <a:extLst>
                  <a:ext uri="{0D108BD9-81ED-4DB2-BD59-A6C34878D82A}">
                    <a16:rowId xmlns="" xmlns:a16="http://schemas.microsoft.com/office/drawing/2014/main" val="10003"/>
                  </a:ext>
                </a:extLst>
              </a:tr>
              <a:tr h="2910205">
                <a:tc>
                  <a:txBody>
                    <a:bodyPr/>
                    <a:lstStyle/>
                    <a:p>
                      <a:pPr lvl="0" algn="ctr" eaLnBrk="1" hangingPunct="1">
                        <a:spcBef>
                          <a:spcPct val="20000"/>
                        </a:spcBef>
                        <a:buNone/>
                      </a:pPr>
                      <a:endParaRPr lang="en-GB" altLang="en-US" sz="4200" dirty="0">
                        <a:latin typeface="Times New Roman" panose="02020603050405020304" pitchFamily="18" charset="0"/>
                        <a:ea typeface="Times New Roman" panose="02020603050405020304" pitchFamily="18" charset="0"/>
                      </a:endParaRPr>
                    </a:p>
                  </a:txBody>
                  <a:tcPr marL="137160" marR="137160" marT="68580" marB="6858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alpha val="45000"/>
                      </a:schemeClr>
                    </a:solidFill>
                  </a:tcPr>
                </a:tc>
                <a:tc>
                  <a:txBody>
                    <a:bodyPr/>
                    <a:lstStyle/>
                    <a:p>
                      <a:pPr lvl="0" algn="ctr" eaLnBrk="1" hangingPunct="1">
                        <a:spcBef>
                          <a:spcPct val="20000"/>
                        </a:spcBef>
                        <a:buNone/>
                      </a:pPr>
                      <a:endParaRPr lang="en-GB" altLang="en-US" sz="4200" dirty="0">
                        <a:latin typeface="Times New Roman" panose="02020603050405020304" pitchFamily="18" charset="0"/>
                        <a:ea typeface="Times New Roman" panose="02020603050405020304" pitchFamily="18" charset="0"/>
                      </a:endParaRPr>
                    </a:p>
                  </a:txBody>
                  <a:tcPr marL="137160" marR="137160" marT="68580" marB="6858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alpha val="45000"/>
                      </a:schemeClr>
                    </a:solidFill>
                  </a:tcPr>
                </a:tc>
                <a:tc>
                  <a:txBody>
                    <a:bodyPr/>
                    <a:lstStyle/>
                    <a:p>
                      <a:pPr lvl="0" algn="ctr" eaLnBrk="1" hangingPunct="1">
                        <a:spcBef>
                          <a:spcPct val="20000"/>
                        </a:spcBef>
                        <a:buNone/>
                      </a:pPr>
                      <a:endParaRPr lang="en-GB" altLang="en-US" sz="4200" dirty="0">
                        <a:latin typeface="Times New Roman" panose="02020603050405020304" pitchFamily="18" charset="0"/>
                        <a:ea typeface="Times New Roman" panose="02020603050405020304" pitchFamily="18" charset="0"/>
                      </a:endParaRPr>
                    </a:p>
                  </a:txBody>
                  <a:tcPr marL="137160" marR="137160" marT="68580" marB="6858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alpha val="45000"/>
                      </a:schemeClr>
                    </a:solidFill>
                  </a:tcPr>
                </a:tc>
                <a:extLst>
                  <a:ext uri="{0D108BD9-81ED-4DB2-BD59-A6C34878D82A}">
                    <a16:rowId xmlns="" xmlns:a16="http://schemas.microsoft.com/office/drawing/2014/main" val="10004"/>
                  </a:ext>
                </a:extLst>
              </a:tr>
            </a:tbl>
          </a:graphicData>
        </a:graphic>
      </p:graphicFrame>
      <p:sp>
        <p:nvSpPr>
          <p:cNvPr id="8228" name="Text Box 36"/>
          <p:cNvSpPr txBox="1"/>
          <p:nvPr/>
        </p:nvSpPr>
        <p:spPr>
          <a:xfrm>
            <a:off x="1066800" y="1714500"/>
            <a:ext cx="1852613" cy="860425"/>
          </a:xfrm>
          <a:prstGeom prst="rect">
            <a:avLst/>
          </a:prstGeom>
          <a:noFill/>
          <a:ln w="9525">
            <a:noFill/>
          </a:ln>
        </p:spPr>
        <p:txBody>
          <a:bodyPr>
            <a:spAutoFit/>
          </a:bodyPr>
          <a:lstStyle/>
          <a:p>
            <a:pPr algn="ctr"/>
            <a:r>
              <a:rPr sz="5000" b="1" dirty="0">
                <a:solidFill>
                  <a:srgbClr val="FF0000"/>
                </a:solidFill>
                <a:latin typeface="Times New Roman" panose="02020603050405020304" pitchFamily="18" charset="0"/>
                <a:cs typeface="Times New Roman" panose="02020603050405020304" pitchFamily="18" charset="0"/>
              </a:rPr>
              <a:t>Đất</a:t>
            </a:r>
            <a:endParaRPr sz="5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29" name="Text Box 37"/>
          <p:cNvSpPr txBox="1"/>
          <p:nvPr/>
        </p:nvSpPr>
        <p:spPr>
          <a:xfrm>
            <a:off x="850265" y="3771900"/>
            <a:ext cx="2286000" cy="860425"/>
          </a:xfrm>
          <a:prstGeom prst="rect">
            <a:avLst/>
          </a:prstGeom>
          <a:noFill/>
          <a:ln w="9525">
            <a:noFill/>
          </a:ln>
        </p:spPr>
        <p:txBody>
          <a:bodyPr>
            <a:spAutoFit/>
          </a:bodyPr>
          <a:lstStyle/>
          <a:p>
            <a:pPr algn="ctr"/>
            <a:r>
              <a:rPr sz="5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Nước</a:t>
            </a:r>
            <a:endParaRPr sz="5000" b="1" dirty="0">
              <a:solidFill>
                <a:srgbClr val="0070C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30" name="Text Box 38"/>
          <p:cNvSpPr txBox="1"/>
          <p:nvPr/>
        </p:nvSpPr>
        <p:spPr>
          <a:xfrm>
            <a:off x="-871855" y="5676583"/>
            <a:ext cx="4816475" cy="860425"/>
          </a:xfrm>
          <a:prstGeom prst="rect">
            <a:avLst/>
          </a:prstGeom>
          <a:noFill/>
          <a:ln w="9525">
            <a:noFill/>
          </a:ln>
        </p:spPr>
        <p:txBody>
          <a:bodyPr wrap="square">
            <a:spAutoFit/>
            <a:scene3d>
              <a:camera prst="orthographicFront"/>
              <a:lightRig rig="threePt" dir="t"/>
            </a:scene3d>
          </a:bodyPr>
          <a:lstStyle/>
          <a:p>
            <a:pPr algn="ctr"/>
            <a:r>
              <a:rPr sz="50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Không </a:t>
            </a:r>
            <a:r>
              <a:rPr lang="en-GB" sz="50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a:t>
            </a:r>
            <a:r>
              <a:rPr sz="50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hí</a:t>
            </a:r>
            <a:endParaRPr sz="50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31" name="Text Box 39"/>
          <p:cNvSpPr txBox="1"/>
          <p:nvPr/>
        </p:nvSpPr>
        <p:spPr>
          <a:xfrm>
            <a:off x="0" y="8496300"/>
            <a:ext cx="3660775" cy="860425"/>
          </a:xfrm>
          <a:prstGeom prst="rect">
            <a:avLst/>
          </a:prstGeom>
          <a:noFill/>
          <a:ln w="9525">
            <a:noFill/>
          </a:ln>
        </p:spPr>
        <p:txBody>
          <a:bodyPr wrap="square">
            <a:spAutoFit/>
            <a:scene3d>
              <a:camera prst="orthographicFront"/>
              <a:lightRig rig="threePt" dir="t"/>
            </a:scene3d>
          </a:bodyPr>
          <a:lstStyle/>
          <a:p>
            <a:pPr algn="ctr"/>
            <a:r>
              <a:rPr sz="50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Ánh </a:t>
            </a:r>
            <a:r>
              <a:rPr lang="en-GB" sz="50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
            </a:r>
            <a:r>
              <a:rPr sz="50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áng</a:t>
            </a:r>
            <a:endParaRPr sz="5000" b="1"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32" name="Text Box 40"/>
          <p:cNvSpPr txBox="1"/>
          <p:nvPr/>
        </p:nvSpPr>
        <p:spPr>
          <a:xfrm>
            <a:off x="3889375" y="1830070"/>
            <a:ext cx="5717540" cy="860425"/>
          </a:xfrm>
          <a:prstGeom prst="rect">
            <a:avLst/>
          </a:prstGeom>
          <a:noFill/>
          <a:ln w="9525">
            <a:noFill/>
          </a:ln>
        </p:spPr>
        <p:txBody>
          <a:bodyPr wrap="square">
            <a:spAutoFit/>
          </a:bodyPr>
          <a:lstStyle/>
          <a:p>
            <a:pPr algn="ctr"/>
            <a:r>
              <a:rPr sz="5000" b="1" dirty="0">
                <a:solidFill>
                  <a:srgbClr val="FF0000"/>
                </a:solidFill>
                <a:latin typeface="Times New Roman" panose="02020603050405020304" pitchFamily="18" charset="0"/>
                <a:cs typeface="Times New Roman" panose="02020603050405020304" pitchFamily="18" charset="0"/>
              </a:rPr>
              <a:t>Cây cần đất nhất</a:t>
            </a:r>
            <a:endParaRPr sz="5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33" name="Text Box 41"/>
          <p:cNvSpPr txBox="1"/>
          <p:nvPr/>
        </p:nvSpPr>
        <p:spPr>
          <a:xfrm>
            <a:off x="10210800" y="1830070"/>
            <a:ext cx="7940040" cy="860425"/>
          </a:xfrm>
          <a:prstGeom prst="rect">
            <a:avLst/>
          </a:prstGeom>
          <a:noFill/>
          <a:ln w="9525">
            <a:noFill/>
          </a:ln>
        </p:spPr>
        <p:txBody>
          <a:bodyPr wrap="square">
            <a:spAutoFit/>
          </a:bodyPr>
          <a:lstStyle/>
          <a:p>
            <a:pPr algn="ctr"/>
            <a:r>
              <a:rPr sz="5000" b="1" dirty="0">
                <a:solidFill>
                  <a:srgbClr val="FF0000"/>
                </a:solidFill>
                <a:latin typeface="Times New Roman" panose="02020603050405020304" pitchFamily="18" charset="0"/>
                <a:cs typeface="Times New Roman" panose="02020603050405020304" pitchFamily="18" charset="0"/>
              </a:rPr>
              <a:t>Đất có chất m</a:t>
            </a:r>
            <a:r>
              <a:rPr sz="5000" b="1" dirty="0">
                <a:solidFill>
                  <a:srgbClr val="FF0000"/>
                </a:solidFill>
                <a:latin typeface="Times New Roman" panose="02020603050405020304" pitchFamily="18" charset="0"/>
                <a:ea typeface="Times New Roman" panose="02020603050405020304" pitchFamily="18" charset="0"/>
              </a:rPr>
              <a:t>à</a:t>
            </a:r>
            <a:r>
              <a:rPr sz="5000" b="1" dirty="0">
                <a:solidFill>
                  <a:srgbClr val="FF0000"/>
                </a:solidFill>
                <a:latin typeface="Times New Roman" panose="02020603050405020304" pitchFamily="18" charset="0"/>
                <a:cs typeface="Times New Roman" panose="02020603050405020304" pitchFamily="18" charset="0"/>
              </a:rPr>
              <a:t>u nuôi cây</a:t>
            </a:r>
            <a:endParaRPr sz="5000" b="1" dirty="0">
              <a:solidFill>
                <a:srgbClr val="FF0000"/>
              </a:solidFill>
              <a:latin typeface="Times New Roman" panose="02020603050405020304" pitchFamily="18" charset="0"/>
              <a:ea typeface="Times New Roman" panose="02020603050405020304" pitchFamily="18" charset="0"/>
            </a:endParaRPr>
          </a:p>
        </p:txBody>
      </p:sp>
      <p:sp>
        <p:nvSpPr>
          <p:cNvPr id="8234" name="Text Box 42"/>
          <p:cNvSpPr txBox="1"/>
          <p:nvPr/>
        </p:nvSpPr>
        <p:spPr>
          <a:xfrm>
            <a:off x="4191000" y="3771900"/>
            <a:ext cx="5634355" cy="860425"/>
          </a:xfrm>
          <a:prstGeom prst="rect">
            <a:avLst/>
          </a:prstGeom>
          <a:noFill/>
          <a:ln w="9525">
            <a:noFill/>
          </a:ln>
        </p:spPr>
        <p:txBody>
          <a:bodyPr wrap="square">
            <a:spAutoFit/>
          </a:bodyPr>
          <a:lstStyle/>
          <a:p>
            <a:pPr algn="ctr"/>
            <a:r>
              <a:rPr sz="5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Cây cần nước nhất</a:t>
            </a:r>
            <a:endParaRPr sz="5000" b="1" dirty="0">
              <a:solidFill>
                <a:srgbClr val="0070C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35" name="Text Box 43"/>
          <p:cNvSpPr txBox="1"/>
          <p:nvPr/>
        </p:nvSpPr>
        <p:spPr>
          <a:xfrm>
            <a:off x="9982200" y="3771900"/>
            <a:ext cx="8244840" cy="860425"/>
          </a:xfrm>
          <a:prstGeom prst="rect">
            <a:avLst/>
          </a:prstGeom>
          <a:noFill/>
          <a:ln w="9525">
            <a:noFill/>
          </a:ln>
        </p:spPr>
        <p:txBody>
          <a:bodyPr wrap="square">
            <a:spAutoFit/>
          </a:bodyPr>
          <a:lstStyle/>
          <a:p>
            <a:pPr algn="ctr"/>
            <a:r>
              <a:rPr sz="5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Nước vận chuyển chất m</a:t>
            </a:r>
            <a:r>
              <a:rPr sz="5000" b="1" dirty="0">
                <a:solidFill>
                  <a:srgbClr val="0070C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à</a:t>
            </a:r>
            <a:r>
              <a:rPr sz="5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a:t>
            </a:r>
            <a:endParaRPr sz="5000" b="1" dirty="0">
              <a:solidFill>
                <a:srgbClr val="0070C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36" name="Text Box 44"/>
          <p:cNvSpPr txBox="1"/>
          <p:nvPr/>
        </p:nvSpPr>
        <p:spPr>
          <a:xfrm>
            <a:off x="2826385" y="5310505"/>
            <a:ext cx="7155815" cy="1630045"/>
          </a:xfrm>
          <a:prstGeom prst="rect">
            <a:avLst/>
          </a:prstGeom>
          <a:noFill/>
          <a:ln w="9525">
            <a:noFill/>
          </a:ln>
        </p:spPr>
        <p:txBody>
          <a:bodyPr wrap="square">
            <a:spAutoFit/>
            <a:scene3d>
              <a:camera prst="orthographicFront"/>
              <a:lightRig rig="threePt" dir="t"/>
            </a:scene3d>
          </a:bodyPr>
          <a:lstStyle/>
          <a:p>
            <a:pPr algn="ctr"/>
            <a:r>
              <a:rPr sz="50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Cây cần không </a:t>
            </a:r>
          </a:p>
          <a:p>
            <a:pPr algn="ctr"/>
            <a:r>
              <a:rPr sz="50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khí nhất</a:t>
            </a:r>
            <a:endParaRPr sz="50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37" name="Text Box 45"/>
          <p:cNvSpPr txBox="1"/>
          <p:nvPr/>
        </p:nvSpPr>
        <p:spPr>
          <a:xfrm>
            <a:off x="9525000" y="5219700"/>
            <a:ext cx="8390890" cy="1630045"/>
          </a:xfrm>
          <a:prstGeom prst="rect">
            <a:avLst/>
          </a:prstGeom>
          <a:noFill/>
          <a:ln w="9525">
            <a:noFill/>
          </a:ln>
        </p:spPr>
        <p:txBody>
          <a:bodyPr wrap="square">
            <a:spAutoFit/>
            <a:scene3d>
              <a:camera prst="orthographicFront"/>
              <a:lightRig rig="threePt" dir="t"/>
            </a:scene3d>
          </a:bodyPr>
          <a:lstStyle/>
          <a:p>
            <a:pPr algn="ctr"/>
            <a:r>
              <a:rPr sz="50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Cây không thể sống </a:t>
            </a:r>
          </a:p>
          <a:p>
            <a:pPr algn="ctr"/>
            <a:r>
              <a:rPr sz="50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thiếu không khí</a:t>
            </a:r>
            <a:endParaRPr sz="50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38" name="Text Box 46"/>
          <p:cNvSpPr txBox="1"/>
          <p:nvPr/>
        </p:nvSpPr>
        <p:spPr>
          <a:xfrm>
            <a:off x="4061460" y="8039100"/>
            <a:ext cx="4686300" cy="1630045"/>
          </a:xfrm>
          <a:prstGeom prst="rect">
            <a:avLst/>
          </a:prstGeom>
          <a:noFill/>
          <a:ln w="9525">
            <a:noFill/>
          </a:ln>
        </p:spPr>
        <p:txBody>
          <a:bodyPr>
            <a:spAutoFit/>
            <a:scene3d>
              <a:camera prst="orthographicFront"/>
              <a:lightRig rig="threePt" dir="t"/>
            </a:scene3d>
          </a:bodyPr>
          <a:lstStyle/>
          <a:p>
            <a:pPr algn="ctr"/>
            <a:r>
              <a:rPr sz="50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Cây cần ánh sáng nhất</a:t>
            </a:r>
            <a:endParaRPr sz="5000" b="1"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39" name="Text Box 47"/>
          <p:cNvSpPr txBox="1"/>
          <p:nvPr/>
        </p:nvSpPr>
        <p:spPr>
          <a:xfrm>
            <a:off x="10515600" y="8267700"/>
            <a:ext cx="6400800" cy="1630045"/>
          </a:xfrm>
          <a:prstGeom prst="rect">
            <a:avLst/>
          </a:prstGeom>
          <a:noFill/>
          <a:ln w="9525">
            <a:noFill/>
          </a:ln>
        </p:spPr>
        <p:txBody>
          <a:bodyPr>
            <a:spAutoFit/>
            <a:scene3d>
              <a:camera prst="orthographicFront"/>
              <a:lightRig rig="threePt" dir="t"/>
            </a:scene3d>
          </a:bodyPr>
          <a:lstStyle/>
          <a:p>
            <a:pPr algn="ctr"/>
            <a:r>
              <a:rPr sz="50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Thiếu ánh sáng cây sẽ không còn m</a:t>
            </a:r>
            <a:r>
              <a:rPr sz="5000" b="1"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à</a:t>
            </a:r>
            <a:r>
              <a:rPr sz="50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 xanh</a:t>
            </a:r>
            <a:endParaRPr sz="5000" b="1"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10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228">
                                            <p:txEl>
                                              <p:pRg st="0" end="0"/>
                                            </p:txEl>
                                          </p:spTgt>
                                        </p:tgtEl>
                                        <p:attrNameLst>
                                          <p:attrName>style.visibility</p:attrName>
                                        </p:attrNameLst>
                                      </p:cBhvr>
                                      <p:to>
                                        <p:strVal val="visible"/>
                                      </p:to>
                                    </p:set>
                                    <p:animEffect transition="in" filter="checkerboard(across)">
                                      <p:cBhvr>
                                        <p:cTn id="12" dur="500"/>
                                        <p:tgtEl>
                                          <p:spTgt spid="822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229"/>
                                        </p:tgtEl>
                                        <p:attrNameLst>
                                          <p:attrName>style.visibility</p:attrName>
                                        </p:attrNameLst>
                                      </p:cBhvr>
                                      <p:to>
                                        <p:strVal val="visible"/>
                                      </p:to>
                                    </p:set>
                                    <p:animEffect transition="in" filter="checkerboard(across)">
                                      <p:cBhvr>
                                        <p:cTn id="17" dur="500"/>
                                        <p:tgtEl>
                                          <p:spTgt spid="822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8230"/>
                                        </p:tgtEl>
                                        <p:attrNameLst>
                                          <p:attrName>style.visibility</p:attrName>
                                        </p:attrNameLst>
                                      </p:cBhvr>
                                      <p:to>
                                        <p:strVal val="visible"/>
                                      </p:to>
                                    </p:set>
                                    <p:animEffect transition="in" filter="checkerboard(across)">
                                      <p:cBhvr>
                                        <p:cTn id="22" dur="500"/>
                                        <p:tgtEl>
                                          <p:spTgt spid="8230"/>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8231"/>
                                        </p:tgtEl>
                                        <p:attrNameLst>
                                          <p:attrName>style.visibility</p:attrName>
                                        </p:attrNameLst>
                                      </p:cBhvr>
                                      <p:to>
                                        <p:strVal val="visible"/>
                                      </p:to>
                                    </p:set>
                                    <p:animEffect transition="in" filter="checkerboard(across)">
                                      <p:cBhvr>
                                        <p:cTn id="27" dur="500"/>
                                        <p:tgtEl>
                                          <p:spTgt spid="8231"/>
                                        </p:tgtEl>
                                      </p:cBhvr>
                                    </p:animEffect>
                                  </p:childTnLst>
                                </p:cTn>
                              </p:par>
                            </p:childTnLst>
                          </p:cTn>
                        </p:par>
                      </p:childTnLst>
                    </p:cTn>
                  </p:par>
                  <p:par>
                    <p:cTn id="28" fill="hold">
                      <p:stCondLst>
                        <p:cond delay="indefinite"/>
                      </p:stCondLst>
                      <p:childTnLst>
                        <p:par>
                          <p:cTn id="29" fill="hold">
                            <p:stCondLst>
                              <p:cond delay="0"/>
                            </p:stCondLst>
                            <p:childTnLst>
                              <p:par>
                                <p:cTn id="30" presetID="27" presetClass="entr" presetSubtype="0" fill="hold" grpId="0" nodeType="clickEffect">
                                  <p:stCondLst>
                                    <p:cond delay="0"/>
                                  </p:stCondLst>
                                  <p:iterate type="lt">
                                    <p:tmPct val="50000"/>
                                  </p:iterate>
                                  <p:childTnLst>
                                    <p:set>
                                      <p:cBhvr>
                                        <p:cTn id="31" dur="1" fill="hold">
                                          <p:stCondLst>
                                            <p:cond delay="0"/>
                                          </p:stCondLst>
                                        </p:cTn>
                                        <p:tgtEl>
                                          <p:spTgt spid="8232"/>
                                        </p:tgtEl>
                                        <p:attrNameLst>
                                          <p:attrName>style.visibility</p:attrName>
                                        </p:attrNameLst>
                                      </p:cBhvr>
                                      <p:to>
                                        <p:strVal val="visible"/>
                                      </p:to>
                                    </p:set>
                                    <p:anim calcmode="discrete" valueType="clr">
                                      <p:cBhvr override="childStyle">
                                        <p:cTn id="32" dur="80"/>
                                        <p:tgtEl>
                                          <p:spTgt spid="8232"/>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8232"/>
                                        </p:tgtEl>
                                        <p:attrNameLst>
                                          <p:attrName>fillcolor</p:attrName>
                                        </p:attrNameLst>
                                      </p:cBhvr>
                                      <p:tavLst>
                                        <p:tav tm="0">
                                          <p:val>
                                            <p:clrVal>
                                              <a:schemeClr val="accent2"/>
                                            </p:clrVal>
                                          </p:val>
                                        </p:tav>
                                        <p:tav tm="50000">
                                          <p:val>
                                            <p:clrVal>
                                              <a:schemeClr val="hlink"/>
                                            </p:clrVal>
                                          </p:val>
                                        </p:tav>
                                      </p:tavLst>
                                    </p:anim>
                                    <p:set>
                                      <p:cBhvr>
                                        <p:cTn id="34" dur="80"/>
                                        <p:tgtEl>
                                          <p:spTgt spid="8232"/>
                                        </p:tgtEl>
                                        <p:attrNameLst>
                                          <p:attrName>fill.type</p:attrName>
                                        </p:attrNameLst>
                                      </p:cBhvr>
                                      <p:to>
                                        <p:strVal val="solid"/>
                                      </p:to>
                                    </p:set>
                                  </p:childTnLst>
                                </p:cTn>
                              </p:par>
                            </p:childTnLst>
                          </p:cTn>
                        </p:par>
                      </p:childTnLst>
                    </p:cTn>
                  </p:par>
                  <p:par>
                    <p:cTn id="35" fill="hold">
                      <p:stCondLst>
                        <p:cond delay="indefinite"/>
                      </p:stCondLst>
                      <p:childTnLst>
                        <p:par>
                          <p:cTn id="36" fill="hold">
                            <p:stCondLst>
                              <p:cond delay="0"/>
                            </p:stCondLst>
                            <p:childTnLst>
                              <p:par>
                                <p:cTn id="37" presetID="27" presetClass="entr" presetSubtype="0" fill="hold" grpId="0" nodeType="clickEffect">
                                  <p:stCondLst>
                                    <p:cond delay="0"/>
                                  </p:stCondLst>
                                  <p:iterate type="lt">
                                    <p:tmPct val="50000"/>
                                  </p:iterate>
                                  <p:childTnLst>
                                    <p:set>
                                      <p:cBhvr>
                                        <p:cTn id="38" dur="1" fill="hold">
                                          <p:stCondLst>
                                            <p:cond delay="0"/>
                                          </p:stCondLst>
                                        </p:cTn>
                                        <p:tgtEl>
                                          <p:spTgt spid="8233"/>
                                        </p:tgtEl>
                                        <p:attrNameLst>
                                          <p:attrName>style.visibility</p:attrName>
                                        </p:attrNameLst>
                                      </p:cBhvr>
                                      <p:to>
                                        <p:strVal val="visible"/>
                                      </p:to>
                                    </p:set>
                                    <p:anim calcmode="discrete" valueType="clr">
                                      <p:cBhvr override="childStyle">
                                        <p:cTn id="39" dur="80"/>
                                        <p:tgtEl>
                                          <p:spTgt spid="8233"/>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8233"/>
                                        </p:tgtEl>
                                        <p:attrNameLst>
                                          <p:attrName>fillcolor</p:attrName>
                                        </p:attrNameLst>
                                      </p:cBhvr>
                                      <p:tavLst>
                                        <p:tav tm="0">
                                          <p:val>
                                            <p:clrVal>
                                              <a:schemeClr val="accent2"/>
                                            </p:clrVal>
                                          </p:val>
                                        </p:tav>
                                        <p:tav tm="50000">
                                          <p:val>
                                            <p:clrVal>
                                              <a:schemeClr val="hlink"/>
                                            </p:clrVal>
                                          </p:val>
                                        </p:tav>
                                      </p:tavLst>
                                    </p:anim>
                                    <p:set>
                                      <p:cBhvr>
                                        <p:cTn id="41" dur="80"/>
                                        <p:tgtEl>
                                          <p:spTgt spid="8233"/>
                                        </p:tgtEl>
                                        <p:attrNameLst>
                                          <p:attrName>fill.type</p:attrName>
                                        </p:attrNameLst>
                                      </p:cBhvr>
                                      <p:to>
                                        <p:strVal val="solid"/>
                                      </p:to>
                                    </p:set>
                                  </p:childTnLst>
                                </p:cTn>
                              </p:par>
                            </p:childTnLst>
                          </p:cTn>
                        </p:par>
                      </p:childTnLst>
                    </p:cTn>
                  </p:par>
                  <p:par>
                    <p:cTn id="42" fill="hold">
                      <p:stCondLst>
                        <p:cond delay="indefinite"/>
                      </p:stCondLst>
                      <p:childTnLst>
                        <p:par>
                          <p:cTn id="43" fill="hold">
                            <p:stCondLst>
                              <p:cond delay="0"/>
                            </p:stCondLst>
                            <p:childTnLst>
                              <p:par>
                                <p:cTn id="44" presetID="27" presetClass="entr" presetSubtype="0" fill="hold" grpId="0" nodeType="clickEffect">
                                  <p:stCondLst>
                                    <p:cond delay="0"/>
                                  </p:stCondLst>
                                  <p:iterate type="lt">
                                    <p:tmPct val="50000"/>
                                  </p:iterate>
                                  <p:childTnLst>
                                    <p:set>
                                      <p:cBhvr>
                                        <p:cTn id="45" dur="1" fill="hold">
                                          <p:stCondLst>
                                            <p:cond delay="0"/>
                                          </p:stCondLst>
                                        </p:cTn>
                                        <p:tgtEl>
                                          <p:spTgt spid="8234"/>
                                        </p:tgtEl>
                                        <p:attrNameLst>
                                          <p:attrName>style.visibility</p:attrName>
                                        </p:attrNameLst>
                                      </p:cBhvr>
                                      <p:to>
                                        <p:strVal val="visible"/>
                                      </p:to>
                                    </p:set>
                                    <p:anim calcmode="discrete" valueType="clr">
                                      <p:cBhvr override="childStyle">
                                        <p:cTn id="46" dur="80"/>
                                        <p:tgtEl>
                                          <p:spTgt spid="8234"/>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8234"/>
                                        </p:tgtEl>
                                        <p:attrNameLst>
                                          <p:attrName>fillcolor</p:attrName>
                                        </p:attrNameLst>
                                      </p:cBhvr>
                                      <p:tavLst>
                                        <p:tav tm="0">
                                          <p:val>
                                            <p:clrVal>
                                              <a:schemeClr val="accent2"/>
                                            </p:clrVal>
                                          </p:val>
                                        </p:tav>
                                        <p:tav tm="50000">
                                          <p:val>
                                            <p:clrVal>
                                              <a:schemeClr val="hlink"/>
                                            </p:clrVal>
                                          </p:val>
                                        </p:tav>
                                      </p:tavLst>
                                    </p:anim>
                                    <p:set>
                                      <p:cBhvr>
                                        <p:cTn id="48" dur="80"/>
                                        <p:tgtEl>
                                          <p:spTgt spid="8234"/>
                                        </p:tgtEl>
                                        <p:attrNameLst>
                                          <p:attrName>fill.type</p:attrName>
                                        </p:attrNameLst>
                                      </p:cBhvr>
                                      <p:to>
                                        <p:strVal val="solid"/>
                                      </p:to>
                                    </p:set>
                                  </p:childTnLst>
                                </p:cTn>
                              </p:par>
                            </p:childTnLst>
                          </p:cTn>
                        </p:par>
                      </p:childTnLst>
                    </p:cTn>
                  </p:par>
                  <p:par>
                    <p:cTn id="49" fill="hold">
                      <p:stCondLst>
                        <p:cond delay="indefinite"/>
                      </p:stCondLst>
                      <p:childTnLst>
                        <p:par>
                          <p:cTn id="50" fill="hold">
                            <p:stCondLst>
                              <p:cond delay="0"/>
                            </p:stCondLst>
                            <p:childTnLst>
                              <p:par>
                                <p:cTn id="51" presetID="27" presetClass="entr" presetSubtype="0" fill="hold" grpId="0" nodeType="clickEffect">
                                  <p:stCondLst>
                                    <p:cond delay="0"/>
                                  </p:stCondLst>
                                  <p:iterate type="lt">
                                    <p:tmPct val="50000"/>
                                  </p:iterate>
                                  <p:childTnLst>
                                    <p:set>
                                      <p:cBhvr>
                                        <p:cTn id="52" dur="1" fill="hold">
                                          <p:stCondLst>
                                            <p:cond delay="0"/>
                                          </p:stCondLst>
                                        </p:cTn>
                                        <p:tgtEl>
                                          <p:spTgt spid="8235"/>
                                        </p:tgtEl>
                                        <p:attrNameLst>
                                          <p:attrName>style.visibility</p:attrName>
                                        </p:attrNameLst>
                                      </p:cBhvr>
                                      <p:to>
                                        <p:strVal val="visible"/>
                                      </p:to>
                                    </p:set>
                                    <p:anim calcmode="discrete" valueType="clr">
                                      <p:cBhvr override="childStyle">
                                        <p:cTn id="53" dur="80"/>
                                        <p:tgtEl>
                                          <p:spTgt spid="8235"/>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8235"/>
                                        </p:tgtEl>
                                        <p:attrNameLst>
                                          <p:attrName>fillcolor</p:attrName>
                                        </p:attrNameLst>
                                      </p:cBhvr>
                                      <p:tavLst>
                                        <p:tav tm="0">
                                          <p:val>
                                            <p:clrVal>
                                              <a:schemeClr val="accent2"/>
                                            </p:clrVal>
                                          </p:val>
                                        </p:tav>
                                        <p:tav tm="50000">
                                          <p:val>
                                            <p:clrVal>
                                              <a:schemeClr val="hlink"/>
                                            </p:clrVal>
                                          </p:val>
                                        </p:tav>
                                      </p:tavLst>
                                    </p:anim>
                                    <p:set>
                                      <p:cBhvr>
                                        <p:cTn id="55" dur="80"/>
                                        <p:tgtEl>
                                          <p:spTgt spid="8235"/>
                                        </p:tgtEl>
                                        <p:attrNameLst>
                                          <p:attrName>fill.type</p:attrName>
                                        </p:attrNameLst>
                                      </p:cBhvr>
                                      <p:to>
                                        <p:strVal val="solid"/>
                                      </p:to>
                                    </p:set>
                                  </p:childTnLst>
                                </p:cTn>
                              </p:par>
                            </p:childTnLst>
                          </p:cTn>
                        </p:par>
                      </p:childTnLst>
                    </p:cTn>
                  </p:par>
                  <p:par>
                    <p:cTn id="56" fill="hold">
                      <p:stCondLst>
                        <p:cond delay="indefinite"/>
                      </p:stCondLst>
                      <p:childTnLst>
                        <p:par>
                          <p:cTn id="57" fill="hold">
                            <p:stCondLst>
                              <p:cond delay="0"/>
                            </p:stCondLst>
                            <p:childTnLst>
                              <p:par>
                                <p:cTn id="58" presetID="27" presetClass="entr" presetSubtype="0" fill="hold" grpId="0" nodeType="clickEffect">
                                  <p:stCondLst>
                                    <p:cond delay="0"/>
                                  </p:stCondLst>
                                  <p:iterate type="lt">
                                    <p:tmPct val="50000"/>
                                  </p:iterate>
                                  <p:childTnLst>
                                    <p:set>
                                      <p:cBhvr>
                                        <p:cTn id="59" dur="1" fill="hold">
                                          <p:stCondLst>
                                            <p:cond delay="0"/>
                                          </p:stCondLst>
                                        </p:cTn>
                                        <p:tgtEl>
                                          <p:spTgt spid="8236"/>
                                        </p:tgtEl>
                                        <p:attrNameLst>
                                          <p:attrName>style.visibility</p:attrName>
                                        </p:attrNameLst>
                                      </p:cBhvr>
                                      <p:to>
                                        <p:strVal val="visible"/>
                                      </p:to>
                                    </p:set>
                                    <p:anim calcmode="discrete" valueType="clr">
                                      <p:cBhvr override="childStyle">
                                        <p:cTn id="60" dur="80"/>
                                        <p:tgtEl>
                                          <p:spTgt spid="8236"/>
                                        </p:tgtEl>
                                        <p:attrNameLst>
                                          <p:attrName>style.color</p:attrName>
                                        </p:attrNameLst>
                                      </p:cBhvr>
                                      <p:tavLst>
                                        <p:tav tm="0">
                                          <p:val>
                                            <p:clrVal>
                                              <a:schemeClr val="accent2"/>
                                            </p:clrVal>
                                          </p:val>
                                        </p:tav>
                                        <p:tav tm="50000">
                                          <p:val>
                                            <p:clrVal>
                                              <a:schemeClr val="hlink"/>
                                            </p:clrVal>
                                          </p:val>
                                        </p:tav>
                                      </p:tavLst>
                                    </p:anim>
                                    <p:anim calcmode="discrete" valueType="clr">
                                      <p:cBhvr>
                                        <p:cTn id="61" dur="80"/>
                                        <p:tgtEl>
                                          <p:spTgt spid="8236"/>
                                        </p:tgtEl>
                                        <p:attrNameLst>
                                          <p:attrName>fillcolor</p:attrName>
                                        </p:attrNameLst>
                                      </p:cBhvr>
                                      <p:tavLst>
                                        <p:tav tm="0">
                                          <p:val>
                                            <p:clrVal>
                                              <a:schemeClr val="accent2"/>
                                            </p:clrVal>
                                          </p:val>
                                        </p:tav>
                                        <p:tav tm="50000">
                                          <p:val>
                                            <p:clrVal>
                                              <a:schemeClr val="hlink"/>
                                            </p:clrVal>
                                          </p:val>
                                        </p:tav>
                                      </p:tavLst>
                                    </p:anim>
                                    <p:set>
                                      <p:cBhvr>
                                        <p:cTn id="62" dur="80"/>
                                        <p:tgtEl>
                                          <p:spTgt spid="8236"/>
                                        </p:tgtEl>
                                        <p:attrNameLst>
                                          <p:attrName>fill.type</p:attrName>
                                        </p:attrNameLst>
                                      </p:cBhvr>
                                      <p:to>
                                        <p:strVal val="solid"/>
                                      </p:to>
                                    </p:set>
                                  </p:childTnLst>
                                </p:cTn>
                              </p:par>
                            </p:childTnLst>
                          </p:cTn>
                        </p:par>
                      </p:childTnLst>
                    </p:cTn>
                  </p:par>
                  <p:par>
                    <p:cTn id="63" fill="hold">
                      <p:stCondLst>
                        <p:cond delay="indefinite"/>
                      </p:stCondLst>
                      <p:childTnLst>
                        <p:par>
                          <p:cTn id="64" fill="hold">
                            <p:stCondLst>
                              <p:cond delay="0"/>
                            </p:stCondLst>
                            <p:childTnLst>
                              <p:par>
                                <p:cTn id="65" presetID="27" presetClass="entr" presetSubtype="0" fill="hold" grpId="0" nodeType="clickEffect">
                                  <p:stCondLst>
                                    <p:cond delay="0"/>
                                  </p:stCondLst>
                                  <p:iterate type="lt">
                                    <p:tmPct val="50000"/>
                                  </p:iterate>
                                  <p:childTnLst>
                                    <p:set>
                                      <p:cBhvr>
                                        <p:cTn id="66" dur="1" fill="hold">
                                          <p:stCondLst>
                                            <p:cond delay="0"/>
                                          </p:stCondLst>
                                        </p:cTn>
                                        <p:tgtEl>
                                          <p:spTgt spid="8237"/>
                                        </p:tgtEl>
                                        <p:attrNameLst>
                                          <p:attrName>style.visibility</p:attrName>
                                        </p:attrNameLst>
                                      </p:cBhvr>
                                      <p:to>
                                        <p:strVal val="visible"/>
                                      </p:to>
                                    </p:set>
                                    <p:anim calcmode="discrete" valueType="clr">
                                      <p:cBhvr override="childStyle">
                                        <p:cTn id="67" dur="80"/>
                                        <p:tgtEl>
                                          <p:spTgt spid="8237"/>
                                        </p:tgtEl>
                                        <p:attrNameLst>
                                          <p:attrName>style.color</p:attrName>
                                        </p:attrNameLst>
                                      </p:cBhvr>
                                      <p:tavLst>
                                        <p:tav tm="0">
                                          <p:val>
                                            <p:clrVal>
                                              <a:schemeClr val="accent2"/>
                                            </p:clrVal>
                                          </p:val>
                                        </p:tav>
                                        <p:tav tm="50000">
                                          <p:val>
                                            <p:clrVal>
                                              <a:schemeClr val="hlink"/>
                                            </p:clrVal>
                                          </p:val>
                                        </p:tav>
                                      </p:tavLst>
                                    </p:anim>
                                    <p:anim calcmode="discrete" valueType="clr">
                                      <p:cBhvr>
                                        <p:cTn id="68" dur="80"/>
                                        <p:tgtEl>
                                          <p:spTgt spid="8237"/>
                                        </p:tgtEl>
                                        <p:attrNameLst>
                                          <p:attrName>fillcolor</p:attrName>
                                        </p:attrNameLst>
                                      </p:cBhvr>
                                      <p:tavLst>
                                        <p:tav tm="0">
                                          <p:val>
                                            <p:clrVal>
                                              <a:schemeClr val="accent2"/>
                                            </p:clrVal>
                                          </p:val>
                                        </p:tav>
                                        <p:tav tm="50000">
                                          <p:val>
                                            <p:clrVal>
                                              <a:schemeClr val="hlink"/>
                                            </p:clrVal>
                                          </p:val>
                                        </p:tav>
                                      </p:tavLst>
                                    </p:anim>
                                    <p:set>
                                      <p:cBhvr>
                                        <p:cTn id="69" dur="80"/>
                                        <p:tgtEl>
                                          <p:spTgt spid="8237"/>
                                        </p:tgtEl>
                                        <p:attrNameLst>
                                          <p:attrName>fill.type</p:attrName>
                                        </p:attrNameLst>
                                      </p:cBhvr>
                                      <p:to>
                                        <p:strVal val="solid"/>
                                      </p:to>
                                    </p:set>
                                  </p:childTnLst>
                                </p:cTn>
                              </p:par>
                            </p:childTnLst>
                          </p:cTn>
                        </p:par>
                      </p:childTnLst>
                    </p:cTn>
                  </p:par>
                  <p:par>
                    <p:cTn id="70" fill="hold">
                      <p:stCondLst>
                        <p:cond delay="indefinite"/>
                      </p:stCondLst>
                      <p:childTnLst>
                        <p:par>
                          <p:cTn id="71" fill="hold">
                            <p:stCondLst>
                              <p:cond delay="0"/>
                            </p:stCondLst>
                            <p:childTnLst>
                              <p:par>
                                <p:cTn id="72" presetID="27" presetClass="entr" presetSubtype="0" fill="hold" grpId="0" nodeType="clickEffect">
                                  <p:stCondLst>
                                    <p:cond delay="0"/>
                                  </p:stCondLst>
                                  <p:iterate type="lt">
                                    <p:tmPct val="50000"/>
                                  </p:iterate>
                                  <p:childTnLst>
                                    <p:set>
                                      <p:cBhvr>
                                        <p:cTn id="73" dur="1" fill="hold">
                                          <p:stCondLst>
                                            <p:cond delay="0"/>
                                          </p:stCondLst>
                                        </p:cTn>
                                        <p:tgtEl>
                                          <p:spTgt spid="8238"/>
                                        </p:tgtEl>
                                        <p:attrNameLst>
                                          <p:attrName>style.visibility</p:attrName>
                                        </p:attrNameLst>
                                      </p:cBhvr>
                                      <p:to>
                                        <p:strVal val="visible"/>
                                      </p:to>
                                    </p:set>
                                    <p:anim calcmode="discrete" valueType="clr">
                                      <p:cBhvr override="childStyle">
                                        <p:cTn id="74" dur="80"/>
                                        <p:tgtEl>
                                          <p:spTgt spid="8238"/>
                                        </p:tgtEl>
                                        <p:attrNameLst>
                                          <p:attrName>style.color</p:attrName>
                                        </p:attrNameLst>
                                      </p:cBhvr>
                                      <p:tavLst>
                                        <p:tav tm="0">
                                          <p:val>
                                            <p:clrVal>
                                              <a:schemeClr val="accent2"/>
                                            </p:clrVal>
                                          </p:val>
                                        </p:tav>
                                        <p:tav tm="50000">
                                          <p:val>
                                            <p:clrVal>
                                              <a:schemeClr val="hlink"/>
                                            </p:clrVal>
                                          </p:val>
                                        </p:tav>
                                      </p:tavLst>
                                    </p:anim>
                                    <p:anim calcmode="discrete" valueType="clr">
                                      <p:cBhvr>
                                        <p:cTn id="75" dur="80"/>
                                        <p:tgtEl>
                                          <p:spTgt spid="8238"/>
                                        </p:tgtEl>
                                        <p:attrNameLst>
                                          <p:attrName>fillcolor</p:attrName>
                                        </p:attrNameLst>
                                      </p:cBhvr>
                                      <p:tavLst>
                                        <p:tav tm="0">
                                          <p:val>
                                            <p:clrVal>
                                              <a:schemeClr val="accent2"/>
                                            </p:clrVal>
                                          </p:val>
                                        </p:tav>
                                        <p:tav tm="50000">
                                          <p:val>
                                            <p:clrVal>
                                              <a:schemeClr val="hlink"/>
                                            </p:clrVal>
                                          </p:val>
                                        </p:tav>
                                      </p:tavLst>
                                    </p:anim>
                                    <p:set>
                                      <p:cBhvr>
                                        <p:cTn id="76" dur="80"/>
                                        <p:tgtEl>
                                          <p:spTgt spid="8238"/>
                                        </p:tgtEl>
                                        <p:attrNameLst>
                                          <p:attrName>fill.type</p:attrName>
                                        </p:attrNameLst>
                                      </p:cBhvr>
                                      <p:to>
                                        <p:strVal val="solid"/>
                                      </p:to>
                                    </p:set>
                                  </p:childTnLst>
                                </p:cTn>
                              </p:par>
                            </p:childTnLst>
                          </p:cTn>
                        </p:par>
                      </p:childTnLst>
                    </p:cTn>
                  </p:par>
                  <p:par>
                    <p:cTn id="77" fill="hold">
                      <p:stCondLst>
                        <p:cond delay="indefinite"/>
                      </p:stCondLst>
                      <p:childTnLst>
                        <p:par>
                          <p:cTn id="78" fill="hold">
                            <p:stCondLst>
                              <p:cond delay="0"/>
                            </p:stCondLst>
                            <p:childTnLst>
                              <p:par>
                                <p:cTn id="79" presetID="27" presetClass="entr" presetSubtype="0" fill="hold" grpId="0" nodeType="clickEffect">
                                  <p:stCondLst>
                                    <p:cond delay="0"/>
                                  </p:stCondLst>
                                  <p:iterate type="lt">
                                    <p:tmPct val="50000"/>
                                  </p:iterate>
                                  <p:childTnLst>
                                    <p:set>
                                      <p:cBhvr>
                                        <p:cTn id="80" dur="1" fill="hold">
                                          <p:stCondLst>
                                            <p:cond delay="0"/>
                                          </p:stCondLst>
                                        </p:cTn>
                                        <p:tgtEl>
                                          <p:spTgt spid="8239"/>
                                        </p:tgtEl>
                                        <p:attrNameLst>
                                          <p:attrName>style.visibility</p:attrName>
                                        </p:attrNameLst>
                                      </p:cBhvr>
                                      <p:to>
                                        <p:strVal val="visible"/>
                                      </p:to>
                                    </p:set>
                                    <p:anim calcmode="discrete" valueType="clr">
                                      <p:cBhvr override="childStyle">
                                        <p:cTn id="81" dur="80"/>
                                        <p:tgtEl>
                                          <p:spTgt spid="8239"/>
                                        </p:tgtEl>
                                        <p:attrNameLst>
                                          <p:attrName>style.color</p:attrName>
                                        </p:attrNameLst>
                                      </p:cBhvr>
                                      <p:tavLst>
                                        <p:tav tm="0">
                                          <p:val>
                                            <p:clrVal>
                                              <a:schemeClr val="accent2"/>
                                            </p:clrVal>
                                          </p:val>
                                        </p:tav>
                                        <p:tav tm="50000">
                                          <p:val>
                                            <p:clrVal>
                                              <a:schemeClr val="hlink"/>
                                            </p:clrVal>
                                          </p:val>
                                        </p:tav>
                                      </p:tavLst>
                                    </p:anim>
                                    <p:anim calcmode="discrete" valueType="clr">
                                      <p:cBhvr>
                                        <p:cTn id="82" dur="80"/>
                                        <p:tgtEl>
                                          <p:spTgt spid="8239"/>
                                        </p:tgtEl>
                                        <p:attrNameLst>
                                          <p:attrName>fillcolor</p:attrName>
                                        </p:attrNameLst>
                                      </p:cBhvr>
                                      <p:tavLst>
                                        <p:tav tm="0">
                                          <p:val>
                                            <p:clrVal>
                                              <a:schemeClr val="accent2"/>
                                            </p:clrVal>
                                          </p:val>
                                        </p:tav>
                                        <p:tav tm="50000">
                                          <p:val>
                                            <p:clrVal>
                                              <a:schemeClr val="hlink"/>
                                            </p:clrVal>
                                          </p:val>
                                        </p:tav>
                                      </p:tavLst>
                                    </p:anim>
                                    <p:set>
                                      <p:cBhvr>
                                        <p:cTn id="83" dur="80"/>
                                        <p:tgtEl>
                                          <p:spTgt spid="82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29" grpId="0"/>
      <p:bldP spid="8230" grpId="0"/>
      <p:bldP spid="8231" grpId="0"/>
      <p:bldP spid="8232" grpId="0"/>
      <p:bldP spid="8233" grpId="0"/>
      <p:bldP spid="8234" grpId="0"/>
      <p:bldP spid="8235" grpId="0"/>
      <p:bldP spid="8236" grpId="0"/>
      <p:bldP spid="8237" grpId="0"/>
      <p:bldP spid="8238" grpId="0"/>
      <p:bldP spid="823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25</TotalTime>
  <Words>602</Words>
  <Application>Microsoft Office PowerPoint</Application>
  <PresentationFormat>Custom</PresentationFormat>
  <Paragraphs>85</Paragraphs>
  <Slides>20</Slides>
  <Notes>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Arial</vt:lpstr>
      <vt:lpstr>Calibri</vt:lpstr>
      <vt:lpstr>Sriracha</vt:lpstr>
      <vt:lpstr>SVN-Hole Hearted</vt:lpstr>
      <vt:lpstr>华康海报体W12(P)</vt:lpstr>
      <vt:lpstr>Times New Roman</vt:lpstr>
      <vt:lpstr>Tahoma</vt:lpstr>
      <vt:lpstr>Wingdings 2</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TLV Thuyet trinh tranh luan</dc:title>
  <dc:subject>9Slide.vn</dc:subject>
  <dc:creator>HP</dc:creator>
  <dc:description>9Slide.vn</dc:description>
  <cp:lastModifiedBy>Trà My</cp:lastModifiedBy>
  <cp:revision>22</cp:revision>
  <dcterms:created xsi:type="dcterms:W3CDTF">2006-08-16T00:00:00Z</dcterms:created>
  <dcterms:modified xsi:type="dcterms:W3CDTF">2023-07-20T14:46:07Z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DA8DC9F2E57141D1AA80FA213EA5DB76</vt:lpwstr>
  </property>
  <property fmtid="{D5CDD505-2E9C-101B-9397-08002B2CF9AE}" pid="3" name="KSOProductBuildVer">
    <vt:lpwstr>2057-11.2.0.10323</vt:lpwstr>
  </property>
</Properties>
</file>