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9" r:id="rId2"/>
    <p:sldMasterId id="2147483718" r:id="rId3"/>
  </p:sldMasterIdLst>
  <p:sldIdLst>
    <p:sldId id="257" r:id="rId4"/>
    <p:sldId id="280" r:id="rId5"/>
    <p:sldId id="281" r:id="rId6"/>
    <p:sldId id="260" r:id="rId7"/>
    <p:sldId id="262" r:id="rId8"/>
    <p:sldId id="279" r:id="rId9"/>
    <p:sldId id="268" r:id="rId10"/>
    <p:sldId id="282" r:id="rId11"/>
    <p:sldId id="462" r:id="rId12"/>
    <p:sldId id="461" r:id="rId13"/>
    <p:sldId id="465" r:id="rId14"/>
    <p:sldId id="270" r:id="rId15"/>
    <p:sldId id="271" r:id="rId16"/>
    <p:sldId id="272" r:id="rId17"/>
    <p:sldId id="274"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2788006149"/>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8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3484845573"/>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7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1783574409"/>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6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983185812"/>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1982147066"/>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1420197773"/>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1721040475"/>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2789966507"/>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2073938410"/>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1128736373"/>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1884523522"/>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6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2638964764"/>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560345667"/>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1290266529"/>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3460692609"/>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2733790230"/>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742807344"/>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3345636301"/>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1849157230"/>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247495540"/>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three columns" userDrawn="1">
  <p:cSld name="Title and three columns">
    <p:bg>
      <p:bgPr>
        <a:blipFill dpi="0" rotWithShape="1">
          <a:blip r:embed="rId2">
            <a:lum/>
          </a:blip>
          <a:srcRect/>
          <a:stretch>
            <a:fillRect l="-6000" r="-6000"/>
          </a:stretch>
        </a:blipFill>
        <a:effectLst/>
      </p:bgPr>
    </p:bg>
    <p:spTree>
      <p:nvGrpSpPr>
        <p:cNvPr id="1" name="Shape 977"/>
        <p:cNvGrpSpPr/>
        <p:nvPr/>
      </p:nvGrpSpPr>
      <p:grpSpPr>
        <a:xfrm>
          <a:off x="0" y="0"/>
          <a:ext cx="0" cy="0"/>
          <a:chOff x="0" y="0"/>
          <a:chExt cx="0" cy="0"/>
        </a:xfrm>
      </p:grpSpPr>
      <p:sp>
        <p:nvSpPr>
          <p:cNvPr id="984" name="Google Shape;984;p14"/>
          <p:cNvSpPr/>
          <p:nvPr/>
        </p:nvSpPr>
        <p:spPr>
          <a:xfrm>
            <a:off x="8502318" y="311467"/>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5" name="Google Shape;985;p14"/>
          <p:cNvSpPr/>
          <p:nvPr/>
        </p:nvSpPr>
        <p:spPr>
          <a:xfrm>
            <a:off x="586918" y="6035234"/>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6" name="Google Shape;986;p14"/>
          <p:cNvSpPr/>
          <p:nvPr/>
        </p:nvSpPr>
        <p:spPr>
          <a:xfrm>
            <a:off x="719201" y="311467"/>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7" name="Google Shape;987;p14"/>
          <p:cNvSpPr/>
          <p:nvPr/>
        </p:nvSpPr>
        <p:spPr>
          <a:xfrm>
            <a:off x="11432701" y="6035234"/>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217363286"/>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1123232178"/>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5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1834763307"/>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16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1445871350"/>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15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3921133065"/>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14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514912011"/>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1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3991822449"/>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1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146789390"/>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1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2449316635"/>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10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1066585753"/>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9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2754390668"/>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8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1824104319"/>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7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3284489248"/>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14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2358081894"/>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6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3768759148"/>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3995745815"/>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1752877943"/>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2423615809"/>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2733181716"/>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3554817473"/>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1698683426"/>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1266983962"/>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3636310842"/>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4058951093"/>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1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1651887173"/>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3506690109"/>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1309914708"/>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3687142466"/>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4091468625"/>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4268557329"/>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3719769204"/>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and three columns" userDrawn="1">
  <p:cSld name="Title and three columns">
    <p:bg>
      <p:bgPr>
        <a:blipFill dpi="0" rotWithShape="1">
          <a:blip r:embed="rId2">
            <a:lum/>
          </a:blip>
          <a:srcRect/>
          <a:stretch>
            <a:fillRect l="-6000" r="-6000"/>
          </a:stretch>
        </a:blipFill>
        <a:effectLst/>
      </p:bgPr>
    </p:bg>
    <p:spTree>
      <p:nvGrpSpPr>
        <p:cNvPr id="1" name="Shape 977"/>
        <p:cNvGrpSpPr/>
        <p:nvPr/>
      </p:nvGrpSpPr>
      <p:grpSpPr>
        <a:xfrm>
          <a:off x="0" y="0"/>
          <a:ext cx="0" cy="0"/>
          <a:chOff x="0" y="0"/>
          <a:chExt cx="0" cy="0"/>
        </a:xfrm>
      </p:grpSpPr>
      <p:sp>
        <p:nvSpPr>
          <p:cNvPr id="984" name="Google Shape;984;p14"/>
          <p:cNvSpPr/>
          <p:nvPr/>
        </p:nvSpPr>
        <p:spPr>
          <a:xfrm>
            <a:off x="8502318" y="311467"/>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5" name="Google Shape;985;p14"/>
          <p:cNvSpPr/>
          <p:nvPr/>
        </p:nvSpPr>
        <p:spPr>
          <a:xfrm>
            <a:off x="586918" y="6035234"/>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6" name="Google Shape;986;p14"/>
          <p:cNvSpPr/>
          <p:nvPr/>
        </p:nvSpPr>
        <p:spPr>
          <a:xfrm>
            <a:off x="719201" y="311467"/>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7" name="Google Shape;987;p14"/>
          <p:cNvSpPr/>
          <p:nvPr/>
        </p:nvSpPr>
        <p:spPr>
          <a:xfrm>
            <a:off x="11432701" y="6035234"/>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532267881"/>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2C42E-CCAE-B981-259C-F2AD562811E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9CEC4B0-332A-96B9-C37F-D830F31878D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718DBF4-8F29-36BC-B338-645EAE379CD5}"/>
              </a:ext>
            </a:extLst>
          </p:cNvPr>
          <p:cNvSpPr>
            <a:spLocks noGrp="1"/>
          </p:cNvSpPr>
          <p:nvPr>
            <p:ph type="dt" sz="half" idx="10"/>
          </p:nvPr>
        </p:nvSpPr>
        <p:spPr>
          <a:xfrm>
            <a:off x="838200" y="6356350"/>
            <a:ext cx="2743200" cy="365125"/>
          </a:xfrm>
          <a:prstGeom prst="rect">
            <a:avLst/>
          </a:prstGeom>
        </p:spPr>
        <p:txBody>
          <a:bodyPr/>
          <a:lstStyle/>
          <a:p>
            <a:fld id="{70A3FBA0-BC9C-413C-ADF3-9E6E8E6BC096}" type="datetimeFigureOut">
              <a:rPr lang="en-US" smtClean="0"/>
              <a:t>11/21/2022</a:t>
            </a:fld>
            <a:endParaRPr lang="en-US"/>
          </a:p>
        </p:txBody>
      </p:sp>
      <p:sp>
        <p:nvSpPr>
          <p:cNvPr id="5" name="Footer Placeholder 4">
            <a:extLst>
              <a:ext uri="{FF2B5EF4-FFF2-40B4-BE49-F238E27FC236}">
                <a16:creationId xmlns:a16="http://schemas.microsoft.com/office/drawing/2014/main" id="{AED9C2BC-E63C-7AD0-3391-C31F3633BFA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A1D9B9A-C026-0038-69DA-35B428DDD98C}"/>
              </a:ext>
            </a:extLst>
          </p:cNvPr>
          <p:cNvSpPr>
            <a:spLocks noGrp="1"/>
          </p:cNvSpPr>
          <p:nvPr>
            <p:ph type="sldNum" sz="quarter" idx="12"/>
          </p:nvPr>
        </p:nvSpPr>
        <p:spPr>
          <a:xfrm>
            <a:off x="8610600" y="6356350"/>
            <a:ext cx="2743200" cy="365125"/>
          </a:xfrm>
          <a:prstGeom prst="rect">
            <a:avLst/>
          </a:prstGeom>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367501635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40AF8-6002-CF12-6E4E-4C8D0CF1D60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7BEDC658-9D9F-7DE5-71D6-CF506435D57E}"/>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3FCCEF-422D-4D15-A2BA-E550D05343C6}"/>
              </a:ext>
            </a:extLst>
          </p:cNvPr>
          <p:cNvSpPr>
            <a:spLocks noGrp="1"/>
          </p:cNvSpPr>
          <p:nvPr>
            <p:ph type="dt" sz="half" idx="10"/>
          </p:nvPr>
        </p:nvSpPr>
        <p:spPr>
          <a:xfrm>
            <a:off x="838200" y="6356350"/>
            <a:ext cx="2743200" cy="365125"/>
          </a:xfrm>
          <a:prstGeom prst="rect">
            <a:avLst/>
          </a:prstGeom>
        </p:spPr>
        <p:txBody>
          <a:bodyPr/>
          <a:lstStyle/>
          <a:p>
            <a:fld id="{70A3FBA0-BC9C-413C-ADF3-9E6E8E6BC096}" type="datetimeFigureOut">
              <a:rPr lang="en-US" smtClean="0"/>
              <a:t>11/21/2022</a:t>
            </a:fld>
            <a:endParaRPr lang="en-US"/>
          </a:p>
        </p:txBody>
      </p:sp>
      <p:sp>
        <p:nvSpPr>
          <p:cNvPr id="5" name="Footer Placeholder 4">
            <a:extLst>
              <a:ext uri="{FF2B5EF4-FFF2-40B4-BE49-F238E27FC236}">
                <a16:creationId xmlns:a16="http://schemas.microsoft.com/office/drawing/2014/main" id="{FF6EF506-8EE3-25D6-440E-793B707F4DA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2B44BA6-9C2A-2C32-F6FB-6A6C74F8E1CC}"/>
              </a:ext>
            </a:extLst>
          </p:cNvPr>
          <p:cNvSpPr>
            <a:spLocks noGrp="1"/>
          </p:cNvSpPr>
          <p:nvPr>
            <p:ph type="sldNum" sz="quarter" idx="12"/>
          </p:nvPr>
        </p:nvSpPr>
        <p:spPr>
          <a:xfrm>
            <a:off x="8610600" y="6356350"/>
            <a:ext cx="2743200" cy="365125"/>
          </a:xfrm>
          <a:prstGeom prst="rect">
            <a:avLst/>
          </a:prstGeom>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37994999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A7275-D9E3-76FC-D550-7AF92855814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47CBC6A-92C0-9671-B21D-9B92F078BAE3}"/>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EFD1904-2D3E-9CE7-E4A7-027B8F5709C0}"/>
              </a:ext>
            </a:extLst>
          </p:cNvPr>
          <p:cNvSpPr>
            <a:spLocks noGrp="1"/>
          </p:cNvSpPr>
          <p:nvPr>
            <p:ph type="dt" sz="half" idx="10"/>
          </p:nvPr>
        </p:nvSpPr>
        <p:spPr>
          <a:xfrm>
            <a:off x="838200" y="6356350"/>
            <a:ext cx="2743200" cy="365125"/>
          </a:xfrm>
          <a:prstGeom prst="rect">
            <a:avLst/>
          </a:prstGeom>
        </p:spPr>
        <p:txBody>
          <a:bodyPr/>
          <a:lstStyle/>
          <a:p>
            <a:fld id="{70A3FBA0-BC9C-413C-ADF3-9E6E8E6BC096}" type="datetimeFigureOut">
              <a:rPr lang="en-US" smtClean="0"/>
              <a:t>11/21/2022</a:t>
            </a:fld>
            <a:endParaRPr lang="en-US"/>
          </a:p>
        </p:txBody>
      </p:sp>
      <p:sp>
        <p:nvSpPr>
          <p:cNvPr id="5" name="Footer Placeholder 4">
            <a:extLst>
              <a:ext uri="{FF2B5EF4-FFF2-40B4-BE49-F238E27FC236}">
                <a16:creationId xmlns:a16="http://schemas.microsoft.com/office/drawing/2014/main" id="{F6A55662-D486-50D4-3178-029541BDB5D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22BF6B5-5354-EE04-BAFF-79AE6242F01B}"/>
              </a:ext>
            </a:extLst>
          </p:cNvPr>
          <p:cNvSpPr>
            <a:spLocks noGrp="1"/>
          </p:cNvSpPr>
          <p:nvPr>
            <p:ph type="sldNum" sz="quarter" idx="12"/>
          </p:nvPr>
        </p:nvSpPr>
        <p:spPr>
          <a:xfrm>
            <a:off x="8610600" y="6356350"/>
            <a:ext cx="2743200" cy="365125"/>
          </a:xfrm>
          <a:prstGeom prst="rect">
            <a:avLst/>
          </a:prstGeom>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25633872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1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4133606385"/>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A77ED5-2AC6-3942-296A-D86472A9F93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CA1CD2AE-554D-07FC-6410-F8B544C893A8}"/>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54AE958-012D-EB89-4E44-59C47A463441}"/>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67AEEE6-A20E-0343-86EE-24869D53277E}"/>
              </a:ext>
            </a:extLst>
          </p:cNvPr>
          <p:cNvSpPr>
            <a:spLocks noGrp="1"/>
          </p:cNvSpPr>
          <p:nvPr>
            <p:ph type="dt" sz="half" idx="10"/>
          </p:nvPr>
        </p:nvSpPr>
        <p:spPr>
          <a:xfrm>
            <a:off x="838200" y="6356350"/>
            <a:ext cx="2743200" cy="365125"/>
          </a:xfrm>
          <a:prstGeom prst="rect">
            <a:avLst/>
          </a:prstGeom>
        </p:spPr>
        <p:txBody>
          <a:bodyPr/>
          <a:lstStyle/>
          <a:p>
            <a:fld id="{70A3FBA0-BC9C-413C-ADF3-9E6E8E6BC096}" type="datetimeFigureOut">
              <a:rPr lang="en-US" smtClean="0"/>
              <a:t>11/21/2022</a:t>
            </a:fld>
            <a:endParaRPr lang="en-US"/>
          </a:p>
        </p:txBody>
      </p:sp>
      <p:sp>
        <p:nvSpPr>
          <p:cNvPr id="6" name="Footer Placeholder 5">
            <a:extLst>
              <a:ext uri="{FF2B5EF4-FFF2-40B4-BE49-F238E27FC236}">
                <a16:creationId xmlns:a16="http://schemas.microsoft.com/office/drawing/2014/main" id="{2565D7DA-72AD-E3AB-F407-445B98E850E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21ADF75-D184-4B17-7083-B75C382E8F9D}"/>
              </a:ext>
            </a:extLst>
          </p:cNvPr>
          <p:cNvSpPr>
            <a:spLocks noGrp="1"/>
          </p:cNvSpPr>
          <p:nvPr>
            <p:ph type="sldNum" sz="quarter" idx="12"/>
          </p:nvPr>
        </p:nvSpPr>
        <p:spPr>
          <a:xfrm>
            <a:off x="8610600" y="6356350"/>
            <a:ext cx="2743200" cy="365125"/>
          </a:xfrm>
          <a:prstGeom prst="rect">
            <a:avLst/>
          </a:prstGeom>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293719828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D23CC-BFB5-2EB9-254B-85F404A7C3B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65E4AD98-FB5D-774D-E82B-F0B4D8C405F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2F4B6DD-8208-15E3-FD95-AFF951600AD5}"/>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E417FEA-6A8D-6D49-EEFF-FD8A8FEE2013}"/>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C99A63-47AE-EDD4-688D-7BF69EA47497}"/>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2C8DF9C-E9ED-C0E2-6177-2D9286E6B9A5}"/>
              </a:ext>
            </a:extLst>
          </p:cNvPr>
          <p:cNvSpPr>
            <a:spLocks noGrp="1"/>
          </p:cNvSpPr>
          <p:nvPr>
            <p:ph type="dt" sz="half" idx="10"/>
          </p:nvPr>
        </p:nvSpPr>
        <p:spPr>
          <a:xfrm>
            <a:off x="838200" y="6356350"/>
            <a:ext cx="2743200" cy="365125"/>
          </a:xfrm>
          <a:prstGeom prst="rect">
            <a:avLst/>
          </a:prstGeom>
        </p:spPr>
        <p:txBody>
          <a:bodyPr/>
          <a:lstStyle/>
          <a:p>
            <a:fld id="{70A3FBA0-BC9C-413C-ADF3-9E6E8E6BC096}" type="datetimeFigureOut">
              <a:rPr lang="en-US" smtClean="0"/>
              <a:t>11/21/2022</a:t>
            </a:fld>
            <a:endParaRPr lang="en-US"/>
          </a:p>
        </p:txBody>
      </p:sp>
      <p:sp>
        <p:nvSpPr>
          <p:cNvPr id="8" name="Footer Placeholder 7">
            <a:extLst>
              <a:ext uri="{FF2B5EF4-FFF2-40B4-BE49-F238E27FC236}">
                <a16:creationId xmlns:a16="http://schemas.microsoft.com/office/drawing/2014/main" id="{F5148361-BDD7-67CA-4D26-8BD152A48C2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A2587CDB-E2F8-B97F-6DD5-1FB9F529C6BD}"/>
              </a:ext>
            </a:extLst>
          </p:cNvPr>
          <p:cNvSpPr>
            <a:spLocks noGrp="1"/>
          </p:cNvSpPr>
          <p:nvPr>
            <p:ph type="sldNum" sz="quarter" idx="12"/>
          </p:nvPr>
        </p:nvSpPr>
        <p:spPr>
          <a:xfrm>
            <a:off x="8610600" y="6356350"/>
            <a:ext cx="2743200" cy="365125"/>
          </a:xfrm>
          <a:prstGeom prst="rect">
            <a:avLst/>
          </a:prstGeom>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17929959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66B4B-3E08-5A90-6253-1627F534A76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E7699638-A893-C3FF-5689-8B07F8D031AA}"/>
              </a:ext>
            </a:extLst>
          </p:cNvPr>
          <p:cNvSpPr>
            <a:spLocks noGrp="1"/>
          </p:cNvSpPr>
          <p:nvPr>
            <p:ph type="dt" sz="half" idx="10"/>
          </p:nvPr>
        </p:nvSpPr>
        <p:spPr>
          <a:xfrm>
            <a:off x="838200" y="6356350"/>
            <a:ext cx="2743200" cy="365125"/>
          </a:xfrm>
          <a:prstGeom prst="rect">
            <a:avLst/>
          </a:prstGeom>
        </p:spPr>
        <p:txBody>
          <a:bodyPr/>
          <a:lstStyle/>
          <a:p>
            <a:fld id="{70A3FBA0-BC9C-413C-ADF3-9E6E8E6BC096}" type="datetimeFigureOut">
              <a:rPr lang="en-US" smtClean="0"/>
              <a:t>11/21/2022</a:t>
            </a:fld>
            <a:endParaRPr lang="en-US"/>
          </a:p>
        </p:txBody>
      </p:sp>
      <p:sp>
        <p:nvSpPr>
          <p:cNvPr id="4" name="Footer Placeholder 3">
            <a:extLst>
              <a:ext uri="{FF2B5EF4-FFF2-40B4-BE49-F238E27FC236}">
                <a16:creationId xmlns:a16="http://schemas.microsoft.com/office/drawing/2014/main" id="{7EBC92DC-F1E2-8F6D-FDCD-4F746C7880D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25D074AF-0EFC-C6EE-BE9D-F65E669D5B64}"/>
              </a:ext>
            </a:extLst>
          </p:cNvPr>
          <p:cNvSpPr>
            <a:spLocks noGrp="1"/>
          </p:cNvSpPr>
          <p:nvPr>
            <p:ph type="sldNum" sz="quarter" idx="12"/>
          </p:nvPr>
        </p:nvSpPr>
        <p:spPr>
          <a:xfrm>
            <a:off x="8610600" y="6356350"/>
            <a:ext cx="2743200" cy="365125"/>
          </a:xfrm>
          <a:prstGeom prst="rect">
            <a:avLst/>
          </a:prstGeom>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82053381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6D22DB5-B603-E20A-F86D-A640AB038BD9}"/>
              </a:ext>
            </a:extLst>
          </p:cNvPr>
          <p:cNvSpPr>
            <a:spLocks noGrp="1"/>
          </p:cNvSpPr>
          <p:nvPr>
            <p:ph type="dt" sz="half" idx="10"/>
          </p:nvPr>
        </p:nvSpPr>
        <p:spPr>
          <a:xfrm>
            <a:off x="838200" y="6356350"/>
            <a:ext cx="2743200" cy="365125"/>
          </a:xfrm>
          <a:prstGeom prst="rect">
            <a:avLst/>
          </a:prstGeom>
        </p:spPr>
        <p:txBody>
          <a:bodyPr/>
          <a:lstStyle/>
          <a:p>
            <a:fld id="{70A3FBA0-BC9C-413C-ADF3-9E6E8E6BC096}" type="datetimeFigureOut">
              <a:rPr lang="en-US" smtClean="0"/>
              <a:t>11/21/2022</a:t>
            </a:fld>
            <a:endParaRPr lang="en-US"/>
          </a:p>
        </p:txBody>
      </p:sp>
      <p:sp>
        <p:nvSpPr>
          <p:cNvPr id="3" name="Footer Placeholder 2">
            <a:extLst>
              <a:ext uri="{FF2B5EF4-FFF2-40B4-BE49-F238E27FC236}">
                <a16:creationId xmlns:a16="http://schemas.microsoft.com/office/drawing/2014/main" id="{6CF7CCFA-BCBD-410F-A6C4-6A4B4A8BC14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A55B5EAD-67E1-188C-26C8-2A6ACDDC65B1}"/>
              </a:ext>
            </a:extLst>
          </p:cNvPr>
          <p:cNvSpPr>
            <a:spLocks noGrp="1"/>
          </p:cNvSpPr>
          <p:nvPr>
            <p:ph type="sldNum" sz="quarter" idx="12"/>
          </p:nvPr>
        </p:nvSpPr>
        <p:spPr>
          <a:xfrm>
            <a:off x="8610600" y="6356350"/>
            <a:ext cx="2743200" cy="365125"/>
          </a:xfrm>
          <a:prstGeom prst="rect">
            <a:avLst/>
          </a:prstGeom>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30153068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F11F14-463D-0174-1C93-670CDB3BD55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33D00F3-4693-0EB7-2B8F-B8B8D14946D8}"/>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90D798F-84DF-6FF3-AD4B-1115045E9D8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C001FA6-8826-0E6F-8EC2-FA5AE89E58BD}"/>
              </a:ext>
            </a:extLst>
          </p:cNvPr>
          <p:cNvSpPr>
            <a:spLocks noGrp="1"/>
          </p:cNvSpPr>
          <p:nvPr>
            <p:ph type="dt" sz="half" idx="10"/>
          </p:nvPr>
        </p:nvSpPr>
        <p:spPr>
          <a:xfrm>
            <a:off x="838200" y="6356350"/>
            <a:ext cx="2743200" cy="365125"/>
          </a:xfrm>
          <a:prstGeom prst="rect">
            <a:avLst/>
          </a:prstGeom>
        </p:spPr>
        <p:txBody>
          <a:bodyPr/>
          <a:lstStyle/>
          <a:p>
            <a:fld id="{70A3FBA0-BC9C-413C-ADF3-9E6E8E6BC096}" type="datetimeFigureOut">
              <a:rPr lang="en-US" smtClean="0"/>
              <a:t>11/21/2022</a:t>
            </a:fld>
            <a:endParaRPr lang="en-US"/>
          </a:p>
        </p:txBody>
      </p:sp>
      <p:sp>
        <p:nvSpPr>
          <p:cNvPr id="6" name="Footer Placeholder 5">
            <a:extLst>
              <a:ext uri="{FF2B5EF4-FFF2-40B4-BE49-F238E27FC236}">
                <a16:creationId xmlns:a16="http://schemas.microsoft.com/office/drawing/2014/main" id="{6AABE27F-3EC6-32BC-47B1-9F1E879D91F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E4E342B-579A-A301-7AB8-85CC123BECFC}"/>
              </a:ext>
            </a:extLst>
          </p:cNvPr>
          <p:cNvSpPr>
            <a:spLocks noGrp="1"/>
          </p:cNvSpPr>
          <p:nvPr>
            <p:ph type="sldNum" sz="quarter" idx="12"/>
          </p:nvPr>
        </p:nvSpPr>
        <p:spPr>
          <a:xfrm>
            <a:off x="8610600" y="6356350"/>
            <a:ext cx="2743200" cy="365125"/>
          </a:xfrm>
          <a:prstGeom prst="rect">
            <a:avLst/>
          </a:prstGeom>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65319670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E6F1D-E381-A70C-6ADD-0F8E16E72CD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254799E-9E2E-5165-23FA-DE71A92B1175}"/>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586D84C-49B9-AAB5-F29D-CC7B50A7F35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C4D227C-4E06-EEED-7ED8-3527EC497416}"/>
              </a:ext>
            </a:extLst>
          </p:cNvPr>
          <p:cNvSpPr>
            <a:spLocks noGrp="1"/>
          </p:cNvSpPr>
          <p:nvPr>
            <p:ph type="dt" sz="half" idx="10"/>
          </p:nvPr>
        </p:nvSpPr>
        <p:spPr>
          <a:xfrm>
            <a:off x="838200" y="6356350"/>
            <a:ext cx="2743200" cy="365125"/>
          </a:xfrm>
          <a:prstGeom prst="rect">
            <a:avLst/>
          </a:prstGeom>
        </p:spPr>
        <p:txBody>
          <a:bodyPr/>
          <a:lstStyle/>
          <a:p>
            <a:fld id="{70A3FBA0-BC9C-413C-ADF3-9E6E8E6BC096}" type="datetimeFigureOut">
              <a:rPr lang="en-US" smtClean="0"/>
              <a:t>11/21/2022</a:t>
            </a:fld>
            <a:endParaRPr lang="en-US"/>
          </a:p>
        </p:txBody>
      </p:sp>
      <p:sp>
        <p:nvSpPr>
          <p:cNvPr id="6" name="Footer Placeholder 5">
            <a:extLst>
              <a:ext uri="{FF2B5EF4-FFF2-40B4-BE49-F238E27FC236}">
                <a16:creationId xmlns:a16="http://schemas.microsoft.com/office/drawing/2014/main" id="{52FBEC63-F59F-0336-BA14-FA69949025E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A491CCEC-0081-D6B6-905B-59F532A93C3D}"/>
              </a:ext>
            </a:extLst>
          </p:cNvPr>
          <p:cNvSpPr>
            <a:spLocks noGrp="1"/>
          </p:cNvSpPr>
          <p:nvPr>
            <p:ph type="sldNum" sz="quarter" idx="12"/>
          </p:nvPr>
        </p:nvSpPr>
        <p:spPr>
          <a:xfrm>
            <a:off x="8610600" y="6356350"/>
            <a:ext cx="2743200" cy="365125"/>
          </a:xfrm>
          <a:prstGeom prst="rect">
            <a:avLst/>
          </a:prstGeom>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297132346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9690F-1CB8-73AA-3528-51A61071E2B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5FBCC89-C4E5-7C1C-9B6E-4755077D663F}"/>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344CF8-8860-331F-D51D-E071E084A2DA}"/>
              </a:ext>
            </a:extLst>
          </p:cNvPr>
          <p:cNvSpPr>
            <a:spLocks noGrp="1"/>
          </p:cNvSpPr>
          <p:nvPr>
            <p:ph type="dt" sz="half" idx="10"/>
          </p:nvPr>
        </p:nvSpPr>
        <p:spPr>
          <a:xfrm>
            <a:off x="838200" y="6356350"/>
            <a:ext cx="2743200" cy="365125"/>
          </a:xfrm>
          <a:prstGeom prst="rect">
            <a:avLst/>
          </a:prstGeom>
        </p:spPr>
        <p:txBody>
          <a:bodyPr/>
          <a:lstStyle/>
          <a:p>
            <a:fld id="{70A3FBA0-BC9C-413C-ADF3-9E6E8E6BC096}" type="datetimeFigureOut">
              <a:rPr lang="en-US" smtClean="0"/>
              <a:t>11/21/2022</a:t>
            </a:fld>
            <a:endParaRPr lang="en-US"/>
          </a:p>
        </p:txBody>
      </p:sp>
      <p:sp>
        <p:nvSpPr>
          <p:cNvPr id="5" name="Footer Placeholder 4">
            <a:extLst>
              <a:ext uri="{FF2B5EF4-FFF2-40B4-BE49-F238E27FC236}">
                <a16:creationId xmlns:a16="http://schemas.microsoft.com/office/drawing/2014/main" id="{26F91B6C-E1C2-4C0F-2357-060FE27AC28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71C39DD-6982-DFDD-F5CA-29FD62F5603A}"/>
              </a:ext>
            </a:extLst>
          </p:cNvPr>
          <p:cNvSpPr>
            <a:spLocks noGrp="1"/>
          </p:cNvSpPr>
          <p:nvPr>
            <p:ph type="sldNum" sz="quarter" idx="12"/>
          </p:nvPr>
        </p:nvSpPr>
        <p:spPr>
          <a:xfrm>
            <a:off x="8610600" y="6356350"/>
            <a:ext cx="2743200" cy="365125"/>
          </a:xfrm>
          <a:prstGeom prst="rect">
            <a:avLst/>
          </a:prstGeom>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267520078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5676958-6DBC-269B-D62E-5220FA81B2CE}"/>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7F39152-2B43-A209-12F9-BB7A408ED340}"/>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9B01D-8147-CF1C-7DB6-EF50C6C3FE48}"/>
              </a:ext>
            </a:extLst>
          </p:cNvPr>
          <p:cNvSpPr>
            <a:spLocks noGrp="1"/>
          </p:cNvSpPr>
          <p:nvPr>
            <p:ph type="dt" sz="half" idx="10"/>
          </p:nvPr>
        </p:nvSpPr>
        <p:spPr>
          <a:xfrm>
            <a:off x="838200" y="6356350"/>
            <a:ext cx="2743200" cy="365125"/>
          </a:xfrm>
          <a:prstGeom prst="rect">
            <a:avLst/>
          </a:prstGeom>
        </p:spPr>
        <p:txBody>
          <a:bodyPr/>
          <a:lstStyle/>
          <a:p>
            <a:fld id="{70A3FBA0-BC9C-413C-ADF3-9E6E8E6BC096}" type="datetimeFigureOut">
              <a:rPr lang="en-US" smtClean="0"/>
              <a:t>11/21/2022</a:t>
            </a:fld>
            <a:endParaRPr lang="en-US"/>
          </a:p>
        </p:txBody>
      </p:sp>
      <p:sp>
        <p:nvSpPr>
          <p:cNvPr id="5" name="Footer Placeholder 4">
            <a:extLst>
              <a:ext uri="{FF2B5EF4-FFF2-40B4-BE49-F238E27FC236}">
                <a16:creationId xmlns:a16="http://schemas.microsoft.com/office/drawing/2014/main" id="{FB58A9E0-5CDB-D242-D574-C14FF2416FB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D598157-4741-A7C4-D9D7-CEAF97237841}"/>
              </a:ext>
            </a:extLst>
          </p:cNvPr>
          <p:cNvSpPr>
            <a:spLocks noGrp="1"/>
          </p:cNvSpPr>
          <p:nvPr>
            <p:ph type="sldNum" sz="quarter" idx="12"/>
          </p:nvPr>
        </p:nvSpPr>
        <p:spPr>
          <a:xfrm>
            <a:off x="8610600" y="6356350"/>
            <a:ext cx="2743200" cy="365125"/>
          </a:xfrm>
          <a:prstGeom prst="rect">
            <a:avLst/>
          </a:prstGeom>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2451134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1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2148445565"/>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10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1553404134"/>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9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B78DC20-58E8-4F96-83A5-EFEDA101A5EC}" type="datetimeFigureOut">
              <a:rPr lang="en-GB" smtClean="0"/>
              <a:t>21/11/2022</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3643DA8-B9AD-47E1-8E0E-2BE2E5E82A21}" type="slidenum">
              <a:rPr lang="en-GB" smtClean="0"/>
              <a:t>‹#›</a:t>
            </a:fld>
            <a:endParaRPr lang="en-GB"/>
          </a:p>
        </p:txBody>
      </p:sp>
    </p:spTree>
    <p:extLst>
      <p:ext uri="{BB962C8B-B14F-4D97-AF65-F5344CB8AC3E}">
        <p14:creationId xmlns:p14="http://schemas.microsoft.com/office/powerpoint/2010/main" val="818663566"/>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slideLayout" Target="../slideLayouts/slideLayout46.xml"/><Relationship Id="rId26" Type="http://schemas.openxmlformats.org/officeDocument/2006/relationships/slideLayout" Target="../slideLayouts/slideLayout54.xml"/><Relationship Id="rId3" Type="http://schemas.openxmlformats.org/officeDocument/2006/relationships/slideLayout" Target="../slideLayouts/slideLayout31.xml"/><Relationship Id="rId21" Type="http://schemas.openxmlformats.org/officeDocument/2006/relationships/slideLayout" Target="../slideLayouts/slideLayout49.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5" Type="http://schemas.openxmlformats.org/officeDocument/2006/relationships/slideLayout" Target="../slideLayouts/slideLayout53.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slideLayout" Target="../slideLayouts/slideLayout48.xml"/><Relationship Id="rId29" Type="http://schemas.openxmlformats.org/officeDocument/2006/relationships/theme" Target="../theme/theme2.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24" Type="http://schemas.openxmlformats.org/officeDocument/2006/relationships/slideLayout" Target="../slideLayouts/slideLayout52.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23" Type="http://schemas.openxmlformats.org/officeDocument/2006/relationships/slideLayout" Target="../slideLayouts/slideLayout51.xml"/><Relationship Id="rId28" Type="http://schemas.openxmlformats.org/officeDocument/2006/relationships/slideLayout" Target="../slideLayouts/slideLayout56.xml"/><Relationship Id="rId10" Type="http://schemas.openxmlformats.org/officeDocument/2006/relationships/slideLayout" Target="../slideLayouts/slideLayout38.xml"/><Relationship Id="rId19" Type="http://schemas.openxmlformats.org/officeDocument/2006/relationships/slideLayout" Target="../slideLayouts/slideLayout47.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 Id="rId22" Type="http://schemas.openxmlformats.org/officeDocument/2006/relationships/slideLayout" Target="../slideLayouts/slideLayout50.xml"/><Relationship Id="rId27" Type="http://schemas.openxmlformats.org/officeDocument/2006/relationships/slideLayout" Target="../slideLayouts/slideLayout5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3.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A picture containing shape&#10;&#10;Description automatically generated">
            <a:extLst>
              <a:ext uri="{FF2B5EF4-FFF2-40B4-BE49-F238E27FC236}">
                <a16:creationId xmlns:a16="http://schemas.microsoft.com/office/drawing/2014/main" id="{2224F996-0816-4D47-8B60-C277064FEBA9}"/>
              </a:ext>
            </a:extLst>
          </p:cNvP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1428750" y="219075"/>
            <a:ext cx="1200150" cy="1200150"/>
          </a:xfrm>
          <a:prstGeom prst="rect">
            <a:avLst/>
          </a:prstGeom>
        </p:spPr>
      </p:pic>
    </p:spTree>
    <p:extLst>
      <p:ext uri="{BB962C8B-B14F-4D97-AF65-F5344CB8AC3E}">
        <p14:creationId xmlns:p14="http://schemas.microsoft.com/office/powerpoint/2010/main" val="3355351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Lst>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 name="9Slide.vn - 2019">
            <a:extLst>
              <a:ext uri="{FF2B5EF4-FFF2-40B4-BE49-F238E27FC236}">
                <a16:creationId xmlns:a16="http://schemas.microsoft.com/office/drawing/2014/main" id="{1A9C6DA4-EDF4-4FD7-8F25-2527E7D1C11A}"/>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3175040795"/>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 id="2147483706" r:id="rId17"/>
    <p:sldLayoutId id="2147483707" r:id="rId18"/>
    <p:sldLayoutId id="2147483708" r:id="rId19"/>
    <p:sldLayoutId id="2147483709" r:id="rId20"/>
    <p:sldLayoutId id="2147483710" r:id="rId21"/>
    <p:sldLayoutId id="2147483711" r:id="rId22"/>
    <p:sldLayoutId id="2147483712" r:id="rId23"/>
    <p:sldLayoutId id="2147483713" r:id="rId24"/>
    <p:sldLayoutId id="2147483714" r:id="rId25"/>
    <p:sldLayoutId id="2147483715" r:id="rId26"/>
    <p:sldLayoutId id="2147483716" r:id="rId27"/>
    <p:sldLayoutId id="2147483717" r:id="rId28"/>
  </p:sldLayoutIdLst>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7969563"/>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4.png"/><Relationship Id="rId7" Type="http://schemas.microsoft.com/office/2007/relationships/hdphoto" Target="../media/hdphoto2.wdp"/><Relationship Id="rId2"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microsoft.com/office/2007/relationships/hdphoto" Target="../media/hdphoto1.wdp"/><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audio" Target="../media/audio1.wav"/><Relationship Id="rId1" Type="http://schemas.openxmlformats.org/officeDocument/2006/relationships/slideLayout" Target="../slideLayouts/slideLayout63.xml"/><Relationship Id="rId6" Type="http://schemas.openxmlformats.org/officeDocument/2006/relationships/audio" Target="../media/audio1.wav"/><Relationship Id="rId5" Type="http://schemas.openxmlformats.org/officeDocument/2006/relationships/image" Target="../media/image25.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13.jpeg"/><Relationship Id="rId1" Type="http://schemas.openxmlformats.org/officeDocument/2006/relationships/slideLayout" Target="../slideLayouts/slideLayout63.xml"/><Relationship Id="rId6" Type="http://schemas.openxmlformats.org/officeDocument/2006/relationships/image" Target="../media/image29.png"/><Relationship Id="rId5" Type="http://schemas.openxmlformats.org/officeDocument/2006/relationships/image" Target="../media/image28.png"/><Relationship Id="rId10" Type="http://schemas.openxmlformats.org/officeDocument/2006/relationships/image" Target="../media/image32.png"/><Relationship Id="rId4" Type="http://schemas.openxmlformats.org/officeDocument/2006/relationships/image" Target="../media/image27.png"/><Relationship Id="rId9"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jpg"/><Relationship Id="rId7" Type="http://schemas.openxmlformats.org/officeDocument/2006/relationships/image" Target="../media/image37.png"/><Relationship Id="rId2" Type="http://schemas.openxmlformats.org/officeDocument/2006/relationships/audio" Target="../media/audio2.wav"/><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gif"/></Relationships>
</file>

<file path=ppt/slides/_rels/slide15.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47.png"/><Relationship Id="rId3" Type="http://schemas.openxmlformats.org/officeDocument/2006/relationships/image" Target="../media/image41.png"/><Relationship Id="rId7" Type="http://schemas.openxmlformats.org/officeDocument/2006/relationships/image" Target="../media/image43.png"/><Relationship Id="rId12" Type="http://schemas.microsoft.com/office/2007/relationships/hdphoto" Target="../media/hdphoto6.wdp"/><Relationship Id="rId17" Type="http://schemas.openxmlformats.org/officeDocument/2006/relationships/image" Target="../media/image50.png"/><Relationship Id="rId2" Type="http://schemas.openxmlformats.org/officeDocument/2006/relationships/image" Target="../media/image3.jpg"/><Relationship Id="rId16" Type="http://schemas.openxmlformats.org/officeDocument/2006/relationships/image" Target="../media/image49.png"/><Relationship Id="rId1" Type="http://schemas.openxmlformats.org/officeDocument/2006/relationships/slideLayout" Target="../slideLayouts/slideLayout1.xml"/><Relationship Id="rId6" Type="http://schemas.microsoft.com/office/2007/relationships/hdphoto" Target="../media/hdphoto4.wdp"/><Relationship Id="rId11" Type="http://schemas.openxmlformats.org/officeDocument/2006/relationships/image" Target="../media/image46.png"/><Relationship Id="rId5" Type="http://schemas.openxmlformats.org/officeDocument/2006/relationships/image" Target="../media/image42.png"/><Relationship Id="rId15" Type="http://schemas.microsoft.com/office/2007/relationships/hdphoto" Target="../media/hdphoto7.wdp"/><Relationship Id="rId10" Type="http://schemas.openxmlformats.org/officeDocument/2006/relationships/image" Target="../media/image45.png"/><Relationship Id="rId4" Type="http://schemas.microsoft.com/office/2007/relationships/hdphoto" Target="../media/hdphoto3.wdp"/><Relationship Id="rId9" Type="http://schemas.openxmlformats.org/officeDocument/2006/relationships/image" Target="../media/image44.gif"/><Relationship Id="rId14" Type="http://schemas.openxmlformats.org/officeDocument/2006/relationships/image" Target="../media/image48.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jpg"/><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jp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7.png"/><Relationship Id="rId2" Type="http://schemas.openxmlformats.org/officeDocument/2006/relationships/image" Target="../media/image3.jpg"/><Relationship Id="rId1" Type="http://schemas.openxmlformats.org/officeDocument/2006/relationships/slideLayout" Target="../slideLayouts/slideLayout2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jpg"/><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jpg"/><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6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3" name="Picture 22"/>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3250" b="44200" l="1800" r="51700"/>
                    </a14:imgEffect>
                  </a14:imgLayer>
                </a14:imgProps>
              </a:ext>
              <a:ext uri="{28A0092B-C50C-407E-A947-70E740481C1C}">
                <a14:useLocalDpi xmlns:a14="http://schemas.microsoft.com/office/drawing/2010/main" val="0"/>
              </a:ext>
            </a:extLst>
          </a:blip>
          <a:srcRect r="48128" b="57661"/>
          <a:stretch/>
        </p:blipFill>
        <p:spPr>
          <a:xfrm>
            <a:off x="-204117" y="-220736"/>
            <a:ext cx="4551526" cy="2476742"/>
          </a:xfrm>
          <a:prstGeom prst="rect">
            <a:avLst/>
          </a:prstGeom>
        </p:spPr>
      </p:pic>
      <p:pic>
        <p:nvPicPr>
          <p:cNvPr id="22" name="Picture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18045" y="-558738"/>
            <a:ext cx="3848753" cy="3848753"/>
          </a:xfrm>
          <a:prstGeom prst="rect">
            <a:avLst/>
          </a:prstGeom>
        </p:spPr>
      </p:pic>
      <p:pic>
        <p:nvPicPr>
          <p:cNvPr id="18" name="Picture 17"/>
          <p:cNvPicPr>
            <a:picLocks noChangeAspect="1"/>
          </p:cNvPicPr>
          <p:nvPr/>
        </p:nvPicPr>
        <p:blipFill>
          <a:blip r:embed="rId6">
            <a:extLst>
              <a:ext uri="{BEBA8EAE-BF5A-486C-A8C5-ECC9F3942E4B}">
                <a14:imgProps xmlns:a14="http://schemas.microsoft.com/office/drawing/2010/main">
                  <a14:imgLayer r:embed="rId7">
                    <a14:imgEffect>
                      <a14:backgroundRemoval t="1632" b="99110" l="0" r="99216">
                        <a14:foregroundMark x1="12353" y1="47626" x2="19412" y2="20326"/>
                        <a14:foregroundMark x1="14706" y1="33531" x2="12059" y2="45846"/>
                        <a14:foregroundMark x1="14020" y1="34125" x2="10882" y2="46884"/>
                        <a14:foregroundMark x1="23235" y1="27300" x2="78039" y2="82047"/>
                        <a14:foregroundMark x1="52353" y1="8160" x2="77451" y2="81306"/>
                        <a14:foregroundMark x1="19314" y1="24332" x2="24902" y2="28635"/>
                        <a14:foregroundMark x1="41373" y1="89021" x2="66667" y2="6825"/>
                        <a14:foregroundMark x1="30686" y1="9792" x2="30882" y2="88279"/>
                        <a14:foregroundMark x1="18137" y1="37092" x2="57745" y2="87834"/>
                        <a14:foregroundMark x1="33333" y1="12611" x2="86471" y2="37389"/>
                        <a14:foregroundMark x1="76765" y1="22107" x2="64020" y2="89318"/>
                        <a14:foregroundMark x1="39902" y1="13798" x2="38725" y2="87982"/>
                        <a14:foregroundMark x1="44216" y1="9792" x2="62745" y2="87240"/>
                        <a14:foregroundMark x1="63529" y1="10831" x2="82353" y2="47329"/>
                        <a14:foregroundMark x1="69510" y1="15579" x2="84706" y2="37389"/>
                        <a14:foregroundMark x1="13824" y1="32641" x2="10392" y2="49110"/>
                        <a14:foregroundMark x1="58137" y1="39021" x2="68824" y2="66766"/>
                        <a14:foregroundMark x1="40882" y1="19288" x2="47059" y2="47774"/>
                      </a14:backgroundRemoval>
                    </a14:imgEffect>
                  </a14:imgLayer>
                </a14:imgProps>
              </a:ext>
              <a:ext uri="{28A0092B-C50C-407E-A947-70E740481C1C}">
                <a14:useLocalDpi xmlns:a14="http://schemas.microsoft.com/office/drawing/2010/main" val="0"/>
              </a:ext>
            </a:extLst>
          </a:blip>
          <a:stretch>
            <a:fillRect/>
          </a:stretch>
        </p:blipFill>
        <p:spPr>
          <a:xfrm>
            <a:off x="285751" y="225688"/>
            <a:ext cx="11344274" cy="6420746"/>
          </a:xfrm>
          <a:prstGeom prst="rect">
            <a:avLst/>
          </a:prstGeom>
        </p:spPr>
      </p:pic>
      <p:pic>
        <p:nvPicPr>
          <p:cNvPr id="2" name="Picture 1">
            <a:extLst>
              <a:ext uri="{FF2B5EF4-FFF2-40B4-BE49-F238E27FC236}">
                <a16:creationId xmlns:a16="http://schemas.microsoft.com/office/drawing/2014/main" id="{835D8674-2287-4359-89F9-97B5CD88AF14}"/>
              </a:ext>
            </a:extLst>
          </p:cNvPr>
          <p:cNvPicPr>
            <a:picLocks noChangeAspect="1"/>
          </p:cNvPicPr>
          <p:nvPr/>
        </p:nvPicPr>
        <p:blipFill>
          <a:blip r:embed="rId8"/>
          <a:stretch>
            <a:fillRect/>
          </a:stretch>
        </p:blipFill>
        <p:spPr>
          <a:xfrm>
            <a:off x="3556055" y="1011885"/>
            <a:ext cx="4584589" cy="1176630"/>
          </a:xfrm>
          <a:prstGeom prst="rect">
            <a:avLst/>
          </a:prstGeom>
        </p:spPr>
      </p:pic>
      <p:pic>
        <p:nvPicPr>
          <p:cNvPr id="5" name="Picture 4">
            <a:extLst>
              <a:ext uri="{FF2B5EF4-FFF2-40B4-BE49-F238E27FC236}">
                <a16:creationId xmlns:a16="http://schemas.microsoft.com/office/drawing/2014/main" id="{5F791F3F-E743-490D-BA2D-043086D79A01}"/>
              </a:ext>
            </a:extLst>
          </p:cNvPr>
          <p:cNvPicPr>
            <a:picLocks noChangeAspect="1"/>
          </p:cNvPicPr>
          <p:nvPr/>
        </p:nvPicPr>
        <p:blipFill>
          <a:blip r:embed="rId9"/>
          <a:stretch>
            <a:fillRect/>
          </a:stretch>
        </p:blipFill>
        <p:spPr>
          <a:xfrm>
            <a:off x="3033641" y="2600986"/>
            <a:ext cx="6029467" cy="2322777"/>
          </a:xfrm>
          <a:prstGeom prst="rect">
            <a:avLst/>
          </a:prstGeom>
        </p:spPr>
      </p:pic>
    </p:spTree>
    <p:extLst>
      <p:ext uri="{BB962C8B-B14F-4D97-AF65-F5344CB8AC3E}">
        <p14:creationId xmlns:p14="http://schemas.microsoft.com/office/powerpoint/2010/main" val="4149702222"/>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treemap chart&#10;&#10;Description automatically generated">
            <a:extLst>
              <a:ext uri="{FF2B5EF4-FFF2-40B4-BE49-F238E27FC236}">
                <a16:creationId xmlns:a16="http://schemas.microsoft.com/office/drawing/2014/main" id="{1C079F81-48F2-C051-6A11-FC0B47FFAA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descr="A group of people in clothing&#10;&#10;Description automatically generated with low confidence">
            <a:extLst>
              <a:ext uri="{FF2B5EF4-FFF2-40B4-BE49-F238E27FC236}">
                <a16:creationId xmlns:a16="http://schemas.microsoft.com/office/drawing/2014/main" id="{69052D12-106B-2BC0-EDA6-89EE205FD4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37066" y="2861125"/>
            <a:ext cx="6388621" cy="4020320"/>
          </a:xfrm>
          <a:prstGeom prst="rect">
            <a:avLst/>
          </a:prstGeom>
        </p:spPr>
      </p:pic>
      <p:grpSp>
        <p:nvGrpSpPr>
          <p:cNvPr id="14" name="Group 13">
            <a:extLst>
              <a:ext uri="{FF2B5EF4-FFF2-40B4-BE49-F238E27FC236}">
                <a16:creationId xmlns:a16="http://schemas.microsoft.com/office/drawing/2014/main" id="{529F009C-C4D9-7FB4-8030-5252AF21AC82}"/>
              </a:ext>
            </a:extLst>
          </p:cNvPr>
          <p:cNvGrpSpPr/>
          <p:nvPr/>
        </p:nvGrpSpPr>
        <p:grpSpPr>
          <a:xfrm>
            <a:off x="1115956" y="189000"/>
            <a:ext cx="3642219" cy="3240000"/>
            <a:chOff x="1189829" y="291094"/>
            <a:chExt cx="3642219" cy="3240000"/>
          </a:xfrm>
        </p:grpSpPr>
        <p:pic>
          <p:nvPicPr>
            <p:cNvPr id="15" name="Picture 14" descr="A picture containing text&#10;&#10;Description automatically generated">
              <a:extLst>
                <a:ext uri="{FF2B5EF4-FFF2-40B4-BE49-F238E27FC236}">
                  <a16:creationId xmlns:a16="http://schemas.microsoft.com/office/drawing/2014/main" id="{5ADFBC43-021A-9C90-54F9-95B218AC3042}"/>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10922" t="15237" r="10922" b="15237"/>
            <a:stretch/>
          </p:blipFill>
          <p:spPr>
            <a:xfrm rot="21001197">
              <a:off x="1189829" y="291094"/>
              <a:ext cx="3642219" cy="3240000"/>
            </a:xfrm>
            <a:prstGeom prst="rect">
              <a:avLst/>
            </a:prstGeom>
          </p:spPr>
        </p:pic>
        <p:sp>
          <p:nvSpPr>
            <p:cNvPr id="16" name="TextBox 15">
              <a:extLst>
                <a:ext uri="{FF2B5EF4-FFF2-40B4-BE49-F238E27FC236}">
                  <a16:creationId xmlns:a16="http://schemas.microsoft.com/office/drawing/2014/main" id="{D552E059-63C1-C89C-0100-32E2ED033AC8}"/>
                </a:ext>
              </a:extLst>
            </p:cNvPr>
            <p:cNvSpPr txBox="1"/>
            <p:nvPr/>
          </p:nvSpPr>
          <p:spPr>
            <a:xfrm rot="20088135" flipH="1">
              <a:off x="1896516" y="1430134"/>
              <a:ext cx="225975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CC00CC"/>
                  </a:solidFill>
                  <a:effectLst/>
                  <a:uLnTx/>
                  <a:uFillTx/>
                  <a:latin typeface="Calibri" panose="020F0502020204030204"/>
                  <a:ea typeface="+mn-ea"/>
                  <a:cs typeface="+mn-cs"/>
                </a:rPr>
                <a:t>Trình</a:t>
              </a:r>
              <a:r>
                <a:rPr kumimoji="0" lang="en-US" sz="4000" b="1" i="0" u="none" strike="noStrike" kern="1200" cap="none" spc="0" normalizeH="0" baseline="0" noProof="0" dirty="0">
                  <a:ln>
                    <a:noFill/>
                  </a:ln>
                  <a:solidFill>
                    <a:srgbClr val="CC00CC"/>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srgbClr val="CC00CC"/>
                  </a:solidFill>
                  <a:effectLst/>
                  <a:uLnTx/>
                  <a:uFillTx/>
                  <a:latin typeface="Calibri" panose="020F0502020204030204"/>
                  <a:ea typeface="+mn-ea"/>
                  <a:cs typeface="+mn-cs"/>
                </a:rPr>
                <a:t>bày</a:t>
              </a:r>
              <a:endParaRPr kumimoji="0" lang="en-US" sz="4000" b="1" i="0" u="none" strike="noStrike" kern="1200" cap="none" spc="0" normalizeH="0" baseline="0" noProof="0" dirty="0">
                <a:ln>
                  <a:noFill/>
                </a:ln>
                <a:solidFill>
                  <a:srgbClr val="CC00CC"/>
                </a:solidFill>
                <a:effectLst/>
                <a:uLnTx/>
                <a:uFillTx/>
                <a:latin typeface="Calibri" panose="020F0502020204030204"/>
                <a:ea typeface="+mn-ea"/>
                <a:cs typeface="+mn-cs"/>
              </a:endParaRPr>
            </a:p>
          </p:txBody>
        </p:sp>
      </p:grpSp>
      <p:grpSp>
        <p:nvGrpSpPr>
          <p:cNvPr id="17" name="Group 16">
            <a:extLst>
              <a:ext uri="{FF2B5EF4-FFF2-40B4-BE49-F238E27FC236}">
                <a16:creationId xmlns:a16="http://schemas.microsoft.com/office/drawing/2014/main" id="{A3E57042-2198-4EEF-C9A0-4F18D6E05DAD}"/>
              </a:ext>
            </a:extLst>
          </p:cNvPr>
          <p:cNvGrpSpPr/>
          <p:nvPr/>
        </p:nvGrpSpPr>
        <p:grpSpPr>
          <a:xfrm>
            <a:off x="7634314" y="189000"/>
            <a:ext cx="3642219" cy="3240000"/>
            <a:chOff x="7359952" y="291095"/>
            <a:chExt cx="3642219" cy="3240000"/>
          </a:xfrm>
        </p:grpSpPr>
        <p:pic>
          <p:nvPicPr>
            <p:cNvPr id="18" name="Picture 17" descr="A picture containing text&#10;&#10;Description automatically generated">
              <a:extLst>
                <a:ext uri="{FF2B5EF4-FFF2-40B4-BE49-F238E27FC236}">
                  <a16:creationId xmlns:a16="http://schemas.microsoft.com/office/drawing/2014/main" id="{35AC2FC4-ECED-49B5-8B61-5D1556C6386F}"/>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10922" t="15237" r="10922" b="15237"/>
            <a:stretch/>
          </p:blipFill>
          <p:spPr>
            <a:xfrm rot="598803" flipH="1">
              <a:off x="7359952" y="291095"/>
              <a:ext cx="3642219" cy="3240000"/>
            </a:xfrm>
            <a:prstGeom prst="rect">
              <a:avLst/>
            </a:prstGeom>
          </p:spPr>
        </p:pic>
        <p:sp>
          <p:nvSpPr>
            <p:cNvPr id="19" name="TextBox 18">
              <a:extLst>
                <a:ext uri="{FF2B5EF4-FFF2-40B4-BE49-F238E27FC236}">
                  <a16:creationId xmlns:a16="http://schemas.microsoft.com/office/drawing/2014/main" id="{0146C7B9-EB9E-25BE-7C99-3859D1EC2EB2}"/>
                </a:ext>
              </a:extLst>
            </p:cNvPr>
            <p:cNvSpPr txBox="1"/>
            <p:nvPr/>
          </p:nvSpPr>
          <p:spPr>
            <a:xfrm rot="1511865">
              <a:off x="8079777" y="1431845"/>
              <a:ext cx="2221399"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3399"/>
                  </a:solidFill>
                  <a:effectLst/>
                  <a:uLnTx/>
                  <a:uFillTx/>
                  <a:latin typeface="Calibri" panose="020F0502020204030204"/>
                  <a:ea typeface="+mn-ea"/>
                  <a:cs typeface="+mn-cs"/>
                </a:rPr>
                <a:t>Nhận</a:t>
              </a:r>
              <a:r>
                <a:rPr kumimoji="0" lang="en-US" sz="4000" b="1" i="0" u="none" strike="noStrike" kern="1200" cap="none" spc="0" normalizeH="0" baseline="0" noProof="0" dirty="0">
                  <a:ln>
                    <a:noFill/>
                  </a:ln>
                  <a:solidFill>
                    <a:srgbClr val="FF3399"/>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srgbClr val="FF3399"/>
                  </a:solidFill>
                  <a:effectLst/>
                  <a:uLnTx/>
                  <a:uFillTx/>
                  <a:latin typeface="Calibri" panose="020F0502020204030204"/>
                  <a:ea typeface="+mn-ea"/>
                  <a:cs typeface="+mn-cs"/>
                </a:rPr>
                <a:t>xét</a:t>
              </a:r>
              <a:endParaRPr kumimoji="0" lang="en-US" sz="4000" b="1" i="0" u="none" strike="noStrike" kern="1200" cap="none" spc="0" normalizeH="0" baseline="0" noProof="0" dirty="0">
                <a:ln>
                  <a:noFill/>
                </a:ln>
                <a:solidFill>
                  <a:srgbClr val="FF3399"/>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91332420"/>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40000">
                                          <p:cBhvr additive="base">
                                            <p:cTn id="7" dur="75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8" dur="75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Trò-chơi-chíu.wav"/>
                                            </p:tgtEl>
                                          </p:cMediaNode>
                                        </p:audio>
                                      </p:subTnLst>
                                    </p:cTn>
                                  </p:par>
                                  <p:par>
                                    <p:cTn id="9" presetID="32" presetClass="emph" presetSubtype="0" repeatCount="indefinite" fill="hold" nodeType="withEffect">
                                      <p:stCondLst>
                                        <p:cond delay="0"/>
                                      </p:stCondLst>
                                      <p:childTnLst>
                                        <p:animRot by="120000">
                                          <p:cBhvr>
                                            <p:cTn id="10" dur="100" fill="hold">
                                              <p:stCondLst>
                                                <p:cond delay="0"/>
                                              </p:stCondLst>
                                            </p:cTn>
                                            <p:tgtEl>
                                              <p:spTgt spid="4"/>
                                            </p:tgtEl>
                                            <p:attrNameLst>
                                              <p:attrName>r</p:attrName>
                                            </p:attrNameLst>
                                          </p:cBhvr>
                                        </p:animRot>
                                        <p:animRot by="-240000">
                                          <p:cBhvr>
                                            <p:cTn id="11" dur="200" fill="hold">
                                              <p:stCondLst>
                                                <p:cond delay="200"/>
                                              </p:stCondLst>
                                            </p:cTn>
                                            <p:tgtEl>
                                              <p:spTgt spid="4"/>
                                            </p:tgtEl>
                                            <p:attrNameLst>
                                              <p:attrName>r</p:attrName>
                                            </p:attrNameLst>
                                          </p:cBhvr>
                                        </p:animRot>
                                        <p:animRot by="240000">
                                          <p:cBhvr>
                                            <p:cTn id="12" dur="200" fill="hold">
                                              <p:stCondLst>
                                                <p:cond delay="400"/>
                                              </p:stCondLst>
                                            </p:cTn>
                                            <p:tgtEl>
                                              <p:spTgt spid="4"/>
                                            </p:tgtEl>
                                            <p:attrNameLst>
                                              <p:attrName>r</p:attrName>
                                            </p:attrNameLst>
                                          </p:cBhvr>
                                        </p:animRot>
                                        <p:animRot by="-240000">
                                          <p:cBhvr>
                                            <p:cTn id="13" dur="200" fill="hold">
                                              <p:stCondLst>
                                                <p:cond delay="600"/>
                                              </p:stCondLst>
                                            </p:cTn>
                                            <p:tgtEl>
                                              <p:spTgt spid="4"/>
                                            </p:tgtEl>
                                            <p:attrNameLst>
                                              <p:attrName>r</p:attrName>
                                            </p:attrNameLst>
                                          </p:cBhvr>
                                        </p:animRot>
                                        <p:animRot by="120000">
                                          <p:cBhvr>
                                            <p:cTn id="14" dur="200" fill="hold">
                                              <p:stCondLst>
                                                <p:cond delay="800"/>
                                              </p:stCondLst>
                                            </p:cTn>
                                            <p:tgtEl>
                                              <p:spTgt spid="4"/>
                                            </p:tgtEl>
                                            <p:attrNameLst>
                                              <p:attrName>r</p:attrName>
                                            </p:attrNameLst>
                                          </p:cBhvr>
                                        </p:animRot>
                                      </p:childTnLst>
                                    </p:cTn>
                                  </p:par>
                                  <p:par>
                                    <p:cTn id="15" presetID="42" presetClass="entr" presetSubtype="0" fill="hold" nodeType="withEffect">
                                      <p:stCondLst>
                                        <p:cond delay="90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130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anim calcmode="lin" valueType="num">
                                          <p:cBhvr>
                                            <p:cTn id="23" dur="500" fill="hold"/>
                                            <p:tgtEl>
                                              <p:spTgt spid="17"/>
                                            </p:tgtEl>
                                            <p:attrNameLst>
                                              <p:attrName>ppt_x</p:attrName>
                                            </p:attrNameLst>
                                          </p:cBhvr>
                                          <p:tavLst>
                                            <p:tav tm="0">
                                              <p:val>
                                                <p:strVal val="#ppt_x"/>
                                              </p:val>
                                            </p:tav>
                                            <p:tav tm="100000">
                                              <p:val>
                                                <p:strVal val="#ppt_x"/>
                                              </p:val>
                                            </p:tav>
                                          </p:tavLst>
                                        </p:anim>
                                        <p:anim calcmode="lin" valueType="num">
                                          <p:cBhvr>
                                            <p:cTn id="24" dur="5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750" fill="hold"/>
                                            <p:tgtEl>
                                              <p:spTgt spid="4"/>
                                            </p:tgtEl>
                                            <p:attrNameLst>
                                              <p:attrName>ppt_x</p:attrName>
                                            </p:attrNameLst>
                                          </p:cBhvr>
                                          <p:tavLst>
                                            <p:tav tm="0">
                                              <p:val>
                                                <p:strVal val="#ppt_x"/>
                                              </p:val>
                                            </p:tav>
                                            <p:tav tm="100000">
                                              <p:val>
                                                <p:strVal val="#ppt_x"/>
                                              </p:val>
                                            </p:tav>
                                          </p:tavLst>
                                        </p:anim>
                                        <p:anim calcmode="lin" valueType="num">
                                          <p:cBhvr additive="base">
                                            <p:cTn id="8" dur="75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6" name="Trò-chơi-chíu.wav"/>
                                            </p:tgtEl>
                                          </p:cMediaNode>
                                        </p:audio>
                                      </p:subTnLst>
                                    </p:cTn>
                                  </p:par>
                                  <p:par>
                                    <p:cTn id="9" presetID="32" presetClass="emph" presetSubtype="0" repeatCount="indefinite" fill="hold" nodeType="withEffect">
                                      <p:stCondLst>
                                        <p:cond delay="0"/>
                                      </p:stCondLst>
                                      <p:childTnLst>
                                        <p:animRot by="120000">
                                          <p:cBhvr>
                                            <p:cTn id="10" dur="100" fill="hold">
                                              <p:stCondLst>
                                                <p:cond delay="0"/>
                                              </p:stCondLst>
                                            </p:cTn>
                                            <p:tgtEl>
                                              <p:spTgt spid="4"/>
                                            </p:tgtEl>
                                            <p:attrNameLst>
                                              <p:attrName>r</p:attrName>
                                            </p:attrNameLst>
                                          </p:cBhvr>
                                        </p:animRot>
                                        <p:animRot by="-240000">
                                          <p:cBhvr>
                                            <p:cTn id="11" dur="200" fill="hold">
                                              <p:stCondLst>
                                                <p:cond delay="200"/>
                                              </p:stCondLst>
                                            </p:cTn>
                                            <p:tgtEl>
                                              <p:spTgt spid="4"/>
                                            </p:tgtEl>
                                            <p:attrNameLst>
                                              <p:attrName>r</p:attrName>
                                            </p:attrNameLst>
                                          </p:cBhvr>
                                        </p:animRot>
                                        <p:animRot by="240000">
                                          <p:cBhvr>
                                            <p:cTn id="12" dur="200" fill="hold">
                                              <p:stCondLst>
                                                <p:cond delay="400"/>
                                              </p:stCondLst>
                                            </p:cTn>
                                            <p:tgtEl>
                                              <p:spTgt spid="4"/>
                                            </p:tgtEl>
                                            <p:attrNameLst>
                                              <p:attrName>r</p:attrName>
                                            </p:attrNameLst>
                                          </p:cBhvr>
                                        </p:animRot>
                                        <p:animRot by="-240000">
                                          <p:cBhvr>
                                            <p:cTn id="13" dur="200" fill="hold">
                                              <p:stCondLst>
                                                <p:cond delay="600"/>
                                              </p:stCondLst>
                                            </p:cTn>
                                            <p:tgtEl>
                                              <p:spTgt spid="4"/>
                                            </p:tgtEl>
                                            <p:attrNameLst>
                                              <p:attrName>r</p:attrName>
                                            </p:attrNameLst>
                                          </p:cBhvr>
                                        </p:animRot>
                                        <p:animRot by="120000">
                                          <p:cBhvr>
                                            <p:cTn id="14" dur="200" fill="hold">
                                              <p:stCondLst>
                                                <p:cond delay="800"/>
                                              </p:stCondLst>
                                            </p:cTn>
                                            <p:tgtEl>
                                              <p:spTgt spid="4"/>
                                            </p:tgtEl>
                                            <p:attrNameLst>
                                              <p:attrName>r</p:attrName>
                                            </p:attrNameLst>
                                          </p:cBhvr>
                                        </p:animRot>
                                      </p:childTnLst>
                                    </p:cTn>
                                  </p:par>
                                  <p:par>
                                    <p:cTn id="15" presetID="42" presetClass="entr" presetSubtype="0" fill="hold" nodeType="withEffect">
                                      <p:stCondLst>
                                        <p:cond delay="90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130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anim calcmode="lin" valueType="num">
                                          <p:cBhvr>
                                            <p:cTn id="23" dur="500" fill="hold"/>
                                            <p:tgtEl>
                                              <p:spTgt spid="17"/>
                                            </p:tgtEl>
                                            <p:attrNameLst>
                                              <p:attrName>ppt_x</p:attrName>
                                            </p:attrNameLst>
                                          </p:cBhvr>
                                          <p:tavLst>
                                            <p:tav tm="0">
                                              <p:val>
                                                <p:strVal val="#ppt_x"/>
                                              </p:val>
                                            </p:tav>
                                            <p:tav tm="100000">
                                              <p:val>
                                                <p:strVal val="#ppt_x"/>
                                              </p:val>
                                            </p:tav>
                                          </p:tavLst>
                                        </p:anim>
                                        <p:anim calcmode="lin" valueType="num">
                                          <p:cBhvr>
                                            <p:cTn id="24" dur="5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2DD7A096-01FB-7E02-DA72-24175CE1B7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57" y="0"/>
            <a:ext cx="12192000" cy="6858000"/>
          </a:xfrm>
          <a:prstGeom prst="rect">
            <a:avLst/>
          </a:prstGeom>
        </p:spPr>
      </p:pic>
      <p:grpSp>
        <p:nvGrpSpPr>
          <p:cNvPr id="2" name="Group 1">
            <a:extLst>
              <a:ext uri="{FF2B5EF4-FFF2-40B4-BE49-F238E27FC236}">
                <a16:creationId xmlns:a16="http://schemas.microsoft.com/office/drawing/2014/main" id="{81D613AB-1CC6-4742-EAF0-72D60CF2CDBF}"/>
              </a:ext>
            </a:extLst>
          </p:cNvPr>
          <p:cNvGrpSpPr/>
          <p:nvPr/>
        </p:nvGrpSpPr>
        <p:grpSpPr>
          <a:xfrm>
            <a:off x="-883703" y="636862"/>
            <a:ext cx="6326086" cy="6326086"/>
            <a:chOff x="5493176" y="224576"/>
            <a:chExt cx="6326086" cy="6326086"/>
          </a:xfrm>
        </p:grpSpPr>
        <p:grpSp>
          <p:nvGrpSpPr>
            <p:cNvPr id="3" name="Group 2">
              <a:extLst>
                <a:ext uri="{FF2B5EF4-FFF2-40B4-BE49-F238E27FC236}">
                  <a16:creationId xmlns:a16="http://schemas.microsoft.com/office/drawing/2014/main" id="{61D6E8A3-36B9-1ECE-A954-65D54BAA3351}"/>
                </a:ext>
              </a:extLst>
            </p:cNvPr>
            <p:cNvGrpSpPr/>
            <p:nvPr/>
          </p:nvGrpSpPr>
          <p:grpSpPr>
            <a:xfrm>
              <a:off x="5493176" y="224576"/>
              <a:ext cx="6326086" cy="6326086"/>
              <a:chOff x="5188376" y="-556888"/>
              <a:chExt cx="6326086" cy="6326086"/>
            </a:xfrm>
          </p:grpSpPr>
          <p:pic>
            <p:nvPicPr>
              <p:cNvPr id="5" name="Picture 4" descr="Shape&#10;&#10;Description automatically generated with medium confidence">
                <a:extLst>
                  <a:ext uri="{FF2B5EF4-FFF2-40B4-BE49-F238E27FC236}">
                    <a16:creationId xmlns:a16="http://schemas.microsoft.com/office/drawing/2014/main" id="{CE773D16-6368-A2C5-D072-FB05AD224EAF}"/>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188376" y="-556888"/>
                <a:ext cx="6326086" cy="6326086"/>
              </a:xfrm>
              <a:prstGeom prst="rect">
                <a:avLst/>
              </a:prstGeom>
            </p:spPr>
          </p:pic>
          <p:sp>
            <p:nvSpPr>
              <p:cNvPr id="6" name="TextBox 5">
                <a:extLst>
                  <a:ext uri="{FF2B5EF4-FFF2-40B4-BE49-F238E27FC236}">
                    <a16:creationId xmlns:a16="http://schemas.microsoft.com/office/drawing/2014/main" id="{7695A87F-0E31-E3C0-F68C-A92A5532D8F4}"/>
                  </a:ext>
                </a:extLst>
              </p:cNvPr>
              <p:cNvSpPr txBox="1"/>
              <p:nvPr/>
            </p:nvSpPr>
            <p:spPr>
              <a:xfrm>
                <a:off x="6547970" y="693621"/>
                <a:ext cx="3668094" cy="170816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Bài</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viết</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đã</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đúng</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yêu</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cầu</a:t>
                </a:r>
                <a:endPar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3500" b="0" i="0" u="none" strike="noStrike" kern="1200" cap="none" spc="0" normalizeH="0" baseline="0" noProof="0" dirty="0" err="1">
                    <a:ln>
                      <a:noFill/>
                    </a:ln>
                    <a:solidFill>
                      <a:prstClr val="black"/>
                    </a:solidFill>
                    <a:effectLst/>
                    <a:uLnTx/>
                    <a:uFillTx/>
                    <a:latin typeface="Calibri" panose="020F0502020204030204"/>
                    <a:ea typeface="+mn-ea"/>
                    <a:cs typeface="+mn-cs"/>
                  </a:rPr>
                  <a:t>đủ</a:t>
                </a:r>
                <a:r>
                  <a:rPr kumimoji="0" lang="en-US" sz="35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500" b="0" i="0" u="none" strike="noStrike" kern="1200" cap="none" spc="0" normalizeH="0" baseline="0" noProof="0" dirty="0" err="1">
                    <a:ln>
                      <a:noFill/>
                    </a:ln>
                    <a:solidFill>
                      <a:prstClr val="black"/>
                    </a:solidFill>
                    <a:effectLst/>
                    <a:uLnTx/>
                    <a:uFillTx/>
                    <a:latin typeface="Calibri" panose="020F0502020204030204"/>
                    <a:ea typeface="+mn-ea"/>
                    <a:cs typeface="+mn-cs"/>
                  </a:rPr>
                  <a:t>số</a:t>
                </a:r>
                <a:r>
                  <a:rPr kumimoji="0" lang="en-US" sz="35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500" b="0" i="0" u="none" strike="noStrike" kern="1200" cap="none" spc="0" normalizeH="0" baseline="0" noProof="0" dirty="0" err="1">
                    <a:ln>
                      <a:noFill/>
                    </a:ln>
                    <a:solidFill>
                      <a:prstClr val="black"/>
                    </a:solidFill>
                    <a:effectLst/>
                    <a:uLnTx/>
                    <a:uFillTx/>
                    <a:latin typeface="Calibri" panose="020F0502020204030204"/>
                    <a:ea typeface="+mn-ea"/>
                    <a:cs typeface="+mn-cs"/>
                  </a:rPr>
                  <a:t>lượng</a:t>
                </a:r>
                <a:r>
                  <a:rPr kumimoji="0" lang="en-US" sz="35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500" b="0" i="0" u="none" strike="noStrike" kern="1200" cap="none" spc="0" normalizeH="0" baseline="0" noProof="0" dirty="0" err="1">
                    <a:ln>
                      <a:noFill/>
                    </a:ln>
                    <a:solidFill>
                      <a:prstClr val="black"/>
                    </a:solidFill>
                    <a:effectLst/>
                    <a:uLnTx/>
                    <a:uFillTx/>
                    <a:latin typeface="Calibri" panose="020F0502020204030204"/>
                    <a:ea typeface="+mn-ea"/>
                    <a:cs typeface="+mn-cs"/>
                  </a:rPr>
                  <a:t>câu</a:t>
                </a:r>
                <a:r>
                  <a:rPr kumimoji="0" lang="en-US" sz="35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grpSp>
        <p:pic>
          <p:nvPicPr>
            <p:cNvPr id="4" name="Picture 3" descr="Icon&#10;&#10;Description automatically generated">
              <a:extLst>
                <a:ext uri="{FF2B5EF4-FFF2-40B4-BE49-F238E27FC236}">
                  <a16:creationId xmlns:a16="http://schemas.microsoft.com/office/drawing/2014/main" id="{8781E6AA-8FA5-7562-EAE2-51439284A9DE}"/>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flipH="1">
              <a:off x="8180279" y="3701474"/>
              <a:ext cx="1362666" cy="1746184"/>
            </a:xfrm>
            <a:prstGeom prst="rect">
              <a:avLst/>
            </a:prstGeom>
          </p:spPr>
        </p:pic>
      </p:grpSp>
      <p:grpSp>
        <p:nvGrpSpPr>
          <p:cNvPr id="10" name="Group 9">
            <a:extLst>
              <a:ext uri="{FF2B5EF4-FFF2-40B4-BE49-F238E27FC236}">
                <a16:creationId xmlns:a16="http://schemas.microsoft.com/office/drawing/2014/main" id="{CFA51BEC-6571-26FC-4603-A8B75667128A}"/>
              </a:ext>
            </a:extLst>
          </p:cNvPr>
          <p:cNvGrpSpPr/>
          <p:nvPr/>
        </p:nvGrpSpPr>
        <p:grpSpPr>
          <a:xfrm>
            <a:off x="3399243" y="1812472"/>
            <a:ext cx="5520676" cy="5506142"/>
            <a:chOff x="5494074" y="-76580"/>
            <a:chExt cx="6577773" cy="6577773"/>
          </a:xfrm>
        </p:grpSpPr>
        <p:grpSp>
          <p:nvGrpSpPr>
            <p:cNvPr id="11" name="Group 10">
              <a:extLst>
                <a:ext uri="{FF2B5EF4-FFF2-40B4-BE49-F238E27FC236}">
                  <a16:creationId xmlns:a16="http://schemas.microsoft.com/office/drawing/2014/main" id="{2BFD8926-88E8-D11F-054E-85E6FDFA9384}"/>
                </a:ext>
              </a:extLst>
            </p:cNvPr>
            <p:cNvGrpSpPr/>
            <p:nvPr/>
          </p:nvGrpSpPr>
          <p:grpSpPr>
            <a:xfrm>
              <a:off x="5494074" y="-76580"/>
              <a:ext cx="6577773" cy="6577773"/>
              <a:chOff x="5189274" y="-858044"/>
              <a:chExt cx="6577773" cy="6577773"/>
            </a:xfrm>
          </p:grpSpPr>
          <p:pic>
            <p:nvPicPr>
              <p:cNvPr id="13" name="Picture 12" descr="Shape&#10;&#10;Description automatically generated with medium confidence">
                <a:extLst>
                  <a:ext uri="{FF2B5EF4-FFF2-40B4-BE49-F238E27FC236}">
                    <a16:creationId xmlns:a16="http://schemas.microsoft.com/office/drawing/2014/main" id="{C39C21CF-B414-19AD-524F-236F5015CF51}"/>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189274" y="-858044"/>
                <a:ext cx="6577773" cy="6577773"/>
              </a:xfrm>
              <a:prstGeom prst="rect">
                <a:avLst/>
              </a:prstGeom>
            </p:spPr>
          </p:pic>
          <p:sp>
            <p:nvSpPr>
              <p:cNvPr id="14" name="TextBox 13">
                <a:extLst>
                  <a:ext uri="{FF2B5EF4-FFF2-40B4-BE49-F238E27FC236}">
                    <a16:creationId xmlns:a16="http://schemas.microsoft.com/office/drawing/2014/main" id="{1E6E6871-E1BA-4010-6EAE-16285D7C56C0}"/>
                  </a:ext>
                </a:extLst>
              </p:cNvPr>
              <p:cNvSpPr txBox="1"/>
              <p:nvPr/>
            </p:nvSpPr>
            <p:spPr>
              <a:xfrm>
                <a:off x="6506716" y="636220"/>
                <a:ext cx="3942887" cy="183838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Bài</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viết</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có</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nhiều</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câu</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văn</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hay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3500" b="0" i="0" u="none" strike="noStrike" kern="1200" cap="none" spc="0" normalizeH="0" baseline="0" noProof="0" dirty="0" err="1">
                    <a:ln>
                      <a:noFill/>
                    </a:ln>
                    <a:solidFill>
                      <a:prstClr val="black"/>
                    </a:solidFill>
                    <a:effectLst/>
                    <a:uLnTx/>
                    <a:uFillTx/>
                    <a:latin typeface="Calibri" panose="020F0502020204030204"/>
                    <a:ea typeface="+mn-ea"/>
                    <a:cs typeface="+mn-cs"/>
                  </a:rPr>
                  <a:t>dùng</a:t>
                </a:r>
                <a:r>
                  <a:rPr kumimoji="0" lang="en-US" sz="35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500" b="0" i="0" u="none" strike="noStrike" kern="1200" cap="none" spc="0" normalizeH="0" baseline="0" noProof="0" dirty="0" err="1">
                    <a:ln>
                      <a:noFill/>
                    </a:ln>
                    <a:solidFill>
                      <a:prstClr val="black"/>
                    </a:solidFill>
                    <a:effectLst/>
                    <a:uLnTx/>
                    <a:uFillTx/>
                    <a:latin typeface="Calibri" panose="020F0502020204030204"/>
                    <a:ea typeface="+mn-ea"/>
                    <a:cs typeface="+mn-cs"/>
                  </a:rPr>
                  <a:t>từ</a:t>
                </a:r>
                <a:r>
                  <a:rPr kumimoji="0" lang="en-US" sz="3500" b="0" i="0" u="none" strike="noStrike" kern="1200" cap="none" spc="0" normalizeH="0" baseline="0" noProof="0" dirty="0">
                    <a:ln>
                      <a:noFill/>
                    </a:ln>
                    <a:solidFill>
                      <a:prstClr val="black"/>
                    </a:solidFill>
                    <a:effectLst/>
                    <a:uLnTx/>
                    <a:uFillTx/>
                    <a:latin typeface="Calibri" panose="020F0502020204030204"/>
                    <a:ea typeface="+mn-ea"/>
                    <a:cs typeface="+mn-cs"/>
                  </a:rPr>
                  <a:t> hay)</a:t>
                </a:r>
              </a:p>
            </p:txBody>
          </p:sp>
        </p:grpSp>
        <p:pic>
          <p:nvPicPr>
            <p:cNvPr id="12" name="Picture 11" descr="Icon&#10;&#10;Description automatically generated">
              <a:extLst>
                <a:ext uri="{FF2B5EF4-FFF2-40B4-BE49-F238E27FC236}">
                  <a16:creationId xmlns:a16="http://schemas.microsoft.com/office/drawing/2014/main" id="{A8A02BF1-FDBA-B451-B921-D7193D5C302C}"/>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flipH="1">
              <a:off x="8240017" y="3644831"/>
              <a:ext cx="1362666" cy="1746184"/>
            </a:xfrm>
            <a:prstGeom prst="rect">
              <a:avLst/>
            </a:prstGeom>
          </p:spPr>
        </p:pic>
      </p:grpSp>
      <p:grpSp>
        <p:nvGrpSpPr>
          <p:cNvPr id="15" name="Group 14">
            <a:extLst>
              <a:ext uri="{FF2B5EF4-FFF2-40B4-BE49-F238E27FC236}">
                <a16:creationId xmlns:a16="http://schemas.microsoft.com/office/drawing/2014/main" id="{8C081D96-AF63-A29F-0AF5-9E7E49409060}"/>
              </a:ext>
            </a:extLst>
          </p:cNvPr>
          <p:cNvGrpSpPr/>
          <p:nvPr/>
        </p:nvGrpSpPr>
        <p:grpSpPr>
          <a:xfrm>
            <a:off x="7714299" y="1434691"/>
            <a:ext cx="4998075" cy="4983949"/>
            <a:chOff x="5494074" y="-76580"/>
            <a:chExt cx="6577773" cy="6577773"/>
          </a:xfrm>
        </p:grpSpPr>
        <p:grpSp>
          <p:nvGrpSpPr>
            <p:cNvPr id="16" name="Group 15">
              <a:extLst>
                <a:ext uri="{FF2B5EF4-FFF2-40B4-BE49-F238E27FC236}">
                  <a16:creationId xmlns:a16="http://schemas.microsoft.com/office/drawing/2014/main" id="{094591DF-43C1-4B28-2BFA-2CFE6F7A793D}"/>
                </a:ext>
              </a:extLst>
            </p:cNvPr>
            <p:cNvGrpSpPr/>
            <p:nvPr/>
          </p:nvGrpSpPr>
          <p:grpSpPr>
            <a:xfrm>
              <a:off x="5494074" y="-76580"/>
              <a:ext cx="6577773" cy="6577773"/>
              <a:chOff x="5189274" y="-858044"/>
              <a:chExt cx="6577773" cy="6577773"/>
            </a:xfrm>
          </p:grpSpPr>
          <p:pic>
            <p:nvPicPr>
              <p:cNvPr id="18" name="Picture 17" descr="Shape&#10;&#10;Description automatically generated with medium confidence">
                <a:extLst>
                  <a:ext uri="{FF2B5EF4-FFF2-40B4-BE49-F238E27FC236}">
                    <a16:creationId xmlns:a16="http://schemas.microsoft.com/office/drawing/2014/main" id="{E62096E0-4725-C728-F0F9-C26018AFCE16}"/>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5189274" y="-858044"/>
                <a:ext cx="6577773" cy="6577773"/>
              </a:xfrm>
              <a:prstGeom prst="rect">
                <a:avLst/>
              </a:prstGeom>
            </p:spPr>
          </p:pic>
          <p:sp>
            <p:nvSpPr>
              <p:cNvPr id="19" name="TextBox 18">
                <a:extLst>
                  <a:ext uri="{FF2B5EF4-FFF2-40B4-BE49-F238E27FC236}">
                    <a16:creationId xmlns:a16="http://schemas.microsoft.com/office/drawing/2014/main" id="{20302F89-3880-37E1-20D9-1D4B8480C60A}"/>
                  </a:ext>
                </a:extLst>
              </p:cNvPr>
              <p:cNvSpPr txBox="1"/>
              <p:nvPr/>
            </p:nvSpPr>
            <p:spPr>
              <a:xfrm>
                <a:off x="6506717" y="636220"/>
                <a:ext cx="3942887" cy="216831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Bài</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viết</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có</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sáng</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tạo</a:t>
                </a:r>
                <a:endPar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3500" b="0" i="0" u="none" strike="noStrike" kern="1200" cap="none" spc="0" normalizeH="0" baseline="0" noProof="0" dirty="0" err="1">
                    <a:ln>
                      <a:noFill/>
                    </a:ln>
                    <a:solidFill>
                      <a:prstClr val="black"/>
                    </a:solidFill>
                    <a:effectLst/>
                    <a:uLnTx/>
                    <a:uFillTx/>
                    <a:latin typeface="Calibri" panose="020F0502020204030204"/>
                    <a:ea typeface="+mn-ea"/>
                    <a:cs typeface="+mn-cs"/>
                  </a:rPr>
                  <a:t>thêm</a:t>
                </a:r>
                <a:r>
                  <a:rPr kumimoji="0" lang="en-US" sz="3500" b="0" i="0" u="none" strike="noStrike" kern="1200" cap="none" spc="0" normalizeH="0" baseline="0" noProof="0" dirty="0">
                    <a:ln>
                      <a:noFill/>
                    </a:ln>
                    <a:solidFill>
                      <a:prstClr val="black"/>
                    </a:solidFill>
                    <a:effectLst/>
                    <a:uLnTx/>
                    <a:uFillTx/>
                    <a:latin typeface="Calibri" panose="020F0502020204030204"/>
                    <a:ea typeface="+mn-ea"/>
                    <a:cs typeface="+mn-cs"/>
                  </a:rPr>
                  <a:t> ý </a:t>
                </a:r>
                <a:r>
                  <a:rPr kumimoji="0" lang="en-US" sz="3500" b="0" i="0" u="none" strike="noStrike" kern="1200" cap="none" spc="0" normalizeH="0" baseline="0" noProof="0" dirty="0" err="1">
                    <a:ln>
                      <a:noFill/>
                    </a:ln>
                    <a:solidFill>
                      <a:prstClr val="black"/>
                    </a:solidFill>
                    <a:effectLst/>
                    <a:uLnTx/>
                    <a:uFillTx/>
                    <a:latin typeface="Calibri" panose="020F0502020204030204"/>
                    <a:ea typeface="+mn-ea"/>
                    <a:cs typeface="+mn-cs"/>
                  </a:rPr>
                  <a:t>mới</a:t>
                </a:r>
                <a:r>
                  <a:rPr kumimoji="0" lang="en-US" sz="35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grpSp>
        <p:pic>
          <p:nvPicPr>
            <p:cNvPr id="17" name="Picture 16" descr="Icon&#10;&#10;Description automatically generated">
              <a:extLst>
                <a:ext uri="{FF2B5EF4-FFF2-40B4-BE49-F238E27FC236}">
                  <a16:creationId xmlns:a16="http://schemas.microsoft.com/office/drawing/2014/main" id="{B35E8D78-6D8B-9C6E-7006-ACFF1AF2D43B}"/>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flipH="1">
              <a:off x="8240017" y="3644831"/>
              <a:ext cx="1362666" cy="1746184"/>
            </a:xfrm>
            <a:prstGeom prst="rect">
              <a:avLst/>
            </a:prstGeom>
          </p:spPr>
        </p:pic>
      </p:grpSp>
      <p:grpSp>
        <p:nvGrpSpPr>
          <p:cNvPr id="23" name="Group 22">
            <a:extLst>
              <a:ext uri="{FF2B5EF4-FFF2-40B4-BE49-F238E27FC236}">
                <a16:creationId xmlns:a16="http://schemas.microsoft.com/office/drawing/2014/main" id="{D31404AB-2381-F047-5C64-4DBBC5C47B39}"/>
              </a:ext>
            </a:extLst>
          </p:cNvPr>
          <p:cNvGrpSpPr/>
          <p:nvPr/>
        </p:nvGrpSpPr>
        <p:grpSpPr>
          <a:xfrm>
            <a:off x="4620897" y="133592"/>
            <a:ext cx="2602165" cy="1731611"/>
            <a:chOff x="84595" y="2353938"/>
            <a:chExt cx="2340000" cy="1620000"/>
          </a:xfrm>
        </p:grpSpPr>
        <p:sp>
          <p:nvSpPr>
            <p:cNvPr id="24" name="Speech Bubble: Oval 23">
              <a:extLst>
                <a:ext uri="{FF2B5EF4-FFF2-40B4-BE49-F238E27FC236}">
                  <a16:creationId xmlns:a16="http://schemas.microsoft.com/office/drawing/2014/main" id="{B591D4F3-9583-1E2B-2B67-A4F38CF2DAEB}"/>
                </a:ext>
              </a:extLst>
            </p:cNvPr>
            <p:cNvSpPr/>
            <p:nvPr/>
          </p:nvSpPr>
          <p:spPr>
            <a:xfrm flipH="1">
              <a:off x="84595" y="2353938"/>
              <a:ext cx="2340000" cy="1620000"/>
            </a:xfrm>
            <a:custGeom>
              <a:avLst/>
              <a:gdLst>
                <a:gd name="connsiteX0" fmla="*/ 124488 w 2340000"/>
                <a:gd name="connsiteY0" fmla="*/ 1439645 h 1620000"/>
                <a:gd name="connsiteX1" fmla="*/ 156954 w 2340000"/>
                <a:gd name="connsiteY1" fmla="*/ 1215244 h 1620000"/>
                <a:gd name="connsiteX2" fmla="*/ 784623 w 2340000"/>
                <a:gd name="connsiteY2" fmla="*/ 45201 h 1620000"/>
                <a:gd name="connsiteX3" fmla="*/ 2043317 w 2340000"/>
                <a:gd name="connsiteY3" fmla="*/ 270970 h 1620000"/>
                <a:gd name="connsiteX4" fmla="*/ 1705364 w 2340000"/>
                <a:gd name="connsiteY4" fmla="*/ 1530229 h 1620000"/>
                <a:gd name="connsiteX5" fmla="*/ 449996 w 2340000"/>
                <a:gd name="connsiteY5" fmla="*/ 1448463 h 1620000"/>
                <a:gd name="connsiteX6" fmla="*/ 124488 w 2340000"/>
                <a:gd name="connsiteY6" fmla="*/ 1439645 h 16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40000" h="1620000" fill="none" extrusionOk="0">
                  <a:moveTo>
                    <a:pt x="124488" y="1439645"/>
                  </a:moveTo>
                  <a:cubicBezTo>
                    <a:pt x="145637" y="1371646"/>
                    <a:pt x="149847" y="1282996"/>
                    <a:pt x="156954" y="1215244"/>
                  </a:cubicBezTo>
                  <a:cubicBezTo>
                    <a:pt x="-226941" y="781637"/>
                    <a:pt x="85866" y="349007"/>
                    <a:pt x="784623" y="45201"/>
                  </a:cubicBezTo>
                  <a:cubicBezTo>
                    <a:pt x="1264969" y="-92483"/>
                    <a:pt x="1738883" y="-19681"/>
                    <a:pt x="2043317" y="270970"/>
                  </a:cubicBezTo>
                  <a:cubicBezTo>
                    <a:pt x="2707736" y="653647"/>
                    <a:pt x="2358246" y="1316532"/>
                    <a:pt x="1705364" y="1530229"/>
                  </a:cubicBezTo>
                  <a:cubicBezTo>
                    <a:pt x="1324606" y="1676424"/>
                    <a:pt x="833504" y="1601832"/>
                    <a:pt x="449996" y="1448463"/>
                  </a:cubicBezTo>
                  <a:cubicBezTo>
                    <a:pt x="353875" y="1459143"/>
                    <a:pt x="241875" y="1426900"/>
                    <a:pt x="124488" y="1439645"/>
                  </a:cubicBezTo>
                  <a:close/>
                </a:path>
                <a:path w="2340000" h="1620000" stroke="0" extrusionOk="0">
                  <a:moveTo>
                    <a:pt x="124488" y="1439645"/>
                  </a:moveTo>
                  <a:cubicBezTo>
                    <a:pt x="132189" y="1368287"/>
                    <a:pt x="157360" y="1282043"/>
                    <a:pt x="156954" y="1215244"/>
                  </a:cubicBezTo>
                  <a:cubicBezTo>
                    <a:pt x="-339270" y="754081"/>
                    <a:pt x="49086" y="60973"/>
                    <a:pt x="784623" y="45201"/>
                  </a:cubicBezTo>
                  <a:cubicBezTo>
                    <a:pt x="1194754" y="-77347"/>
                    <a:pt x="1713880" y="46353"/>
                    <a:pt x="2043317" y="270970"/>
                  </a:cubicBezTo>
                  <a:cubicBezTo>
                    <a:pt x="2523151" y="738672"/>
                    <a:pt x="2443872" y="1310179"/>
                    <a:pt x="1705364" y="1530229"/>
                  </a:cubicBezTo>
                  <a:cubicBezTo>
                    <a:pt x="1377679" y="1618509"/>
                    <a:pt x="828125" y="1711397"/>
                    <a:pt x="449996" y="1448463"/>
                  </a:cubicBezTo>
                  <a:cubicBezTo>
                    <a:pt x="318684" y="1436831"/>
                    <a:pt x="227152" y="1457721"/>
                    <a:pt x="124488" y="1439645"/>
                  </a:cubicBezTo>
                  <a:close/>
                </a:path>
              </a:pathLst>
            </a:custGeom>
            <a:solidFill>
              <a:srgbClr val="FFDDFF"/>
            </a:solidFill>
            <a:ln w="12700">
              <a:solidFill>
                <a:srgbClr val="CC00CC"/>
              </a:solidFill>
              <a:extLst>
                <a:ext uri="{C807C97D-BFC1-408E-A445-0C87EB9F89A2}">
                  <ask:lineSketchStyleProps xmlns:ask="http://schemas.microsoft.com/office/drawing/2018/sketchyshapes" sd="2719067709">
                    <a:prstGeom prst="wedgeEllipseCallout">
                      <a:avLst>
                        <a:gd name="adj1" fmla="val -44680"/>
                        <a:gd name="adj2" fmla="val 38867"/>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EDB19811-9E28-5B4E-8F78-BB3F31D6DF04}"/>
                </a:ext>
              </a:extLst>
            </p:cNvPr>
            <p:cNvSpPr txBox="1"/>
            <p:nvPr/>
          </p:nvSpPr>
          <p:spPr>
            <a:xfrm>
              <a:off x="154825" y="2775657"/>
              <a:ext cx="2116815" cy="10077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CC00CC"/>
                  </a:solidFill>
                  <a:effectLst/>
                  <a:uLnTx/>
                  <a:uFillTx/>
                  <a:latin typeface="Calibri" panose="020F0502020204030204"/>
                  <a:ea typeface="+mn-ea"/>
                  <a:cs typeface="+mn-cs"/>
                </a:rPr>
                <a:t>Trao</a:t>
              </a:r>
              <a:r>
                <a:rPr kumimoji="0" lang="en-US" sz="3200" b="1" i="0" u="none" strike="noStrike" kern="1200" cap="none" spc="0" normalizeH="0" baseline="0" noProof="0" dirty="0">
                  <a:ln>
                    <a:noFill/>
                  </a:ln>
                  <a:solidFill>
                    <a:srgbClr val="CC00CC"/>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srgbClr val="CC00CC"/>
                  </a:solidFill>
                  <a:effectLst/>
                  <a:uLnTx/>
                  <a:uFillTx/>
                  <a:latin typeface="Calibri" panose="020F0502020204030204"/>
                  <a:ea typeface="+mn-ea"/>
                  <a:cs typeface="+mn-cs"/>
                </a:rPr>
                <a:t>đổi</a:t>
              </a:r>
              <a:endParaRPr kumimoji="0" lang="en-US" sz="3200" b="1" i="0" u="none" strike="noStrike" kern="1200" cap="none" spc="0" normalizeH="0" baseline="0" noProof="0" dirty="0">
                <a:ln>
                  <a:noFill/>
                </a:ln>
                <a:solidFill>
                  <a:srgbClr val="CC00CC"/>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CC00CC"/>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srgbClr val="CC00CC"/>
                  </a:solidFill>
                  <a:effectLst/>
                  <a:uLnTx/>
                  <a:uFillTx/>
                  <a:latin typeface="Calibri" panose="020F0502020204030204"/>
                  <a:ea typeface="+mn-ea"/>
                  <a:cs typeface="+mn-cs"/>
                </a:rPr>
                <a:t>bài</a:t>
              </a:r>
              <a:r>
                <a:rPr kumimoji="0" lang="en-US" sz="3200" b="1" i="0" u="none" strike="noStrike" kern="1200" cap="none" spc="0" normalizeH="0" baseline="0" noProof="0" dirty="0">
                  <a:ln>
                    <a:noFill/>
                  </a:ln>
                  <a:solidFill>
                    <a:srgbClr val="CC00CC"/>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srgbClr val="CC00CC"/>
                  </a:solidFill>
                  <a:effectLst/>
                  <a:uLnTx/>
                  <a:uFillTx/>
                  <a:latin typeface="Calibri" panose="020F0502020204030204"/>
                  <a:ea typeface="+mn-ea"/>
                  <a:cs typeface="+mn-cs"/>
                </a:rPr>
                <a:t>viết</a:t>
              </a:r>
              <a:endParaRPr kumimoji="0" lang="en-US" sz="3200" b="1" i="0" u="none" strike="noStrike" kern="1200" cap="none" spc="0" normalizeH="0" baseline="0" noProof="0" dirty="0">
                <a:ln>
                  <a:noFill/>
                </a:ln>
                <a:solidFill>
                  <a:srgbClr val="CC00CC"/>
                </a:solidFill>
                <a:effectLst/>
                <a:uLnTx/>
                <a:uFillTx/>
                <a:latin typeface="Calibri" panose="020F0502020204030204"/>
                <a:ea typeface="+mn-ea"/>
                <a:cs typeface="+mn-cs"/>
              </a:endParaRPr>
            </a:p>
          </p:txBody>
        </p:sp>
      </p:grpSp>
      <p:grpSp>
        <p:nvGrpSpPr>
          <p:cNvPr id="26" name="Group 25">
            <a:extLst>
              <a:ext uri="{FF2B5EF4-FFF2-40B4-BE49-F238E27FC236}">
                <a16:creationId xmlns:a16="http://schemas.microsoft.com/office/drawing/2014/main" id="{97217779-29C6-F005-F5DA-BF693B96D445}"/>
              </a:ext>
            </a:extLst>
          </p:cNvPr>
          <p:cNvGrpSpPr/>
          <p:nvPr/>
        </p:nvGrpSpPr>
        <p:grpSpPr>
          <a:xfrm>
            <a:off x="7154978" y="0"/>
            <a:ext cx="2340000" cy="1931485"/>
            <a:chOff x="0" y="2686369"/>
            <a:chExt cx="5455920" cy="4503431"/>
          </a:xfrm>
        </p:grpSpPr>
        <p:pic>
          <p:nvPicPr>
            <p:cNvPr id="27" name="Picture 26" descr="A picture containing icon&#10;&#10;Description automatically generated">
              <a:extLst>
                <a:ext uri="{FF2B5EF4-FFF2-40B4-BE49-F238E27FC236}">
                  <a16:creationId xmlns:a16="http://schemas.microsoft.com/office/drawing/2014/main" id="{97F5FA7A-7EF3-EFE4-DB89-320369CFFC20}"/>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0" y="3373787"/>
              <a:ext cx="5455920" cy="3816013"/>
            </a:xfrm>
            <a:prstGeom prst="rect">
              <a:avLst/>
            </a:prstGeom>
          </p:spPr>
        </p:pic>
        <p:pic>
          <p:nvPicPr>
            <p:cNvPr id="28" name="Picture 27" descr="Icon&#10;&#10;Description automatically generated">
              <a:extLst>
                <a:ext uri="{FF2B5EF4-FFF2-40B4-BE49-F238E27FC236}">
                  <a16:creationId xmlns:a16="http://schemas.microsoft.com/office/drawing/2014/main" id="{A01CAAE7-4933-EA3B-4F52-307D930ECA7E}"/>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425190" y="2686369"/>
              <a:ext cx="4605537" cy="4160528"/>
            </a:xfrm>
            <a:prstGeom prst="rect">
              <a:avLst/>
            </a:prstGeom>
          </p:spPr>
        </p:pic>
      </p:grpSp>
    </p:spTree>
    <p:extLst>
      <p:ext uri="{BB962C8B-B14F-4D97-AF65-F5344CB8AC3E}">
        <p14:creationId xmlns:p14="http://schemas.microsoft.com/office/powerpoint/2010/main" val="3213197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anim calcmode="lin" valueType="num">
                                      <p:cBhvr>
                                        <p:cTn id="13" dur="500" fill="hold"/>
                                        <p:tgtEl>
                                          <p:spTgt spid="10"/>
                                        </p:tgtEl>
                                        <p:attrNameLst>
                                          <p:attrName>ppt_x</p:attrName>
                                        </p:attrNameLst>
                                      </p:cBhvr>
                                      <p:tavLst>
                                        <p:tav tm="0">
                                          <p:val>
                                            <p:strVal val="#ppt_x"/>
                                          </p:val>
                                        </p:tav>
                                        <p:tav tm="100000">
                                          <p:val>
                                            <p:strVal val="#ppt_x"/>
                                          </p:val>
                                        </p:tav>
                                      </p:tavLst>
                                    </p:anim>
                                    <p:anim calcmode="lin" valueType="num">
                                      <p:cBhvr>
                                        <p:cTn id="14" dur="5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anim calcmode="lin" valueType="num">
                                      <p:cBhvr>
                                        <p:cTn id="18" dur="500" fill="hold"/>
                                        <p:tgtEl>
                                          <p:spTgt spid="15"/>
                                        </p:tgtEl>
                                        <p:attrNameLst>
                                          <p:attrName>ppt_x</p:attrName>
                                        </p:attrNameLst>
                                      </p:cBhvr>
                                      <p:tavLst>
                                        <p:tav tm="0">
                                          <p:val>
                                            <p:strVal val="#ppt_x"/>
                                          </p:val>
                                        </p:tav>
                                        <p:tav tm="100000">
                                          <p:val>
                                            <p:strVal val="#ppt_x"/>
                                          </p:val>
                                        </p:tav>
                                      </p:tavLst>
                                    </p:anim>
                                    <p:anim calcmode="lin" valueType="num">
                                      <p:cBhvr>
                                        <p:cTn id="19" dur="500" fill="hold"/>
                                        <p:tgtEl>
                                          <p:spTgt spid="1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90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anim calcmode="lin" valueType="num">
                                      <p:cBhvr>
                                        <p:cTn id="23" dur="500" fill="hold"/>
                                        <p:tgtEl>
                                          <p:spTgt spid="23"/>
                                        </p:tgtEl>
                                        <p:attrNameLst>
                                          <p:attrName>ppt_x</p:attrName>
                                        </p:attrNameLst>
                                      </p:cBhvr>
                                      <p:tavLst>
                                        <p:tav tm="0">
                                          <p:val>
                                            <p:strVal val="#ppt_x"/>
                                          </p:val>
                                        </p:tav>
                                        <p:tav tm="100000">
                                          <p:val>
                                            <p:strVal val="#ppt_x"/>
                                          </p:val>
                                        </p:tav>
                                      </p:tavLst>
                                    </p:anim>
                                    <p:anim calcmode="lin" valueType="num">
                                      <p:cBhvr>
                                        <p:cTn id="24" dur="5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18000"/>
          </a:stretch>
        </a:blipFill>
        <a:effectLst/>
      </p:bgPr>
    </p:bg>
    <p:spTree>
      <p:nvGrpSpPr>
        <p:cNvPr id="1" name=""/>
        <p:cNvGrpSpPr/>
        <p:nvPr/>
      </p:nvGrpSpPr>
      <p:grpSpPr>
        <a:xfrm>
          <a:off x="0" y="0"/>
          <a:ext cx="0" cy="0"/>
          <a:chOff x="0" y="0"/>
          <a:chExt cx="0" cy="0"/>
        </a:xfrm>
      </p:grpSpPr>
      <p:sp>
        <p:nvSpPr>
          <p:cNvPr id="2" name="Rounded Rectangle 1"/>
          <p:cNvSpPr/>
          <p:nvPr/>
        </p:nvSpPr>
        <p:spPr>
          <a:xfrm>
            <a:off x="218125" y="123011"/>
            <a:ext cx="11698543" cy="6499345"/>
          </a:xfrm>
          <a:prstGeom prst="roundRect">
            <a:avLst/>
          </a:prstGeom>
          <a:solidFill>
            <a:schemeClr val="bg1"/>
          </a:solidFill>
          <a:ln>
            <a:solidFill>
              <a:srgbClr val="F9B5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586" y="1389363"/>
            <a:ext cx="5221704" cy="5221704"/>
          </a:xfrm>
          <a:prstGeom prst="rect">
            <a:avLst/>
          </a:prstGeom>
        </p:spPr>
      </p:pic>
      <p:sp>
        <p:nvSpPr>
          <p:cNvPr id="6" name="Cloud 5"/>
          <p:cNvSpPr/>
          <p:nvPr/>
        </p:nvSpPr>
        <p:spPr>
          <a:xfrm>
            <a:off x="4526845" y="496714"/>
            <a:ext cx="6250012" cy="4652230"/>
          </a:xfrm>
          <a:prstGeom prst="cloud">
            <a:avLst/>
          </a:prstGeom>
          <a:solidFill>
            <a:srgbClr val="FCD7CE"/>
          </a:solidFill>
          <a:ln>
            <a:solidFill>
              <a:srgbClr val="F476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Chia </a:t>
            </a:r>
            <a:r>
              <a:rPr kumimoji="0" lang="en-GB" sz="4400" b="1" i="1"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sẻ</a:t>
            </a:r>
            <a:r>
              <a:rPr kumimoji="0" lang="en-GB" sz="4400" b="1"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GB" sz="4400" b="1" i="1"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đoạn</a:t>
            </a:r>
            <a:r>
              <a:rPr kumimoji="0" lang="en-GB" sz="4400" b="1"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GB" sz="4400" b="1" i="1"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văn</a:t>
            </a:r>
            <a:r>
              <a:rPr kumimoji="0" lang="en-GB" sz="4400" b="1"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GB" sz="4400" b="1" i="1"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với</a:t>
            </a:r>
            <a:r>
              <a:rPr kumimoji="0" lang="en-GB" sz="4400" b="1"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GB" sz="4400" b="1" i="1"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bạn</a:t>
            </a:r>
            <a:r>
              <a:rPr kumimoji="0" lang="en-GB" sz="4400" b="1"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GB" sz="4400" b="1" i="1"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chỉnh</a:t>
            </a:r>
            <a:r>
              <a:rPr kumimoji="0" lang="en-GB" sz="4400" b="1"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GB" sz="4400" b="1" i="1"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sửa</a:t>
            </a:r>
            <a:r>
              <a:rPr kumimoji="0" lang="en-GB" sz="4400" b="1"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GB" sz="4400" b="1" i="1"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và</a:t>
            </a:r>
            <a:r>
              <a:rPr kumimoji="0" lang="en-GB" sz="4400" b="1"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GB" sz="4400" b="1" i="1"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bổ</a:t>
            </a:r>
            <a:r>
              <a:rPr kumimoji="0" lang="en-GB" sz="4400" b="1"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sung ý hay.</a:t>
            </a:r>
            <a:endParaRPr kumimoji="0" lang="en-GB" sz="4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1511874541"/>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18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25814" y="576808"/>
            <a:ext cx="12930737" cy="3853006"/>
          </a:xfrm>
          <a:prstGeom prst="rect">
            <a:avLst/>
          </a:prstGeom>
        </p:spPr>
      </p:pic>
    </p:spTree>
    <p:extLst>
      <p:ext uri="{BB962C8B-B14F-4D97-AF65-F5344CB8AC3E}">
        <p14:creationId xmlns:p14="http://schemas.microsoft.com/office/powerpoint/2010/main" val="4016258098"/>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b="-18000"/>
          </a:stretch>
        </a:blipFill>
        <a:effectLst/>
      </p:bgPr>
    </p:bg>
    <p:spTree>
      <p:nvGrpSpPr>
        <p:cNvPr id="1" name=""/>
        <p:cNvGrpSpPr/>
        <p:nvPr/>
      </p:nvGrpSpPr>
      <p:grpSpPr>
        <a:xfrm>
          <a:off x="0" y="0"/>
          <a:ext cx="0" cy="0"/>
          <a:chOff x="0" y="0"/>
          <a:chExt cx="0" cy="0"/>
        </a:xfrm>
      </p:grpSpPr>
      <p:sp>
        <p:nvSpPr>
          <p:cNvPr id="2" name="Rounded Rectangle 1"/>
          <p:cNvSpPr/>
          <p:nvPr/>
        </p:nvSpPr>
        <p:spPr>
          <a:xfrm>
            <a:off x="232894" y="89145"/>
            <a:ext cx="11698543" cy="6499345"/>
          </a:xfrm>
          <a:prstGeom prst="roundRect">
            <a:avLst/>
          </a:prstGeom>
          <a:solidFill>
            <a:schemeClr val="bg1"/>
          </a:solidFill>
          <a:ln>
            <a:solidFill>
              <a:srgbClr val="F9B5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1" i="1" u="none" strike="noStrike" kern="1200" cap="none" spc="0" normalizeH="0" baseline="0" noProof="0">
              <a:ln>
                <a:noFill/>
              </a:ln>
              <a:solidFill>
                <a:srgbClr val="FF0000"/>
              </a:solidFill>
              <a:effectLst/>
              <a:uLnTx/>
              <a:uFillTx/>
              <a:ea typeface="+mn-ea"/>
              <a:cs typeface="+mn-cs"/>
            </a:endParaRPr>
          </a:p>
        </p:txBody>
      </p:sp>
      <p:grpSp>
        <p:nvGrpSpPr>
          <p:cNvPr id="6" name="Group 5">
            <a:extLst>
              <a:ext uri="{FF2B5EF4-FFF2-40B4-BE49-F238E27FC236}">
                <a16:creationId xmlns:a16="http://schemas.microsoft.com/office/drawing/2014/main" id="{F36976BB-2676-42AE-848C-732A593E79F2}"/>
              </a:ext>
            </a:extLst>
          </p:cNvPr>
          <p:cNvGrpSpPr/>
          <p:nvPr/>
        </p:nvGrpSpPr>
        <p:grpSpPr>
          <a:xfrm>
            <a:off x="401638" y="1235377"/>
            <a:ext cx="8154533" cy="1145424"/>
            <a:chOff x="421262" y="501210"/>
            <a:chExt cx="9585095" cy="1346367"/>
          </a:xfrm>
        </p:grpSpPr>
        <p:sp>
          <p:nvSpPr>
            <p:cNvPr id="7" name="Rectangle: Rounded Corners 6">
              <a:extLst>
                <a:ext uri="{FF2B5EF4-FFF2-40B4-BE49-F238E27FC236}">
                  <a16:creationId xmlns:a16="http://schemas.microsoft.com/office/drawing/2014/main" id="{41D1A1C6-9E2D-4D29-9659-2B753A0798C8}"/>
                </a:ext>
              </a:extLst>
            </p:cNvPr>
            <p:cNvSpPr/>
            <p:nvPr/>
          </p:nvSpPr>
          <p:spPr>
            <a:xfrm>
              <a:off x="1257324" y="680692"/>
              <a:ext cx="8749033" cy="1012116"/>
            </a:xfrm>
            <a:custGeom>
              <a:avLst/>
              <a:gdLst>
                <a:gd name="connsiteX0" fmla="*/ 0 w 8749033"/>
                <a:gd name="connsiteY0" fmla="*/ 228688 h 1012116"/>
                <a:gd name="connsiteX1" fmla="*/ 228688 w 8749033"/>
                <a:gd name="connsiteY1" fmla="*/ 0 h 1012116"/>
                <a:gd name="connsiteX2" fmla="*/ 919659 w 8749033"/>
                <a:gd name="connsiteY2" fmla="*/ 0 h 1012116"/>
                <a:gd name="connsiteX3" fmla="*/ 1610631 w 8749033"/>
                <a:gd name="connsiteY3" fmla="*/ 0 h 1012116"/>
                <a:gd name="connsiteX4" fmla="*/ 2467435 w 8749033"/>
                <a:gd name="connsiteY4" fmla="*/ 0 h 1012116"/>
                <a:gd name="connsiteX5" fmla="*/ 2992574 w 8749033"/>
                <a:gd name="connsiteY5" fmla="*/ 0 h 1012116"/>
                <a:gd name="connsiteX6" fmla="*/ 3849378 w 8749033"/>
                <a:gd name="connsiteY6" fmla="*/ 0 h 1012116"/>
                <a:gd name="connsiteX7" fmla="*/ 4540350 w 8749033"/>
                <a:gd name="connsiteY7" fmla="*/ 0 h 1012116"/>
                <a:gd name="connsiteX8" fmla="*/ 5397154 w 8749033"/>
                <a:gd name="connsiteY8" fmla="*/ 0 h 1012116"/>
                <a:gd name="connsiteX9" fmla="*/ 5922292 w 8749033"/>
                <a:gd name="connsiteY9" fmla="*/ 0 h 1012116"/>
                <a:gd name="connsiteX10" fmla="*/ 6779097 w 8749033"/>
                <a:gd name="connsiteY10" fmla="*/ 0 h 1012116"/>
                <a:gd name="connsiteX11" fmla="*/ 7470068 w 8749033"/>
                <a:gd name="connsiteY11" fmla="*/ 0 h 1012116"/>
                <a:gd name="connsiteX12" fmla="*/ 8520345 w 8749033"/>
                <a:gd name="connsiteY12" fmla="*/ 0 h 1012116"/>
                <a:gd name="connsiteX13" fmla="*/ 8749033 w 8749033"/>
                <a:gd name="connsiteY13" fmla="*/ 228688 h 1012116"/>
                <a:gd name="connsiteX14" fmla="*/ 8749033 w 8749033"/>
                <a:gd name="connsiteY14" fmla="*/ 783428 h 1012116"/>
                <a:gd name="connsiteX15" fmla="*/ 8520345 w 8749033"/>
                <a:gd name="connsiteY15" fmla="*/ 1012116 h 1012116"/>
                <a:gd name="connsiteX16" fmla="*/ 7912290 w 8749033"/>
                <a:gd name="connsiteY16" fmla="*/ 1012116 h 1012116"/>
                <a:gd name="connsiteX17" fmla="*/ 7221319 w 8749033"/>
                <a:gd name="connsiteY17" fmla="*/ 1012116 h 1012116"/>
                <a:gd name="connsiteX18" fmla="*/ 6530347 w 8749033"/>
                <a:gd name="connsiteY18" fmla="*/ 1012116 h 1012116"/>
                <a:gd name="connsiteX19" fmla="*/ 5756459 w 8749033"/>
                <a:gd name="connsiteY19" fmla="*/ 1012116 h 1012116"/>
                <a:gd name="connsiteX20" fmla="*/ 5148404 w 8749033"/>
                <a:gd name="connsiteY20" fmla="*/ 1012116 h 1012116"/>
                <a:gd name="connsiteX21" fmla="*/ 4457433 w 8749033"/>
                <a:gd name="connsiteY21" fmla="*/ 1012116 h 1012116"/>
                <a:gd name="connsiteX22" fmla="*/ 3932295 w 8749033"/>
                <a:gd name="connsiteY22" fmla="*/ 1012116 h 1012116"/>
                <a:gd name="connsiteX23" fmla="*/ 3324240 w 8749033"/>
                <a:gd name="connsiteY23" fmla="*/ 1012116 h 1012116"/>
                <a:gd name="connsiteX24" fmla="*/ 2799102 w 8749033"/>
                <a:gd name="connsiteY24" fmla="*/ 1012116 h 1012116"/>
                <a:gd name="connsiteX25" fmla="*/ 2273963 w 8749033"/>
                <a:gd name="connsiteY25" fmla="*/ 1012116 h 1012116"/>
                <a:gd name="connsiteX26" fmla="*/ 1500075 w 8749033"/>
                <a:gd name="connsiteY26" fmla="*/ 1012116 h 1012116"/>
                <a:gd name="connsiteX27" fmla="*/ 228688 w 8749033"/>
                <a:gd name="connsiteY27" fmla="*/ 1012116 h 1012116"/>
                <a:gd name="connsiteX28" fmla="*/ 0 w 8749033"/>
                <a:gd name="connsiteY28" fmla="*/ 783428 h 1012116"/>
                <a:gd name="connsiteX29" fmla="*/ 0 w 8749033"/>
                <a:gd name="connsiteY29" fmla="*/ 228688 h 1012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749033" h="1012116" fill="none" extrusionOk="0">
                  <a:moveTo>
                    <a:pt x="0" y="228688"/>
                  </a:moveTo>
                  <a:cubicBezTo>
                    <a:pt x="-2200" y="114348"/>
                    <a:pt x="107389" y="1028"/>
                    <a:pt x="228688" y="0"/>
                  </a:cubicBezTo>
                  <a:cubicBezTo>
                    <a:pt x="535595" y="34478"/>
                    <a:pt x="748210" y="-30538"/>
                    <a:pt x="919659" y="0"/>
                  </a:cubicBezTo>
                  <a:cubicBezTo>
                    <a:pt x="1091108" y="30538"/>
                    <a:pt x="1368745" y="10192"/>
                    <a:pt x="1610631" y="0"/>
                  </a:cubicBezTo>
                  <a:cubicBezTo>
                    <a:pt x="1852517" y="-10192"/>
                    <a:pt x="2179023" y="3103"/>
                    <a:pt x="2467435" y="0"/>
                  </a:cubicBezTo>
                  <a:cubicBezTo>
                    <a:pt x="2755847" y="-3103"/>
                    <a:pt x="2864714" y="7902"/>
                    <a:pt x="2992574" y="0"/>
                  </a:cubicBezTo>
                  <a:cubicBezTo>
                    <a:pt x="3120434" y="-7902"/>
                    <a:pt x="3553698" y="26292"/>
                    <a:pt x="3849378" y="0"/>
                  </a:cubicBezTo>
                  <a:cubicBezTo>
                    <a:pt x="4145058" y="-26292"/>
                    <a:pt x="4353912" y="-18160"/>
                    <a:pt x="4540350" y="0"/>
                  </a:cubicBezTo>
                  <a:cubicBezTo>
                    <a:pt x="4726788" y="18160"/>
                    <a:pt x="5067935" y="446"/>
                    <a:pt x="5397154" y="0"/>
                  </a:cubicBezTo>
                  <a:cubicBezTo>
                    <a:pt x="5726373" y="-446"/>
                    <a:pt x="5770754" y="2116"/>
                    <a:pt x="5922292" y="0"/>
                  </a:cubicBezTo>
                  <a:cubicBezTo>
                    <a:pt x="6073830" y="-2116"/>
                    <a:pt x="6520320" y="-19727"/>
                    <a:pt x="6779097" y="0"/>
                  </a:cubicBezTo>
                  <a:cubicBezTo>
                    <a:pt x="7037875" y="19727"/>
                    <a:pt x="7176379" y="-15518"/>
                    <a:pt x="7470068" y="0"/>
                  </a:cubicBezTo>
                  <a:cubicBezTo>
                    <a:pt x="7763757" y="15518"/>
                    <a:pt x="8274633" y="-14523"/>
                    <a:pt x="8520345" y="0"/>
                  </a:cubicBezTo>
                  <a:cubicBezTo>
                    <a:pt x="8657746" y="-6609"/>
                    <a:pt x="8729584" y="112075"/>
                    <a:pt x="8749033" y="228688"/>
                  </a:cubicBezTo>
                  <a:cubicBezTo>
                    <a:pt x="8767693" y="459590"/>
                    <a:pt x="8739428" y="524441"/>
                    <a:pt x="8749033" y="783428"/>
                  </a:cubicBezTo>
                  <a:cubicBezTo>
                    <a:pt x="8754135" y="912092"/>
                    <a:pt x="8663215" y="1026327"/>
                    <a:pt x="8520345" y="1012116"/>
                  </a:cubicBezTo>
                  <a:cubicBezTo>
                    <a:pt x="8332396" y="1035721"/>
                    <a:pt x="8067533" y="1017995"/>
                    <a:pt x="7912290" y="1012116"/>
                  </a:cubicBezTo>
                  <a:cubicBezTo>
                    <a:pt x="7757048" y="1006237"/>
                    <a:pt x="7472206" y="1000688"/>
                    <a:pt x="7221319" y="1012116"/>
                  </a:cubicBezTo>
                  <a:cubicBezTo>
                    <a:pt x="6970432" y="1023544"/>
                    <a:pt x="6738196" y="981831"/>
                    <a:pt x="6530347" y="1012116"/>
                  </a:cubicBezTo>
                  <a:cubicBezTo>
                    <a:pt x="6322498" y="1042401"/>
                    <a:pt x="6116141" y="1023524"/>
                    <a:pt x="5756459" y="1012116"/>
                  </a:cubicBezTo>
                  <a:cubicBezTo>
                    <a:pt x="5396777" y="1000708"/>
                    <a:pt x="5372679" y="1008033"/>
                    <a:pt x="5148404" y="1012116"/>
                  </a:cubicBezTo>
                  <a:cubicBezTo>
                    <a:pt x="4924130" y="1016199"/>
                    <a:pt x="4723302" y="1027420"/>
                    <a:pt x="4457433" y="1012116"/>
                  </a:cubicBezTo>
                  <a:cubicBezTo>
                    <a:pt x="4191564" y="996812"/>
                    <a:pt x="4078088" y="997777"/>
                    <a:pt x="3932295" y="1012116"/>
                  </a:cubicBezTo>
                  <a:cubicBezTo>
                    <a:pt x="3786502" y="1026455"/>
                    <a:pt x="3455674" y="1007773"/>
                    <a:pt x="3324240" y="1012116"/>
                  </a:cubicBezTo>
                  <a:cubicBezTo>
                    <a:pt x="3192806" y="1016459"/>
                    <a:pt x="2909746" y="1032983"/>
                    <a:pt x="2799102" y="1012116"/>
                  </a:cubicBezTo>
                  <a:cubicBezTo>
                    <a:pt x="2688458" y="991249"/>
                    <a:pt x="2513585" y="1031188"/>
                    <a:pt x="2273963" y="1012116"/>
                  </a:cubicBezTo>
                  <a:cubicBezTo>
                    <a:pt x="2034341" y="993044"/>
                    <a:pt x="1862230" y="987831"/>
                    <a:pt x="1500075" y="1012116"/>
                  </a:cubicBezTo>
                  <a:cubicBezTo>
                    <a:pt x="1137920" y="1036401"/>
                    <a:pt x="490522" y="1030757"/>
                    <a:pt x="228688" y="1012116"/>
                  </a:cubicBezTo>
                  <a:cubicBezTo>
                    <a:pt x="76878" y="1029457"/>
                    <a:pt x="12229" y="906641"/>
                    <a:pt x="0" y="783428"/>
                  </a:cubicBezTo>
                  <a:cubicBezTo>
                    <a:pt x="-12282" y="599487"/>
                    <a:pt x="24509" y="463555"/>
                    <a:pt x="0" y="228688"/>
                  </a:cubicBezTo>
                  <a:close/>
                </a:path>
                <a:path w="8749033" h="1012116" stroke="0" extrusionOk="0">
                  <a:moveTo>
                    <a:pt x="0" y="228688"/>
                  </a:moveTo>
                  <a:cubicBezTo>
                    <a:pt x="-2600" y="105116"/>
                    <a:pt x="108445" y="25625"/>
                    <a:pt x="228688" y="0"/>
                  </a:cubicBezTo>
                  <a:cubicBezTo>
                    <a:pt x="396700" y="6868"/>
                    <a:pt x="532543" y="3170"/>
                    <a:pt x="753826" y="0"/>
                  </a:cubicBezTo>
                  <a:cubicBezTo>
                    <a:pt x="975109" y="-3170"/>
                    <a:pt x="1170982" y="-13357"/>
                    <a:pt x="1361881" y="0"/>
                  </a:cubicBezTo>
                  <a:cubicBezTo>
                    <a:pt x="1552781" y="13357"/>
                    <a:pt x="1712192" y="9336"/>
                    <a:pt x="1804103" y="0"/>
                  </a:cubicBezTo>
                  <a:cubicBezTo>
                    <a:pt x="1896014" y="-9336"/>
                    <a:pt x="2247230" y="-18695"/>
                    <a:pt x="2577991" y="0"/>
                  </a:cubicBezTo>
                  <a:cubicBezTo>
                    <a:pt x="2908752" y="18695"/>
                    <a:pt x="2892759" y="-8449"/>
                    <a:pt x="3020213" y="0"/>
                  </a:cubicBezTo>
                  <a:cubicBezTo>
                    <a:pt x="3147667" y="8449"/>
                    <a:pt x="3476686" y="-7865"/>
                    <a:pt x="3711184" y="0"/>
                  </a:cubicBezTo>
                  <a:cubicBezTo>
                    <a:pt x="3945682" y="7865"/>
                    <a:pt x="4072109" y="-24828"/>
                    <a:pt x="4236322" y="0"/>
                  </a:cubicBezTo>
                  <a:cubicBezTo>
                    <a:pt x="4400535" y="24828"/>
                    <a:pt x="4647661" y="-14327"/>
                    <a:pt x="4761460" y="0"/>
                  </a:cubicBezTo>
                  <a:cubicBezTo>
                    <a:pt x="4875259" y="14327"/>
                    <a:pt x="5060284" y="-501"/>
                    <a:pt x="5203682" y="0"/>
                  </a:cubicBezTo>
                  <a:cubicBezTo>
                    <a:pt x="5347080" y="501"/>
                    <a:pt x="5488564" y="-2367"/>
                    <a:pt x="5645904" y="0"/>
                  </a:cubicBezTo>
                  <a:cubicBezTo>
                    <a:pt x="5803244" y="2367"/>
                    <a:pt x="6028535" y="-18551"/>
                    <a:pt x="6171042" y="0"/>
                  </a:cubicBezTo>
                  <a:cubicBezTo>
                    <a:pt x="6313549" y="18551"/>
                    <a:pt x="6610800" y="14748"/>
                    <a:pt x="6779097" y="0"/>
                  </a:cubicBezTo>
                  <a:cubicBezTo>
                    <a:pt x="6947394" y="-14748"/>
                    <a:pt x="7340943" y="-33353"/>
                    <a:pt x="7552985" y="0"/>
                  </a:cubicBezTo>
                  <a:cubicBezTo>
                    <a:pt x="7765027" y="33353"/>
                    <a:pt x="8095853" y="-15817"/>
                    <a:pt x="8520345" y="0"/>
                  </a:cubicBezTo>
                  <a:cubicBezTo>
                    <a:pt x="8651229" y="-3004"/>
                    <a:pt x="8752224" y="103399"/>
                    <a:pt x="8749033" y="228688"/>
                  </a:cubicBezTo>
                  <a:cubicBezTo>
                    <a:pt x="8729593" y="441658"/>
                    <a:pt x="8725028" y="530127"/>
                    <a:pt x="8749033" y="783428"/>
                  </a:cubicBezTo>
                  <a:cubicBezTo>
                    <a:pt x="8725509" y="920939"/>
                    <a:pt x="8649475" y="993371"/>
                    <a:pt x="8520345" y="1012116"/>
                  </a:cubicBezTo>
                  <a:cubicBezTo>
                    <a:pt x="8317475" y="991576"/>
                    <a:pt x="8167269" y="1017686"/>
                    <a:pt x="8078123" y="1012116"/>
                  </a:cubicBezTo>
                  <a:cubicBezTo>
                    <a:pt x="7988977" y="1006546"/>
                    <a:pt x="7444013" y="1035996"/>
                    <a:pt x="7221319" y="1012116"/>
                  </a:cubicBezTo>
                  <a:cubicBezTo>
                    <a:pt x="6998625" y="988236"/>
                    <a:pt x="6866975" y="1037661"/>
                    <a:pt x="6530347" y="1012116"/>
                  </a:cubicBezTo>
                  <a:cubicBezTo>
                    <a:pt x="6193719" y="986571"/>
                    <a:pt x="6127159" y="990239"/>
                    <a:pt x="6005209" y="1012116"/>
                  </a:cubicBezTo>
                  <a:cubicBezTo>
                    <a:pt x="5883259" y="1033993"/>
                    <a:pt x="5488757" y="974834"/>
                    <a:pt x="5148404" y="1012116"/>
                  </a:cubicBezTo>
                  <a:cubicBezTo>
                    <a:pt x="4808052" y="1049398"/>
                    <a:pt x="4799198" y="1009426"/>
                    <a:pt x="4540350" y="1012116"/>
                  </a:cubicBezTo>
                  <a:cubicBezTo>
                    <a:pt x="4281502" y="1014806"/>
                    <a:pt x="4073063" y="1025520"/>
                    <a:pt x="3932295" y="1012116"/>
                  </a:cubicBezTo>
                  <a:cubicBezTo>
                    <a:pt x="3791527" y="998712"/>
                    <a:pt x="3458590" y="991378"/>
                    <a:pt x="3324240" y="1012116"/>
                  </a:cubicBezTo>
                  <a:cubicBezTo>
                    <a:pt x="3189890" y="1032854"/>
                    <a:pt x="2919236" y="1008965"/>
                    <a:pt x="2799102" y="1012116"/>
                  </a:cubicBezTo>
                  <a:cubicBezTo>
                    <a:pt x="2678968" y="1015267"/>
                    <a:pt x="2498363" y="1003310"/>
                    <a:pt x="2356880" y="1012116"/>
                  </a:cubicBezTo>
                  <a:cubicBezTo>
                    <a:pt x="2215397" y="1020922"/>
                    <a:pt x="2029171" y="1010250"/>
                    <a:pt x="1831742" y="1012116"/>
                  </a:cubicBezTo>
                  <a:cubicBezTo>
                    <a:pt x="1634313" y="1013982"/>
                    <a:pt x="1296340" y="1009884"/>
                    <a:pt x="1140770" y="1012116"/>
                  </a:cubicBezTo>
                  <a:cubicBezTo>
                    <a:pt x="985200" y="1014348"/>
                    <a:pt x="424136" y="1007802"/>
                    <a:pt x="228688" y="1012116"/>
                  </a:cubicBezTo>
                  <a:cubicBezTo>
                    <a:pt x="127887" y="1014282"/>
                    <a:pt x="-14982" y="905485"/>
                    <a:pt x="0" y="783428"/>
                  </a:cubicBezTo>
                  <a:cubicBezTo>
                    <a:pt x="-9754" y="666751"/>
                    <a:pt x="6871" y="419243"/>
                    <a:pt x="0" y="228688"/>
                  </a:cubicBezTo>
                  <a:close/>
                </a:path>
              </a:pathLst>
            </a:custGeom>
            <a:solidFill>
              <a:schemeClr val="bg1"/>
            </a:solidFill>
            <a:ln w="38100">
              <a:solidFill>
                <a:srgbClr val="002060"/>
              </a:solidFill>
              <a:extLst>
                <a:ext uri="{C807C97D-BFC1-408E-A445-0C87EB9F89A2}">
                  <ask:lineSketchStyleProps xmlns:ask="http://schemas.microsoft.com/office/drawing/2018/sketchyshapes" sd="2475911327">
                    <a:prstGeom prst="roundRect">
                      <a:avLst>
                        <a:gd name="adj" fmla="val 22595"/>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b="1" i="1" dirty="0">
                  <a:solidFill>
                    <a:srgbClr val="FF0000"/>
                  </a:solidFill>
                  <a:effectLst/>
                  <a:ea typeface="Times New Roman" panose="02020603050405020304" pitchFamily="18" charset="0"/>
                </a:rPr>
                <a:t>Quan sát một số đồ dùng trong nhà </a:t>
              </a:r>
              <a:endParaRPr lang="en-US" sz="2800" b="1" i="1" dirty="0">
                <a:solidFill>
                  <a:srgbClr val="FF0000"/>
                </a:solidFill>
              </a:endParaRPr>
            </a:p>
          </p:txBody>
        </p:sp>
        <p:grpSp>
          <p:nvGrpSpPr>
            <p:cNvPr id="8" name="Group 7">
              <a:extLst>
                <a:ext uri="{FF2B5EF4-FFF2-40B4-BE49-F238E27FC236}">
                  <a16:creationId xmlns:a16="http://schemas.microsoft.com/office/drawing/2014/main" id="{902D726D-78BD-40A8-9D8F-E8C47F619675}"/>
                </a:ext>
              </a:extLst>
            </p:cNvPr>
            <p:cNvGrpSpPr/>
            <p:nvPr/>
          </p:nvGrpSpPr>
          <p:grpSpPr>
            <a:xfrm>
              <a:off x="421262" y="501210"/>
              <a:ext cx="1286078" cy="1346367"/>
              <a:chOff x="1725354" y="1700842"/>
              <a:chExt cx="2330280" cy="2439519"/>
            </a:xfrm>
          </p:grpSpPr>
          <p:sp>
            <p:nvSpPr>
              <p:cNvPr id="9" name="Oval 8">
                <a:extLst>
                  <a:ext uri="{FF2B5EF4-FFF2-40B4-BE49-F238E27FC236}">
                    <a16:creationId xmlns:a16="http://schemas.microsoft.com/office/drawing/2014/main" id="{FC43EE16-E85E-467A-89EB-DA430542C8DB}"/>
                  </a:ext>
                </a:extLst>
              </p:cNvPr>
              <p:cNvSpPr/>
              <p:nvPr/>
            </p:nvSpPr>
            <p:spPr>
              <a:xfrm>
                <a:off x="1725354" y="1810081"/>
                <a:ext cx="2330280" cy="2330280"/>
              </a:xfrm>
              <a:prstGeom prst="ellips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i="1" dirty="0">
                  <a:solidFill>
                    <a:srgbClr val="FF0000"/>
                  </a:solidFill>
                </a:endParaRPr>
              </a:p>
            </p:txBody>
          </p:sp>
          <p:pic>
            <p:nvPicPr>
              <p:cNvPr id="10" name="Picture 9" descr="Icon&#10;&#10;Description automatically generated">
                <a:extLst>
                  <a:ext uri="{FF2B5EF4-FFF2-40B4-BE49-F238E27FC236}">
                    <a16:creationId xmlns:a16="http://schemas.microsoft.com/office/drawing/2014/main" id="{1B81982F-AA63-4A21-BB91-1453F93FBC4B}"/>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767494" y="1700842"/>
                <a:ext cx="2244303" cy="2394499"/>
              </a:xfrm>
              <a:prstGeom prst="rect">
                <a:avLst/>
              </a:prstGeom>
            </p:spPr>
          </p:pic>
        </p:grpSp>
      </p:grpSp>
      <p:grpSp>
        <p:nvGrpSpPr>
          <p:cNvPr id="13" name="Group 12">
            <a:extLst>
              <a:ext uri="{FF2B5EF4-FFF2-40B4-BE49-F238E27FC236}">
                <a16:creationId xmlns:a16="http://schemas.microsoft.com/office/drawing/2014/main" id="{6E84304F-D233-4701-88EE-DC0291ED9ECD}"/>
              </a:ext>
            </a:extLst>
          </p:cNvPr>
          <p:cNvGrpSpPr/>
          <p:nvPr/>
        </p:nvGrpSpPr>
        <p:grpSpPr>
          <a:xfrm>
            <a:off x="401638" y="2896665"/>
            <a:ext cx="9825120" cy="1135405"/>
            <a:chOff x="1122551" y="2722972"/>
            <a:chExt cx="11548761" cy="1334591"/>
          </a:xfrm>
        </p:grpSpPr>
        <p:grpSp>
          <p:nvGrpSpPr>
            <p:cNvPr id="14" name="Group 13">
              <a:extLst>
                <a:ext uri="{FF2B5EF4-FFF2-40B4-BE49-F238E27FC236}">
                  <a16:creationId xmlns:a16="http://schemas.microsoft.com/office/drawing/2014/main" id="{E95EB593-D684-41F9-BD21-428FD7E8101A}"/>
                </a:ext>
              </a:extLst>
            </p:cNvPr>
            <p:cNvGrpSpPr/>
            <p:nvPr/>
          </p:nvGrpSpPr>
          <p:grpSpPr>
            <a:xfrm>
              <a:off x="1122551" y="2800436"/>
              <a:ext cx="11548761" cy="1257127"/>
              <a:chOff x="5854002" y="1289951"/>
              <a:chExt cx="11548761" cy="1257127"/>
            </a:xfrm>
          </p:grpSpPr>
          <p:sp>
            <p:nvSpPr>
              <p:cNvPr id="16" name="Rectangle: Rounded Corners 15">
                <a:extLst>
                  <a:ext uri="{FF2B5EF4-FFF2-40B4-BE49-F238E27FC236}">
                    <a16:creationId xmlns:a16="http://schemas.microsoft.com/office/drawing/2014/main" id="{9462B00A-AC3F-4A41-9F8C-DE5805366FA8}"/>
                  </a:ext>
                </a:extLst>
              </p:cNvPr>
              <p:cNvSpPr/>
              <p:nvPr/>
            </p:nvSpPr>
            <p:spPr>
              <a:xfrm>
                <a:off x="6941997" y="1412457"/>
                <a:ext cx="10460766" cy="1012116"/>
              </a:xfrm>
              <a:custGeom>
                <a:avLst/>
                <a:gdLst>
                  <a:gd name="connsiteX0" fmla="*/ 0 w 10460766"/>
                  <a:gd name="connsiteY0" fmla="*/ 228688 h 1012116"/>
                  <a:gd name="connsiteX1" fmla="*/ 228688 w 10460766"/>
                  <a:gd name="connsiteY1" fmla="*/ 0 h 1012116"/>
                  <a:gd name="connsiteX2" fmla="*/ 1095648 w 10460766"/>
                  <a:gd name="connsiteY2" fmla="*/ 0 h 1012116"/>
                  <a:gd name="connsiteX3" fmla="*/ 1662507 w 10460766"/>
                  <a:gd name="connsiteY3" fmla="*/ 0 h 1012116"/>
                  <a:gd name="connsiteX4" fmla="*/ 2529468 w 10460766"/>
                  <a:gd name="connsiteY4" fmla="*/ 0 h 1012116"/>
                  <a:gd name="connsiteX5" fmla="*/ 3296394 w 10460766"/>
                  <a:gd name="connsiteY5" fmla="*/ 0 h 1012116"/>
                  <a:gd name="connsiteX6" fmla="*/ 3963287 w 10460766"/>
                  <a:gd name="connsiteY6" fmla="*/ 0 h 1012116"/>
                  <a:gd name="connsiteX7" fmla="*/ 4330078 w 10460766"/>
                  <a:gd name="connsiteY7" fmla="*/ 0 h 1012116"/>
                  <a:gd name="connsiteX8" fmla="*/ 4996971 w 10460766"/>
                  <a:gd name="connsiteY8" fmla="*/ 0 h 1012116"/>
                  <a:gd name="connsiteX9" fmla="*/ 5663863 w 10460766"/>
                  <a:gd name="connsiteY9" fmla="*/ 0 h 1012116"/>
                  <a:gd name="connsiteX10" fmla="*/ 6330756 w 10460766"/>
                  <a:gd name="connsiteY10" fmla="*/ 0 h 1012116"/>
                  <a:gd name="connsiteX11" fmla="*/ 6997649 w 10460766"/>
                  <a:gd name="connsiteY11" fmla="*/ 0 h 1012116"/>
                  <a:gd name="connsiteX12" fmla="*/ 7764575 w 10460766"/>
                  <a:gd name="connsiteY12" fmla="*/ 0 h 1012116"/>
                  <a:gd name="connsiteX13" fmla="*/ 8331434 w 10460766"/>
                  <a:gd name="connsiteY13" fmla="*/ 0 h 1012116"/>
                  <a:gd name="connsiteX14" fmla="*/ 8998327 w 10460766"/>
                  <a:gd name="connsiteY14" fmla="*/ 0 h 1012116"/>
                  <a:gd name="connsiteX15" fmla="*/ 9465151 w 10460766"/>
                  <a:gd name="connsiteY15" fmla="*/ 0 h 1012116"/>
                  <a:gd name="connsiteX16" fmla="*/ 10232078 w 10460766"/>
                  <a:gd name="connsiteY16" fmla="*/ 0 h 1012116"/>
                  <a:gd name="connsiteX17" fmla="*/ 10460766 w 10460766"/>
                  <a:gd name="connsiteY17" fmla="*/ 228688 h 1012116"/>
                  <a:gd name="connsiteX18" fmla="*/ 10460766 w 10460766"/>
                  <a:gd name="connsiteY18" fmla="*/ 783428 h 1012116"/>
                  <a:gd name="connsiteX19" fmla="*/ 10232078 w 10460766"/>
                  <a:gd name="connsiteY19" fmla="*/ 1012116 h 1012116"/>
                  <a:gd name="connsiteX20" fmla="*/ 9465151 w 10460766"/>
                  <a:gd name="connsiteY20" fmla="*/ 1012116 h 1012116"/>
                  <a:gd name="connsiteX21" fmla="*/ 8798259 w 10460766"/>
                  <a:gd name="connsiteY21" fmla="*/ 1012116 h 1012116"/>
                  <a:gd name="connsiteX22" fmla="*/ 8231400 w 10460766"/>
                  <a:gd name="connsiteY22" fmla="*/ 1012116 h 1012116"/>
                  <a:gd name="connsiteX23" fmla="*/ 7464473 w 10460766"/>
                  <a:gd name="connsiteY23" fmla="*/ 1012116 h 1012116"/>
                  <a:gd name="connsiteX24" fmla="*/ 6597513 w 10460766"/>
                  <a:gd name="connsiteY24" fmla="*/ 1012116 h 1012116"/>
                  <a:gd name="connsiteX25" fmla="*/ 5730553 w 10460766"/>
                  <a:gd name="connsiteY25" fmla="*/ 1012116 h 1012116"/>
                  <a:gd name="connsiteX26" fmla="*/ 5063660 w 10460766"/>
                  <a:gd name="connsiteY26" fmla="*/ 1012116 h 1012116"/>
                  <a:gd name="connsiteX27" fmla="*/ 4396767 w 10460766"/>
                  <a:gd name="connsiteY27" fmla="*/ 1012116 h 1012116"/>
                  <a:gd name="connsiteX28" fmla="*/ 3529807 w 10460766"/>
                  <a:gd name="connsiteY28" fmla="*/ 1012116 h 1012116"/>
                  <a:gd name="connsiteX29" fmla="*/ 2862914 w 10460766"/>
                  <a:gd name="connsiteY29" fmla="*/ 1012116 h 1012116"/>
                  <a:gd name="connsiteX30" fmla="*/ 2196021 w 10460766"/>
                  <a:gd name="connsiteY30" fmla="*/ 1012116 h 1012116"/>
                  <a:gd name="connsiteX31" fmla="*/ 1629163 w 10460766"/>
                  <a:gd name="connsiteY31" fmla="*/ 1012116 h 1012116"/>
                  <a:gd name="connsiteX32" fmla="*/ 862236 w 10460766"/>
                  <a:gd name="connsiteY32" fmla="*/ 1012116 h 1012116"/>
                  <a:gd name="connsiteX33" fmla="*/ 228688 w 10460766"/>
                  <a:gd name="connsiteY33" fmla="*/ 1012116 h 1012116"/>
                  <a:gd name="connsiteX34" fmla="*/ 0 w 10460766"/>
                  <a:gd name="connsiteY34" fmla="*/ 783428 h 1012116"/>
                  <a:gd name="connsiteX35" fmla="*/ 0 w 10460766"/>
                  <a:gd name="connsiteY35" fmla="*/ 228688 h 1012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460766" h="1012116" fill="none" extrusionOk="0">
                    <a:moveTo>
                      <a:pt x="0" y="228688"/>
                    </a:moveTo>
                    <a:cubicBezTo>
                      <a:pt x="29484" y="110781"/>
                      <a:pt x="115397" y="-21261"/>
                      <a:pt x="228688" y="0"/>
                    </a:cubicBezTo>
                    <a:cubicBezTo>
                      <a:pt x="523916" y="25391"/>
                      <a:pt x="812293" y="1560"/>
                      <a:pt x="1095648" y="0"/>
                    </a:cubicBezTo>
                    <a:cubicBezTo>
                      <a:pt x="1379003" y="-1560"/>
                      <a:pt x="1436675" y="25704"/>
                      <a:pt x="1662507" y="0"/>
                    </a:cubicBezTo>
                    <a:cubicBezTo>
                      <a:pt x="1888339" y="-25704"/>
                      <a:pt x="2315729" y="19736"/>
                      <a:pt x="2529468" y="0"/>
                    </a:cubicBezTo>
                    <a:cubicBezTo>
                      <a:pt x="2743207" y="-19736"/>
                      <a:pt x="2956593" y="-13859"/>
                      <a:pt x="3296394" y="0"/>
                    </a:cubicBezTo>
                    <a:cubicBezTo>
                      <a:pt x="3636195" y="13859"/>
                      <a:pt x="3761354" y="-10570"/>
                      <a:pt x="3963287" y="0"/>
                    </a:cubicBezTo>
                    <a:cubicBezTo>
                      <a:pt x="4165220" y="10570"/>
                      <a:pt x="4204932" y="-1974"/>
                      <a:pt x="4330078" y="0"/>
                    </a:cubicBezTo>
                    <a:cubicBezTo>
                      <a:pt x="4455224" y="1974"/>
                      <a:pt x="4755622" y="19032"/>
                      <a:pt x="4996971" y="0"/>
                    </a:cubicBezTo>
                    <a:cubicBezTo>
                      <a:pt x="5238320" y="-19032"/>
                      <a:pt x="5455459" y="19068"/>
                      <a:pt x="5663863" y="0"/>
                    </a:cubicBezTo>
                    <a:cubicBezTo>
                      <a:pt x="5872267" y="-19068"/>
                      <a:pt x="6026829" y="25308"/>
                      <a:pt x="6330756" y="0"/>
                    </a:cubicBezTo>
                    <a:cubicBezTo>
                      <a:pt x="6634683" y="-25308"/>
                      <a:pt x="6766799" y="-190"/>
                      <a:pt x="6997649" y="0"/>
                    </a:cubicBezTo>
                    <a:cubicBezTo>
                      <a:pt x="7228499" y="190"/>
                      <a:pt x="7524888" y="-23479"/>
                      <a:pt x="7764575" y="0"/>
                    </a:cubicBezTo>
                    <a:cubicBezTo>
                      <a:pt x="8004262" y="23479"/>
                      <a:pt x="8077113" y="8168"/>
                      <a:pt x="8331434" y="0"/>
                    </a:cubicBezTo>
                    <a:cubicBezTo>
                      <a:pt x="8585755" y="-8168"/>
                      <a:pt x="8749354" y="29588"/>
                      <a:pt x="8998327" y="0"/>
                    </a:cubicBezTo>
                    <a:cubicBezTo>
                      <a:pt x="9247300" y="-29588"/>
                      <a:pt x="9319026" y="14028"/>
                      <a:pt x="9465151" y="0"/>
                    </a:cubicBezTo>
                    <a:cubicBezTo>
                      <a:pt x="9611276" y="-14028"/>
                      <a:pt x="10005962" y="-13974"/>
                      <a:pt x="10232078" y="0"/>
                    </a:cubicBezTo>
                    <a:cubicBezTo>
                      <a:pt x="10353207" y="6025"/>
                      <a:pt x="10481769" y="87238"/>
                      <a:pt x="10460766" y="228688"/>
                    </a:cubicBezTo>
                    <a:cubicBezTo>
                      <a:pt x="10482681" y="349355"/>
                      <a:pt x="10478932" y="587715"/>
                      <a:pt x="10460766" y="783428"/>
                    </a:cubicBezTo>
                    <a:cubicBezTo>
                      <a:pt x="10448013" y="915981"/>
                      <a:pt x="10361799" y="1009797"/>
                      <a:pt x="10232078" y="1012116"/>
                    </a:cubicBezTo>
                    <a:cubicBezTo>
                      <a:pt x="9869851" y="1038424"/>
                      <a:pt x="9846707" y="978962"/>
                      <a:pt x="9465151" y="1012116"/>
                    </a:cubicBezTo>
                    <a:cubicBezTo>
                      <a:pt x="9083595" y="1045270"/>
                      <a:pt x="9006312" y="1032254"/>
                      <a:pt x="8798259" y="1012116"/>
                    </a:cubicBezTo>
                    <a:cubicBezTo>
                      <a:pt x="8590206" y="991978"/>
                      <a:pt x="8386095" y="992900"/>
                      <a:pt x="8231400" y="1012116"/>
                    </a:cubicBezTo>
                    <a:cubicBezTo>
                      <a:pt x="8076705" y="1031332"/>
                      <a:pt x="7765158" y="1029827"/>
                      <a:pt x="7464473" y="1012116"/>
                    </a:cubicBezTo>
                    <a:cubicBezTo>
                      <a:pt x="7163788" y="994405"/>
                      <a:pt x="6942692" y="1027577"/>
                      <a:pt x="6597513" y="1012116"/>
                    </a:cubicBezTo>
                    <a:cubicBezTo>
                      <a:pt x="6252334" y="996655"/>
                      <a:pt x="6004402" y="974433"/>
                      <a:pt x="5730553" y="1012116"/>
                    </a:cubicBezTo>
                    <a:cubicBezTo>
                      <a:pt x="5456704" y="1049799"/>
                      <a:pt x="5265398" y="1001326"/>
                      <a:pt x="5063660" y="1012116"/>
                    </a:cubicBezTo>
                    <a:cubicBezTo>
                      <a:pt x="4861922" y="1022906"/>
                      <a:pt x="4641405" y="1028718"/>
                      <a:pt x="4396767" y="1012116"/>
                    </a:cubicBezTo>
                    <a:cubicBezTo>
                      <a:pt x="4152129" y="995514"/>
                      <a:pt x="3853829" y="988809"/>
                      <a:pt x="3529807" y="1012116"/>
                    </a:cubicBezTo>
                    <a:cubicBezTo>
                      <a:pt x="3205785" y="1035423"/>
                      <a:pt x="3182941" y="1014544"/>
                      <a:pt x="2862914" y="1012116"/>
                    </a:cubicBezTo>
                    <a:cubicBezTo>
                      <a:pt x="2542887" y="1009688"/>
                      <a:pt x="2403976" y="1029503"/>
                      <a:pt x="2196021" y="1012116"/>
                    </a:cubicBezTo>
                    <a:cubicBezTo>
                      <a:pt x="1988066" y="994729"/>
                      <a:pt x="1799856" y="1021388"/>
                      <a:pt x="1629163" y="1012116"/>
                    </a:cubicBezTo>
                    <a:cubicBezTo>
                      <a:pt x="1458470" y="1002844"/>
                      <a:pt x="1214958" y="977393"/>
                      <a:pt x="862236" y="1012116"/>
                    </a:cubicBezTo>
                    <a:cubicBezTo>
                      <a:pt x="509514" y="1046839"/>
                      <a:pt x="418499" y="1010879"/>
                      <a:pt x="228688" y="1012116"/>
                    </a:cubicBezTo>
                    <a:cubicBezTo>
                      <a:pt x="79155" y="1005642"/>
                      <a:pt x="-12597" y="915399"/>
                      <a:pt x="0" y="783428"/>
                    </a:cubicBezTo>
                    <a:cubicBezTo>
                      <a:pt x="-7227" y="578673"/>
                      <a:pt x="-2952" y="488003"/>
                      <a:pt x="0" y="228688"/>
                    </a:cubicBezTo>
                    <a:close/>
                  </a:path>
                  <a:path w="10460766" h="1012116" stroke="0" extrusionOk="0">
                    <a:moveTo>
                      <a:pt x="0" y="228688"/>
                    </a:moveTo>
                    <a:cubicBezTo>
                      <a:pt x="-2600" y="105116"/>
                      <a:pt x="108445" y="25625"/>
                      <a:pt x="228688" y="0"/>
                    </a:cubicBezTo>
                    <a:cubicBezTo>
                      <a:pt x="405485" y="13341"/>
                      <a:pt x="546135" y="6967"/>
                      <a:pt x="695513" y="0"/>
                    </a:cubicBezTo>
                    <a:cubicBezTo>
                      <a:pt x="844891" y="-6967"/>
                      <a:pt x="1103232" y="-17162"/>
                      <a:pt x="1262372" y="0"/>
                    </a:cubicBezTo>
                    <a:cubicBezTo>
                      <a:pt x="1421512" y="17162"/>
                      <a:pt x="1475732" y="14236"/>
                      <a:pt x="1629163" y="0"/>
                    </a:cubicBezTo>
                    <a:cubicBezTo>
                      <a:pt x="1782594" y="-14236"/>
                      <a:pt x="2105141" y="9320"/>
                      <a:pt x="2396089" y="0"/>
                    </a:cubicBezTo>
                    <a:cubicBezTo>
                      <a:pt x="2687037" y="-9320"/>
                      <a:pt x="2603601" y="-10263"/>
                      <a:pt x="2762880" y="0"/>
                    </a:cubicBezTo>
                    <a:cubicBezTo>
                      <a:pt x="2922159" y="10263"/>
                      <a:pt x="3201096" y="-2680"/>
                      <a:pt x="3429773" y="0"/>
                    </a:cubicBezTo>
                    <a:cubicBezTo>
                      <a:pt x="3658450" y="2680"/>
                      <a:pt x="3674606" y="16592"/>
                      <a:pt x="3896598" y="0"/>
                    </a:cubicBezTo>
                    <a:cubicBezTo>
                      <a:pt x="4118590" y="-16592"/>
                      <a:pt x="4245069" y="18910"/>
                      <a:pt x="4363423" y="0"/>
                    </a:cubicBezTo>
                    <a:cubicBezTo>
                      <a:pt x="4481778" y="-18910"/>
                      <a:pt x="4563079" y="-1189"/>
                      <a:pt x="4730214" y="0"/>
                    </a:cubicBezTo>
                    <a:cubicBezTo>
                      <a:pt x="4897349" y="1189"/>
                      <a:pt x="4955339" y="-15935"/>
                      <a:pt x="5097004" y="0"/>
                    </a:cubicBezTo>
                    <a:cubicBezTo>
                      <a:pt x="5238669" y="15935"/>
                      <a:pt x="5405577" y="-19671"/>
                      <a:pt x="5563829" y="0"/>
                    </a:cubicBezTo>
                    <a:cubicBezTo>
                      <a:pt x="5722081" y="19671"/>
                      <a:pt x="5989695" y="-23670"/>
                      <a:pt x="6130688" y="0"/>
                    </a:cubicBezTo>
                    <a:cubicBezTo>
                      <a:pt x="6271681" y="23670"/>
                      <a:pt x="6540665" y="-34209"/>
                      <a:pt x="6897615" y="0"/>
                    </a:cubicBezTo>
                    <a:cubicBezTo>
                      <a:pt x="7254565" y="34209"/>
                      <a:pt x="7250764" y="-8636"/>
                      <a:pt x="7564507" y="0"/>
                    </a:cubicBezTo>
                    <a:cubicBezTo>
                      <a:pt x="7878250" y="8636"/>
                      <a:pt x="7888093" y="-11178"/>
                      <a:pt x="8131366" y="0"/>
                    </a:cubicBezTo>
                    <a:cubicBezTo>
                      <a:pt x="8374639" y="11178"/>
                      <a:pt x="8421127" y="-17382"/>
                      <a:pt x="8698225" y="0"/>
                    </a:cubicBezTo>
                    <a:cubicBezTo>
                      <a:pt x="8975323" y="17382"/>
                      <a:pt x="9026834" y="-10358"/>
                      <a:pt x="9165050" y="0"/>
                    </a:cubicBezTo>
                    <a:cubicBezTo>
                      <a:pt x="9303266" y="10358"/>
                      <a:pt x="9963037" y="43398"/>
                      <a:pt x="10232078" y="0"/>
                    </a:cubicBezTo>
                    <a:cubicBezTo>
                      <a:pt x="10345934" y="6748"/>
                      <a:pt x="10481838" y="101043"/>
                      <a:pt x="10460766" y="228688"/>
                    </a:cubicBezTo>
                    <a:cubicBezTo>
                      <a:pt x="10466862" y="413701"/>
                      <a:pt x="10465167" y="641164"/>
                      <a:pt x="10460766" y="783428"/>
                    </a:cubicBezTo>
                    <a:cubicBezTo>
                      <a:pt x="10447770" y="918269"/>
                      <a:pt x="10338736" y="1006151"/>
                      <a:pt x="10232078" y="1012116"/>
                    </a:cubicBezTo>
                    <a:cubicBezTo>
                      <a:pt x="10031759" y="1037312"/>
                      <a:pt x="9725019" y="1041316"/>
                      <a:pt x="9565185" y="1012116"/>
                    </a:cubicBezTo>
                    <a:cubicBezTo>
                      <a:pt x="9405351" y="982916"/>
                      <a:pt x="9154269" y="992002"/>
                      <a:pt x="8998327" y="1012116"/>
                    </a:cubicBezTo>
                    <a:cubicBezTo>
                      <a:pt x="8842385" y="1032230"/>
                      <a:pt x="8621364" y="987446"/>
                      <a:pt x="8431468" y="1012116"/>
                    </a:cubicBezTo>
                    <a:cubicBezTo>
                      <a:pt x="8241572" y="1036786"/>
                      <a:pt x="8135301" y="1013532"/>
                      <a:pt x="7864609" y="1012116"/>
                    </a:cubicBezTo>
                    <a:cubicBezTo>
                      <a:pt x="7593917" y="1010700"/>
                      <a:pt x="7585991" y="1020927"/>
                      <a:pt x="7397784" y="1012116"/>
                    </a:cubicBezTo>
                    <a:cubicBezTo>
                      <a:pt x="7209578" y="1003305"/>
                      <a:pt x="7125443" y="1011420"/>
                      <a:pt x="7030993" y="1012116"/>
                    </a:cubicBezTo>
                    <a:cubicBezTo>
                      <a:pt x="6936543" y="1012812"/>
                      <a:pt x="6683351" y="997341"/>
                      <a:pt x="6564168" y="1012116"/>
                    </a:cubicBezTo>
                    <a:cubicBezTo>
                      <a:pt x="6444985" y="1026891"/>
                      <a:pt x="6177149" y="1040283"/>
                      <a:pt x="5897276" y="1012116"/>
                    </a:cubicBezTo>
                    <a:cubicBezTo>
                      <a:pt x="5617403" y="983949"/>
                      <a:pt x="5609073" y="998465"/>
                      <a:pt x="5530485" y="1012116"/>
                    </a:cubicBezTo>
                    <a:cubicBezTo>
                      <a:pt x="5451897" y="1025767"/>
                      <a:pt x="5327016" y="1015328"/>
                      <a:pt x="5163694" y="1012116"/>
                    </a:cubicBezTo>
                    <a:cubicBezTo>
                      <a:pt x="5000372" y="1008904"/>
                      <a:pt x="4826740" y="994982"/>
                      <a:pt x="4696869" y="1012116"/>
                    </a:cubicBezTo>
                    <a:cubicBezTo>
                      <a:pt x="4566998" y="1029250"/>
                      <a:pt x="4174104" y="983633"/>
                      <a:pt x="4029976" y="1012116"/>
                    </a:cubicBezTo>
                    <a:cubicBezTo>
                      <a:pt x="3885848" y="1040599"/>
                      <a:pt x="3646406" y="1014672"/>
                      <a:pt x="3463117" y="1012116"/>
                    </a:cubicBezTo>
                    <a:cubicBezTo>
                      <a:pt x="3279828" y="1009560"/>
                      <a:pt x="3174506" y="1032327"/>
                      <a:pt x="2896259" y="1012116"/>
                    </a:cubicBezTo>
                    <a:cubicBezTo>
                      <a:pt x="2618012" y="991905"/>
                      <a:pt x="2495389" y="984728"/>
                      <a:pt x="2329400" y="1012116"/>
                    </a:cubicBezTo>
                    <a:cubicBezTo>
                      <a:pt x="2163411" y="1039504"/>
                      <a:pt x="1800427" y="989717"/>
                      <a:pt x="1662507" y="1012116"/>
                    </a:cubicBezTo>
                    <a:cubicBezTo>
                      <a:pt x="1524587" y="1034515"/>
                      <a:pt x="1048318" y="1052556"/>
                      <a:pt x="795547" y="1012116"/>
                    </a:cubicBezTo>
                    <a:cubicBezTo>
                      <a:pt x="542776" y="971676"/>
                      <a:pt x="449115" y="1027762"/>
                      <a:pt x="228688" y="1012116"/>
                    </a:cubicBezTo>
                    <a:cubicBezTo>
                      <a:pt x="73318" y="1005634"/>
                      <a:pt x="2385" y="912197"/>
                      <a:pt x="0" y="783428"/>
                    </a:cubicBezTo>
                    <a:cubicBezTo>
                      <a:pt x="4560" y="566091"/>
                      <a:pt x="18116" y="357926"/>
                      <a:pt x="0" y="228688"/>
                    </a:cubicBezTo>
                    <a:close/>
                  </a:path>
                </a:pathLst>
              </a:custGeom>
              <a:solidFill>
                <a:schemeClr val="bg1"/>
              </a:solidFill>
              <a:ln w="38100">
                <a:solidFill>
                  <a:srgbClr val="002060"/>
                </a:solidFill>
                <a:extLst>
                  <a:ext uri="{C807C97D-BFC1-408E-A445-0C87EB9F89A2}">
                    <ask:lineSketchStyleProps xmlns:ask="http://schemas.microsoft.com/office/drawing/2018/sketchyshapes" sd="2475911327">
                      <a:prstGeom prst="roundRect">
                        <a:avLst>
                          <a:gd name="adj" fmla="val 22595"/>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just">
                  <a:lnSpc>
                    <a:spcPct val="120000"/>
                  </a:lnSpc>
                  <a:spcBef>
                    <a:spcPts val="0"/>
                  </a:spcBef>
                  <a:spcAft>
                    <a:spcPts val="0"/>
                  </a:spcAft>
                </a:pPr>
                <a:r>
                  <a:rPr lang="nl-NL" sz="2800" b="1" i="1" dirty="0">
                    <a:solidFill>
                      <a:srgbClr val="FF0000"/>
                    </a:solidFill>
                    <a:effectLst/>
                    <a:ea typeface="Times New Roman" panose="02020603050405020304" pitchFamily="18" charset="0"/>
                  </a:rPr>
                  <a:t>Hỏi người thân về những đồ dùng mình chưa rõ chất liệu.</a:t>
                </a:r>
                <a:endParaRPr lang="en-US" sz="2800" b="1" i="1" dirty="0">
                  <a:solidFill>
                    <a:srgbClr val="FF0000"/>
                  </a:solidFill>
                  <a:effectLst/>
                  <a:ea typeface="Times New Roman" panose="02020603050405020304" pitchFamily="18" charset="0"/>
                </a:endParaRPr>
              </a:p>
            </p:txBody>
          </p:sp>
          <p:sp>
            <p:nvSpPr>
              <p:cNvPr id="17" name="Oval 16">
                <a:extLst>
                  <a:ext uri="{FF2B5EF4-FFF2-40B4-BE49-F238E27FC236}">
                    <a16:creationId xmlns:a16="http://schemas.microsoft.com/office/drawing/2014/main" id="{5FD250FA-89F0-477A-85FE-BA2DA99A5F7A}"/>
                  </a:ext>
                </a:extLst>
              </p:cNvPr>
              <p:cNvSpPr/>
              <p:nvPr/>
            </p:nvSpPr>
            <p:spPr>
              <a:xfrm>
                <a:off x="5854002" y="1289951"/>
                <a:ext cx="1257127" cy="1257127"/>
              </a:xfrm>
              <a:prstGeom prst="ellipse">
                <a:avLst/>
              </a:prstGeom>
              <a:solidFill>
                <a:schemeClr val="bg1"/>
              </a:solidFill>
              <a:ln w="38100">
                <a:solidFill>
                  <a:srgbClr val="002060"/>
                </a:solidFill>
                <a:prstDash val="solid"/>
                <a:extLst>
                  <a:ext uri="{C807C97D-BFC1-408E-A445-0C87EB9F89A2}">
                    <ask:lineSketchStyleProps xmlns:ask="http://schemas.microsoft.com/office/drawing/2018/sketchyshapes" sd="1219033472">
                      <a:custGeom>
                        <a:avLst/>
                        <a:gdLst>
                          <a:gd name="connsiteX0" fmla="*/ 0 w 2330280"/>
                          <a:gd name="connsiteY0" fmla="*/ 1165140 h 2330280"/>
                          <a:gd name="connsiteX1" fmla="*/ 1165140 w 2330280"/>
                          <a:gd name="connsiteY1" fmla="*/ 0 h 2330280"/>
                          <a:gd name="connsiteX2" fmla="*/ 2330280 w 2330280"/>
                          <a:gd name="connsiteY2" fmla="*/ 1165140 h 2330280"/>
                          <a:gd name="connsiteX3" fmla="*/ 1165140 w 2330280"/>
                          <a:gd name="connsiteY3" fmla="*/ 2330280 h 2330280"/>
                          <a:gd name="connsiteX4" fmla="*/ 0 w 2330280"/>
                          <a:gd name="connsiteY4" fmla="*/ 1165140 h 2330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0280" h="2330280" fill="none" extrusionOk="0">
                            <a:moveTo>
                              <a:pt x="0" y="1165140"/>
                            </a:moveTo>
                            <a:cubicBezTo>
                              <a:pt x="48646" y="527422"/>
                              <a:pt x="582570" y="-125370"/>
                              <a:pt x="1165140" y="0"/>
                            </a:cubicBezTo>
                            <a:cubicBezTo>
                              <a:pt x="1750456" y="-8908"/>
                              <a:pt x="2271514" y="576979"/>
                              <a:pt x="2330280" y="1165140"/>
                            </a:cubicBezTo>
                            <a:cubicBezTo>
                              <a:pt x="2325787" y="1765780"/>
                              <a:pt x="1720037" y="2453398"/>
                              <a:pt x="1165140" y="2330280"/>
                            </a:cubicBezTo>
                            <a:cubicBezTo>
                              <a:pt x="657363" y="2406257"/>
                              <a:pt x="110309" y="1835151"/>
                              <a:pt x="0" y="1165140"/>
                            </a:cubicBezTo>
                            <a:close/>
                          </a:path>
                          <a:path w="2330280" h="2330280" stroke="0" extrusionOk="0">
                            <a:moveTo>
                              <a:pt x="0" y="1165140"/>
                            </a:moveTo>
                            <a:cubicBezTo>
                              <a:pt x="-84610" y="469462"/>
                              <a:pt x="380064" y="53140"/>
                              <a:pt x="1165140" y="0"/>
                            </a:cubicBezTo>
                            <a:cubicBezTo>
                              <a:pt x="1824785" y="3401"/>
                              <a:pt x="2225103" y="524995"/>
                              <a:pt x="2330280" y="1165140"/>
                            </a:cubicBezTo>
                            <a:cubicBezTo>
                              <a:pt x="2277860" y="1859820"/>
                              <a:pt x="1793890" y="2411750"/>
                              <a:pt x="1165140" y="2330280"/>
                            </a:cubicBezTo>
                            <a:cubicBezTo>
                              <a:pt x="388771" y="2257578"/>
                              <a:pt x="65141" y="1839754"/>
                              <a:pt x="0" y="116514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i="1">
                  <a:solidFill>
                    <a:srgbClr val="FF0000"/>
                  </a:solidFill>
                </a:endParaRPr>
              </a:p>
            </p:txBody>
          </p:sp>
        </p:grpSp>
        <p:pic>
          <p:nvPicPr>
            <p:cNvPr id="15" name="Picture 14" descr="Icon&#10;&#10;Description automatically generated">
              <a:extLst>
                <a:ext uri="{FF2B5EF4-FFF2-40B4-BE49-F238E27FC236}">
                  <a16:creationId xmlns:a16="http://schemas.microsoft.com/office/drawing/2014/main" id="{735F64C2-1FBD-4839-BD57-1A9E7FD98D37}"/>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flipH="1">
              <a:off x="1356119" y="2722972"/>
              <a:ext cx="945873" cy="1212086"/>
            </a:xfrm>
            <a:prstGeom prst="rect">
              <a:avLst/>
            </a:prstGeom>
          </p:spPr>
        </p:pic>
      </p:grpSp>
      <p:grpSp>
        <p:nvGrpSpPr>
          <p:cNvPr id="18" name="Group 17">
            <a:extLst>
              <a:ext uri="{FF2B5EF4-FFF2-40B4-BE49-F238E27FC236}">
                <a16:creationId xmlns:a16="http://schemas.microsoft.com/office/drawing/2014/main" id="{1F28DEF6-5640-4F46-88DA-E338E1D64F0C}"/>
              </a:ext>
            </a:extLst>
          </p:cNvPr>
          <p:cNvGrpSpPr/>
          <p:nvPr/>
        </p:nvGrpSpPr>
        <p:grpSpPr>
          <a:xfrm>
            <a:off x="452229" y="4616803"/>
            <a:ext cx="11565085" cy="1307220"/>
            <a:chOff x="463305" y="4144564"/>
            <a:chExt cx="13593965" cy="1536547"/>
          </a:xfrm>
        </p:grpSpPr>
        <p:grpSp>
          <p:nvGrpSpPr>
            <p:cNvPr id="19" name="Group 18">
              <a:extLst>
                <a:ext uri="{FF2B5EF4-FFF2-40B4-BE49-F238E27FC236}">
                  <a16:creationId xmlns:a16="http://schemas.microsoft.com/office/drawing/2014/main" id="{9BE2BB2E-5702-4335-A687-0941FD7FACAF}"/>
                </a:ext>
              </a:extLst>
            </p:cNvPr>
            <p:cNvGrpSpPr/>
            <p:nvPr/>
          </p:nvGrpSpPr>
          <p:grpSpPr>
            <a:xfrm>
              <a:off x="463305" y="4144564"/>
              <a:ext cx="13593965" cy="1536547"/>
              <a:chOff x="5911313" y="888028"/>
              <a:chExt cx="13593965" cy="1536547"/>
            </a:xfrm>
          </p:grpSpPr>
          <p:sp>
            <p:nvSpPr>
              <p:cNvPr id="21" name="Rectangle: Rounded Corners 20">
                <a:extLst>
                  <a:ext uri="{FF2B5EF4-FFF2-40B4-BE49-F238E27FC236}">
                    <a16:creationId xmlns:a16="http://schemas.microsoft.com/office/drawing/2014/main" id="{BDF48DA3-4F24-4382-8AD1-17686B9D45F8}"/>
                  </a:ext>
                </a:extLst>
              </p:cNvPr>
              <p:cNvSpPr/>
              <p:nvPr/>
            </p:nvSpPr>
            <p:spPr>
              <a:xfrm>
                <a:off x="6462680" y="888028"/>
                <a:ext cx="13042598" cy="1536547"/>
              </a:xfrm>
              <a:custGeom>
                <a:avLst/>
                <a:gdLst>
                  <a:gd name="connsiteX0" fmla="*/ 0 w 13042598"/>
                  <a:gd name="connsiteY0" fmla="*/ 347183 h 1536547"/>
                  <a:gd name="connsiteX1" fmla="*/ 347183 w 13042598"/>
                  <a:gd name="connsiteY1" fmla="*/ 0 h 1536547"/>
                  <a:gd name="connsiteX2" fmla="*/ 909714 w 13042598"/>
                  <a:gd name="connsiteY2" fmla="*/ 0 h 1536547"/>
                  <a:gd name="connsiteX3" fmla="*/ 1595726 w 13042598"/>
                  <a:gd name="connsiteY3" fmla="*/ 0 h 1536547"/>
                  <a:gd name="connsiteX4" fmla="*/ 2281739 w 13042598"/>
                  <a:gd name="connsiteY4" fmla="*/ 0 h 1536547"/>
                  <a:gd name="connsiteX5" fmla="*/ 3091235 w 13042598"/>
                  <a:gd name="connsiteY5" fmla="*/ 0 h 1536547"/>
                  <a:gd name="connsiteX6" fmla="*/ 3653765 w 13042598"/>
                  <a:gd name="connsiteY6" fmla="*/ 0 h 1536547"/>
                  <a:gd name="connsiteX7" fmla="*/ 4339778 w 13042598"/>
                  <a:gd name="connsiteY7" fmla="*/ 0 h 1536547"/>
                  <a:gd name="connsiteX8" fmla="*/ 4778826 w 13042598"/>
                  <a:gd name="connsiteY8" fmla="*/ 0 h 1536547"/>
                  <a:gd name="connsiteX9" fmla="*/ 5341357 w 13042598"/>
                  <a:gd name="connsiteY9" fmla="*/ 0 h 1536547"/>
                  <a:gd name="connsiteX10" fmla="*/ 5780405 w 13042598"/>
                  <a:gd name="connsiteY10" fmla="*/ 0 h 1536547"/>
                  <a:gd name="connsiteX11" fmla="*/ 6219453 w 13042598"/>
                  <a:gd name="connsiteY11" fmla="*/ 0 h 1536547"/>
                  <a:gd name="connsiteX12" fmla="*/ 7028949 w 13042598"/>
                  <a:gd name="connsiteY12" fmla="*/ 0 h 1536547"/>
                  <a:gd name="connsiteX13" fmla="*/ 7961926 w 13042598"/>
                  <a:gd name="connsiteY13" fmla="*/ 0 h 1536547"/>
                  <a:gd name="connsiteX14" fmla="*/ 8771421 w 13042598"/>
                  <a:gd name="connsiteY14" fmla="*/ 0 h 1536547"/>
                  <a:gd name="connsiteX15" fmla="*/ 9704399 w 13042598"/>
                  <a:gd name="connsiteY15" fmla="*/ 0 h 1536547"/>
                  <a:gd name="connsiteX16" fmla="*/ 10390412 w 13042598"/>
                  <a:gd name="connsiteY16" fmla="*/ 0 h 1536547"/>
                  <a:gd name="connsiteX17" fmla="*/ 10952942 w 13042598"/>
                  <a:gd name="connsiteY17" fmla="*/ 0 h 1536547"/>
                  <a:gd name="connsiteX18" fmla="*/ 11762437 w 13042598"/>
                  <a:gd name="connsiteY18" fmla="*/ 0 h 1536547"/>
                  <a:gd name="connsiteX19" fmla="*/ 12695415 w 13042598"/>
                  <a:gd name="connsiteY19" fmla="*/ 0 h 1536547"/>
                  <a:gd name="connsiteX20" fmla="*/ 13042598 w 13042598"/>
                  <a:gd name="connsiteY20" fmla="*/ 347183 h 1536547"/>
                  <a:gd name="connsiteX21" fmla="*/ 13042598 w 13042598"/>
                  <a:gd name="connsiteY21" fmla="*/ 768274 h 1536547"/>
                  <a:gd name="connsiteX22" fmla="*/ 13042598 w 13042598"/>
                  <a:gd name="connsiteY22" fmla="*/ 1189364 h 1536547"/>
                  <a:gd name="connsiteX23" fmla="*/ 12695415 w 13042598"/>
                  <a:gd name="connsiteY23" fmla="*/ 1536547 h 1536547"/>
                  <a:gd name="connsiteX24" fmla="*/ 12379849 w 13042598"/>
                  <a:gd name="connsiteY24" fmla="*/ 1536547 h 1536547"/>
                  <a:gd name="connsiteX25" fmla="*/ 11570354 w 13042598"/>
                  <a:gd name="connsiteY25" fmla="*/ 1536547 h 1536547"/>
                  <a:gd name="connsiteX26" fmla="*/ 10760859 w 13042598"/>
                  <a:gd name="connsiteY26" fmla="*/ 1536547 h 1536547"/>
                  <a:gd name="connsiteX27" fmla="*/ 9951363 w 13042598"/>
                  <a:gd name="connsiteY27" fmla="*/ 1536547 h 1536547"/>
                  <a:gd name="connsiteX28" fmla="*/ 9635798 w 13042598"/>
                  <a:gd name="connsiteY28" fmla="*/ 1536547 h 1536547"/>
                  <a:gd name="connsiteX29" fmla="*/ 9320232 w 13042598"/>
                  <a:gd name="connsiteY29" fmla="*/ 1536547 h 1536547"/>
                  <a:gd name="connsiteX30" fmla="*/ 8881183 w 13042598"/>
                  <a:gd name="connsiteY30" fmla="*/ 1536547 h 1536547"/>
                  <a:gd name="connsiteX31" fmla="*/ 8071688 w 13042598"/>
                  <a:gd name="connsiteY31" fmla="*/ 1536547 h 1536547"/>
                  <a:gd name="connsiteX32" fmla="*/ 7262193 w 13042598"/>
                  <a:gd name="connsiteY32" fmla="*/ 1536547 h 1536547"/>
                  <a:gd name="connsiteX33" fmla="*/ 6823145 w 13042598"/>
                  <a:gd name="connsiteY33" fmla="*/ 1536547 h 1536547"/>
                  <a:gd name="connsiteX34" fmla="*/ 5890167 w 13042598"/>
                  <a:gd name="connsiteY34" fmla="*/ 1536547 h 1536547"/>
                  <a:gd name="connsiteX35" fmla="*/ 4957190 w 13042598"/>
                  <a:gd name="connsiteY35" fmla="*/ 1536547 h 1536547"/>
                  <a:gd name="connsiteX36" fmla="*/ 4641624 w 13042598"/>
                  <a:gd name="connsiteY36" fmla="*/ 1536547 h 1536547"/>
                  <a:gd name="connsiteX37" fmla="*/ 3832128 w 13042598"/>
                  <a:gd name="connsiteY37" fmla="*/ 1536547 h 1536547"/>
                  <a:gd name="connsiteX38" fmla="*/ 3022633 w 13042598"/>
                  <a:gd name="connsiteY38" fmla="*/ 1536547 h 1536547"/>
                  <a:gd name="connsiteX39" fmla="*/ 2460103 w 13042598"/>
                  <a:gd name="connsiteY39" fmla="*/ 1536547 h 1536547"/>
                  <a:gd name="connsiteX40" fmla="*/ 2144537 w 13042598"/>
                  <a:gd name="connsiteY40" fmla="*/ 1536547 h 1536547"/>
                  <a:gd name="connsiteX41" fmla="*/ 1335042 w 13042598"/>
                  <a:gd name="connsiteY41" fmla="*/ 1536547 h 1536547"/>
                  <a:gd name="connsiteX42" fmla="*/ 347183 w 13042598"/>
                  <a:gd name="connsiteY42" fmla="*/ 1536547 h 1536547"/>
                  <a:gd name="connsiteX43" fmla="*/ 0 w 13042598"/>
                  <a:gd name="connsiteY43" fmla="*/ 1189364 h 1536547"/>
                  <a:gd name="connsiteX44" fmla="*/ 0 w 13042598"/>
                  <a:gd name="connsiteY44" fmla="*/ 776695 h 1536547"/>
                  <a:gd name="connsiteX45" fmla="*/ 0 w 13042598"/>
                  <a:gd name="connsiteY45" fmla="*/ 347183 h 1536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042598" h="1536547" fill="none" extrusionOk="0">
                    <a:moveTo>
                      <a:pt x="0" y="347183"/>
                    </a:moveTo>
                    <a:cubicBezTo>
                      <a:pt x="29838" y="169256"/>
                      <a:pt x="182760" y="23432"/>
                      <a:pt x="347183" y="0"/>
                    </a:cubicBezTo>
                    <a:cubicBezTo>
                      <a:pt x="566560" y="-1554"/>
                      <a:pt x="636519" y="21653"/>
                      <a:pt x="909714" y="0"/>
                    </a:cubicBezTo>
                    <a:cubicBezTo>
                      <a:pt x="1182909" y="-21653"/>
                      <a:pt x="1394878" y="-8596"/>
                      <a:pt x="1595726" y="0"/>
                    </a:cubicBezTo>
                    <a:cubicBezTo>
                      <a:pt x="1796574" y="8596"/>
                      <a:pt x="2006355" y="14395"/>
                      <a:pt x="2281739" y="0"/>
                    </a:cubicBezTo>
                    <a:cubicBezTo>
                      <a:pt x="2557123" y="-14395"/>
                      <a:pt x="2851106" y="40282"/>
                      <a:pt x="3091235" y="0"/>
                    </a:cubicBezTo>
                    <a:cubicBezTo>
                      <a:pt x="3331364" y="-40282"/>
                      <a:pt x="3428423" y="13408"/>
                      <a:pt x="3653765" y="0"/>
                    </a:cubicBezTo>
                    <a:cubicBezTo>
                      <a:pt x="3879107" y="-13408"/>
                      <a:pt x="4062853" y="7388"/>
                      <a:pt x="4339778" y="0"/>
                    </a:cubicBezTo>
                    <a:cubicBezTo>
                      <a:pt x="4616703" y="-7388"/>
                      <a:pt x="4652887" y="18171"/>
                      <a:pt x="4778826" y="0"/>
                    </a:cubicBezTo>
                    <a:cubicBezTo>
                      <a:pt x="4904765" y="-18171"/>
                      <a:pt x="5210012" y="26070"/>
                      <a:pt x="5341357" y="0"/>
                    </a:cubicBezTo>
                    <a:cubicBezTo>
                      <a:pt x="5472702" y="-26070"/>
                      <a:pt x="5565816" y="16391"/>
                      <a:pt x="5780405" y="0"/>
                    </a:cubicBezTo>
                    <a:cubicBezTo>
                      <a:pt x="5994994" y="-16391"/>
                      <a:pt x="6103575" y="-21951"/>
                      <a:pt x="6219453" y="0"/>
                    </a:cubicBezTo>
                    <a:cubicBezTo>
                      <a:pt x="6335331" y="21951"/>
                      <a:pt x="6644611" y="21713"/>
                      <a:pt x="7028949" y="0"/>
                    </a:cubicBezTo>
                    <a:cubicBezTo>
                      <a:pt x="7413287" y="-21713"/>
                      <a:pt x="7606601" y="-30298"/>
                      <a:pt x="7961926" y="0"/>
                    </a:cubicBezTo>
                    <a:cubicBezTo>
                      <a:pt x="8317251" y="30298"/>
                      <a:pt x="8485058" y="21077"/>
                      <a:pt x="8771421" y="0"/>
                    </a:cubicBezTo>
                    <a:cubicBezTo>
                      <a:pt x="9057784" y="-21077"/>
                      <a:pt x="9308132" y="-41667"/>
                      <a:pt x="9704399" y="0"/>
                    </a:cubicBezTo>
                    <a:cubicBezTo>
                      <a:pt x="10100666" y="41667"/>
                      <a:pt x="10169415" y="10296"/>
                      <a:pt x="10390412" y="0"/>
                    </a:cubicBezTo>
                    <a:cubicBezTo>
                      <a:pt x="10611409" y="-10296"/>
                      <a:pt x="10835879" y="21412"/>
                      <a:pt x="10952942" y="0"/>
                    </a:cubicBezTo>
                    <a:cubicBezTo>
                      <a:pt x="11070005" y="-21412"/>
                      <a:pt x="11489572" y="-6095"/>
                      <a:pt x="11762437" y="0"/>
                    </a:cubicBezTo>
                    <a:cubicBezTo>
                      <a:pt x="12035302" y="6095"/>
                      <a:pt x="12230226" y="-4167"/>
                      <a:pt x="12695415" y="0"/>
                    </a:cubicBezTo>
                    <a:cubicBezTo>
                      <a:pt x="12906445" y="3752"/>
                      <a:pt x="13010446" y="150869"/>
                      <a:pt x="13042598" y="347183"/>
                    </a:cubicBezTo>
                    <a:cubicBezTo>
                      <a:pt x="13035554" y="493511"/>
                      <a:pt x="13044668" y="612868"/>
                      <a:pt x="13042598" y="768274"/>
                    </a:cubicBezTo>
                    <a:cubicBezTo>
                      <a:pt x="13040528" y="923680"/>
                      <a:pt x="13036740" y="1066639"/>
                      <a:pt x="13042598" y="1189364"/>
                    </a:cubicBezTo>
                    <a:cubicBezTo>
                      <a:pt x="13043563" y="1370780"/>
                      <a:pt x="12899161" y="1546463"/>
                      <a:pt x="12695415" y="1536547"/>
                    </a:cubicBezTo>
                    <a:cubicBezTo>
                      <a:pt x="12540711" y="1546018"/>
                      <a:pt x="12445665" y="1535766"/>
                      <a:pt x="12379849" y="1536547"/>
                    </a:cubicBezTo>
                    <a:cubicBezTo>
                      <a:pt x="12314033" y="1537328"/>
                      <a:pt x="11874079" y="1532664"/>
                      <a:pt x="11570354" y="1536547"/>
                    </a:cubicBezTo>
                    <a:cubicBezTo>
                      <a:pt x="11266629" y="1540430"/>
                      <a:pt x="10960115" y="1506657"/>
                      <a:pt x="10760859" y="1536547"/>
                    </a:cubicBezTo>
                    <a:cubicBezTo>
                      <a:pt x="10561604" y="1566437"/>
                      <a:pt x="10305398" y="1506563"/>
                      <a:pt x="9951363" y="1536547"/>
                    </a:cubicBezTo>
                    <a:cubicBezTo>
                      <a:pt x="9597328" y="1566531"/>
                      <a:pt x="9707295" y="1523349"/>
                      <a:pt x="9635798" y="1536547"/>
                    </a:cubicBezTo>
                    <a:cubicBezTo>
                      <a:pt x="9564301" y="1549745"/>
                      <a:pt x="9473012" y="1529449"/>
                      <a:pt x="9320232" y="1536547"/>
                    </a:cubicBezTo>
                    <a:cubicBezTo>
                      <a:pt x="9167452" y="1543645"/>
                      <a:pt x="9096900" y="1522530"/>
                      <a:pt x="8881183" y="1536547"/>
                    </a:cubicBezTo>
                    <a:cubicBezTo>
                      <a:pt x="8665466" y="1550564"/>
                      <a:pt x="8385388" y="1544598"/>
                      <a:pt x="8071688" y="1536547"/>
                    </a:cubicBezTo>
                    <a:cubicBezTo>
                      <a:pt x="7757988" y="1528496"/>
                      <a:pt x="7551130" y="1566832"/>
                      <a:pt x="7262193" y="1536547"/>
                    </a:cubicBezTo>
                    <a:cubicBezTo>
                      <a:pt x="6973257" y="1506262"/>
                      <a:pt x="7019241" y="1555704"/>
                      <a:pt x="6823145" y="1536547"/>
                    </a:cubicBezTo>
                    <a:cubicBezTo>
                      <a:pt x="6627049" y="1517390"/>
                      <a:pt x="6217442" y="1540329"/>
                      <a:pt x="5890167" y="1536547"/>
                    </a:cubicBezTo>
                    <a:cubicBezTo>
                      <a:pt x="5562892" y="1532765"/>
                      <a:pt x="5323569" y="1534395"/>
                      <a:pt x="4957190" y="1536547"/>
                    </a:cubicBezTo>
                    <a:cubicBezTo>
                      <a:pt x="4590811" y="1538699"/>
                      <a:pt x="4719774" y="1536878"/>
                      <a:pt x="4641624" y="1536547"/>
                    </a:cubicBezTo>
                    <a:cubicBezTo>
                      <a:pt x="4563474" y="1536216"/>
                      <a:pt x="4082329" y="1540110"/>
                      <a:pt x="3832128" y="1536547"/>
                    </a:cubicBezTo>
                    <a:cubicBezTo>
                      <a:pt x="3581927" y="1532984"/>
                      <a:pt x="3226071" y="1573062"/>
                      <a:pt x="3022633" y="1536547"/>
                    </a:cubicBezTo>
                    <a:cubicBezTo>
                      <a:pt x="2819195" y="1500032"/>
                      <a:pt x="2610655" y="1538050"/>
                      <a:pt x="2460103" y="1536547"/>
                    </a:cubicBezTo>
                    <a:cubicBezTo>
                      <a:pt x="2309551" y="1535045"/>
                      <a:pt x="2276932" y="1536232"/>
                      <a:pt x="2144537" y="1536547"/>
                    </a:cubicBezTo>
                    <a:cubicBezTo>
                      <a:pt x="2012142" y="1536862"/>
                      <a:pt x="1615158" y="1507497"/>
                      <a:pt x="1335042" y="1536547"/>
                    </a:cubicBezTo>
                    <a:cubicBezTo>
                      <a:pt x="1054926" y="1565597"/>
                      <a:pt x="653223" y="1492705"/>
                      <a:pt x="347183" y="1536547"/>
                    </a:cubicBezTo>
                    <a:cubicBezTo>
                      <a:pt x="142050" y="1533760"/>
                      <a:pt x="-33378" y="1383646"/>
                      <a:pt x="0" y="1189364"/>
                    </a:cubicBezTo>
                    <a:cubicBezTo>
                      <a:pt x="-20043" y="1080143"/>
                      <a:pt x="-8613" y="882641"/>
                      <a:pt x="0" y="776695"/>
                    </a:cubicBezTo>
                    <a:cubicBezTo>
                      <a:pt x="8613" y="670749"/>
                      <a:pt x="-3151" y="516411"/>
                      <a:pt x="0" y="347183"/>
                    </a:cubicBezTo>
                    <a:close/>
                  </a:path>
                  <a:path w="13042598" h="1536547" stroke="0" extrusionOk="0">
                    <a:moveTo>
                      <a:pt x="0" y="347183"/>
                    </a:moveTo>
                    <a:cubicBezTo>
                      <a:pt x="-9308" y="165208"/>
                      <a:pt x="159046" y="15258"/>
                      <a:pt x="347183" y="0"/>
                    </a:cubicBezTo>
                    <a:cubicBezTo>
                      <a:pt x="554714" y="10922"/>
                      <a:pt x="694246" y="2516"/>
                      <a:pt x="786231" y="0"/>
                    </a:cubicBezTo>
                    <a:cubicBezTo>
                      <a:pt x="878216" y="-2516"/>
                      <a:pt x="1167914" y="19966"/>
                      <a:pt x="1348762" y="0"/>
                    </a:cubicBezTo>
                    <a:cubicBezTo>
                      <a:pt x="1529610" y="-19966"/>
                      <a:pt x="1527441" y="2496"/>
                      <a:pt x="1664328" y="0"/>
                    </a:cubicBezTo>
                    <a:cubicBezTo>
                      <a:pt x="1801215" y="-2496"/>
                      <a:pt x="2265268" y="-35550"/>
                      <a:pt x="2473823" y="0"/>
                    </a:cubicBezTo>
                    <a:cubicBezTo>
                      <a:pt x="2682378" y="35550"/>
                      <a:pt x="2634755" y="13511"/>
                      <a:pt x="2789389" y="0"/>
                    </a:cubicBezTo>
                    <a:cubicBezTo>
                      <a:pt x="2944023" y="-13511"/>
                      <a:pt x="3331703" y="-13908"/>
                      <a:pt x="3475402" y="0"/>
                    </a:cubicBezTo>
                    <a:cubicBezTo>
                      <a:pt x="3619101" y="13908"/>
                      <a:pt x="3703571" y="-3560"/>
                      <a:pt x="3914450" y="0"/>
                    </a:cubicBezTo>
                    <a:cubicBezTo>
                      <a:pt x="4125329" y="3560"/>
                      <a:pt x="4185895" y="-16103"/>
                      <a:pt x="4353498" y="0"/>
                    </a:cubicBezTo>
                    <a:cubicBezTo>
                      <a:pt x="4521101" y="16103"/>
                      <a:pt x="4591112" y="-8846"/>
                      <a:pt x="4669064" y="0"/>
                    </a:cubicBezTo>
                    <a:cubicBezTo>
                      <a:pt x="4747016" y="8846"/>
                      <a:pt x="4839273" y="-11613"/>
                      <a:pt x="4984630" y="0"/>
                    </a:cubicBezTo>
                    <a:cubicBezTo>
                      <a:pt x="5129987" y="11613"/>
                      <a:pt x="5279435" y="7419"/>
                      <a:pt x="5423678" y="0"/>
                    </a:cubicBezTo>
                    <a:cubicBezTo>
                      <a:pt x="5567921" y="-7419"/>
                      <a:pt x="5842473" y="5015"/>
                      <a:pt x="5986209" y="0"/>
                    </a:cubicBezTo>
                    <a:cubicBezTo>
                      <a:pt x="6129945" y="-5015"/>
                      <a:pt x="6557169" y="-30558"/>
                      <a:pt x="6795704" y="0"/>
                    </a:cubicBezTo>
                    <a:cubicBezTo>
                      <a:pt x="7034239" y="30558"/>
                      <a:pt x="7288584" y="23611"/>
                      <a:pt x="7481717" y="0"/>
                    </a:cubicBezTo>
                    <a:cubicBezTo>
                      <a:pt x="7674850" y="-23611"/>
                      <a:pt x="7919430" y="-14415"/>
                      <a:pt x="8044248" y="0"/>
                    </a:cubicBezTo>
                    <a:cubicBezTo>
                      <a:pt x="8169066" y="14415"/>
                      <a:pt x="8390860" y="5307"/>
                      <a:pt x="8606778" y="0"/>
                    </a:cubicBezTo>
                    <a:cubicBezTo>
                      <a:pt x="8822696" y="-5307"/>
                      <a:pt x="8957065" y="-7818"/>
                      <a:pt x="9045826" y="0"/>
                    </a:cubicBezTo>
                    <a:cubicBezTo>
                      <a:pt x="9134587" y="7818"/>
                      <a:pt x="9362219" y="-8780"/>
                      <a:pt x="9608357" y="0"/>
                    </a:cubicBezTo>
                    <a:cubicBezTo>
                      <a:pt x="9854495" y="8780"/>
                      <a:pt x="10127001" y="768"/>
                      <a:pt x="10417852" y="0"/>
                    </a:cubicBezTo>
                    <a:cubicBezTo>
                      <a:pt x="10708704" y="-768"/>
                      <a:pt x="10695304" y="19050"/>
                      <a:pt x="10856900" y="0"/>
                    </a:cubicBezTo>
                    <a:cubicBezTo>
                      <a:pt x="11018496" y="-19050"/>
                      <a:pt x="11577995" y="3970"/>
                      <a:pt x="11789878" y="0"/>
                    </a:cubicBezTo>
                    <a:cubicBezTo>
                      <a:pt x="12001761" y="-3970"/>
                      <a:pt x="12319203" y="28779"/>
                      <a:pt x="12695415" y="0"/>
                    </a:cubicBezTo>
                    <a:cubicBezTo>
                      <a:pt x="12882929" y="-1992"/>
                      <a:pt x="13048596" y="156765"/>
                      <a:pt x="13042598" y="347183"/>
                    </a:cubicBezTo>
                    <a:cubicBezTo>
                      <a:pt x="13053188" y="459524"/>
                      <a:pt x="13059829" y="646939"/>
                      <a:pt x="13042598" y="785117"/>
                    </a:cubicBezTo>
                    <a:cubicBezTo>
                      <a:pt x="13025367" y="923295"/>
                      <a:pt x="13040874" y="1062994"/>
                      <a:pt x="13042598" y="1189364"/>
                    </a:cubicBezTo>
                    <a:cubicBezTo>
                      <a:pt x="13030008" y="1375340"/>
                      <a:pt x="12910056" y="1500976"/>
                      <a:pt x="12695415" y="1536547"/>
                    </a:cubicBezTo>
                    <a:cubicBezTo>
                      <a:pt x="12343930" y="1553511"/>
                      <a:pt x="12189086" y="1526417"/>
                      <a:pt x="11885920" y="1536547"/>
                    </a:cubicBezTo>
                    <a:cubicBezTo>
                      <a:pt x="11582755" y="1546677"/>
                      <a:pt x="11556547" y="1532008"/>
                      <a:pt x="11446872" y="1536547"/>
                    </a:cubicBezTo>
                    <a:cubicBezTo>
                      <a:pt x="11337197" y="1541086"/>
                      <a:pt x="10936921" y="1507116"/>
                      <a:pt x="10760859" y="1536547"/>
                    </a:cubicBezTo>
                    <a:cubicBezTo>
                      <a:pt x="10584797" y="1565978"/>
                      <a:pt x="10542654" y="1523556"/>
                      <a:pt x="10445293" y="1536547"/>
                    </a:cubicBezTo>
                    <a:cubicBezTo>
                      <a:pt x="10347932" y="1549538"/>
                      <a:pt x="10259785" y="1524239"/>
                      <a:pt x="10129727" y="1536547"/>
                    </a:cubicBezTo>
                    <a:cubicBezTo>
                      <a:pt x="9999669" y="1548855"/>
                      <a:pt x="9781463" y="1530290"/>
                      <a:pt x="9690679" y="1536547"/>
                    </a:cubicBezTo>
                    <a:cubicBezTo>
                      <a:pt x="9599895" y="1542804"/>
                      <a:pt x="9250548" y="1552821"/>
                      <a:pt x="9004666" y="1536547"/>
                    </a:cubicBezTo>
                    <a:cubicBezTo>
                      <a:pt x="8758784" y="1520273"/>
                      <a:pt x="8587757" y="1523288"/>
                      <a:pt x="8442135" y="1536547"/>
                    </a:cubicBezTo>
                    <a:cubicBezTo>
                      <a:pt x="8296513" y="1549806"/>
                      <a:pt x="8074909" y="1538615"/>
                      <a:pt x="7879605" y="1536547"/>
                    </a:cubicBezTo>
                    <a:cubicBezTo>
                      <a:pt x="7684301" y="1534480"/>
                      <a:pt x="7485616" y="1558048"/>
                      <a:pt x="7317074" y="1536547"/>
                    </a:cubicBezTo>
                    <a:cubicBezTo>
                      <a:pt x="7148532" y="1515046"/>
                      <a:pt x="6843436" y="1521876"/>
                      <a:pt x="6631061" y="1536547"/>
                    </a:cubicBezTo>
                    <a:cubicBezTo>
                      <a:pt x="6418686" y="1551218"/>
                      <a:pt x="5990555" y="1510828"/>
                      <a:pt x="5698084" y="1536547"/>
                    </a:cubicBezTo>
                    <a:cubicBezTo>
                      <a:pt x="5405613" y="1562266"/>
                      <a:pt x="5393684" y="1541038"/>
                      <a:pt x="5259035" y="1536547"/>
                    </a:cubicBezTo>
                    <a:cubicBezTo>
                      <a:pt x="5124386" y="1532056"/>
                      <a:pt x="4730044" y="1497253"/>
                      <a:pt x="4326058" y="1536547"/>
                    </a:cubicBezTo>
                    <a:cubicBezTo>
                      <a:pt x="3922072" y="1575841"/>
                      <a:pt x="3863183" y="1529256"/>
                      <a:pt x="3640045" y="1536547"/>
                    </a:cubicBezTo>
                    <a:cubicBezTo>
                      <a:pt x="3416907" y="1543838"/>
                      <a:pt x="3082400" y="1544558"/>
                      <a:pt x="2707067" y="1536547"/>
                    </a:cubicBezTo>
                    <a:cubicBezTo>
                      <a:pt x="2331734" y="1528536"/>
                      <a:pt x="2462553" y="1557557"/>
                      <a:pt x="2268019" y="1536547"/>
                    </a:cubicBezTo>
                    <a:cubicBezTo>
                      <a:pt x="2073485" y="1515537"/>
                      <a:pt x="1684195" y="1530203"/>
                      <a:pt x="1335042" y="1536547"/>
                    </a:cubicBezTo>
                    <a:cubicBezTo>
                      <a:pt x="985889" y="1542891"/>
                      <a:pt x="676577" y="1544679"/>
                      <a:pt x="347183" y="1536547"/>
                    </a:cubicBezTo>
                    <a:cubicBezTo>
                      <a:pt x="128784" y="1514744"/>
                      <a:pt x="23410" y="1390031"/>
                      <a:pt x="0" y="1189364"/>
                    </a:cubicBezTo>
                    <a:cubicBezTo>
                      <a:pt x="-6977" y="1003350"/>
                      <a:pt x="8842" y="954101"/>
                      <a:pt x="0" y="776695"/>
                    </a:cubicBezTo>
                    <a:cubicBezTo>
                      <a:pt x="-8842" y="599289"/>
                      <a:pt x="-20738" y="536262"/>
                      <a:pt x="0" y="347183"/>
                    </a:cubicBezTo>
                    <a:close/>
                  </a:path>
                </a:pathLst>
              </a:custGeom>
              <a:solidFill>
                <a:schemeClr val="bg1"/>
              </a:solidFill>
              <a:ln w="38100">
                <a:solidFill>
                  <a:srgbClr val="002060"/>
                </a:solidFill>
                <a:extLst>
                  <a:ext uri="{C807C97D-BFC1-408E-A445-0C87EB9F89A2}">
                    <ask:lineSketchStyleProps xmlns:ask="http://schemas.microsoft.com/office/drawing/2018/sketchyshapes" sd="2475911327">
                      <a:prstGeom prst="roundRect">
                        <a:avLst>
                          <a:gd name="adj" fmla="val 22595"/>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just">
                  <a:lnSpc>
                    <a:spcPct val="120000"/>
                  </a:lnSpc>
                  <a:spcBef>
                    <a:spcPts val="0"/>
                  </a:spcBef>
                  <a:spcAft>
                    <a:spcPts val="0"/>
                  </a:spcAft>
                </a:pPr>
                <a:r>
                  <a:rPr lang="nl-NL" sz="2800" b="1" i="1" dirty="0">
                    <a:solidFill>
                      <a:srgbClr val="FF0000"/>
                    </a:solidFill>
                    <a:effectLst/>
                    <a:ea typeface="Times New Roman" panose="02020603050405020304" pitchFamily="18" charset="0"/>
                  </a:rPr>
                  <a:t>Ghi chép lại những thông tin mà người thân cung cấp, có thể mang vào lớp chia sẻ cùng các bạn.</a:t>
                </a:r>
                <a:endParaRPr lang="en-US" sz="2800" b="1" i="1" dirty="0">
                  <a:solidFill>
                    <a:srgbClr val="FF0000"/>
                  </a:solidFill>
                  <a:effectLst/>
                  <a:ea typeface="Times New Roman" panose="02020603050405020304" pitchFamily="18" charset="0"/>
                </a:endParaRPr>
              </a:p>
            </p:txBody>
          </p:sp>
          <p:sp>
            <p:nvSpPr>
              <p:cNvPr id="22" name="Oval 21">
                <a:extLst>
                  <a:ext uri="{FF2B5EF4-FFF2-40B4-BE49-F238E27FC236}">
                    <a16:creationId xmlns:a16="http://schemas.microsoft.com/office/drawing/2014/main" id="{C6C327D2-3C7F-4E0D-B498-84CBDB0A02C1}"/>
                  </a:ext>
                </a:extLst>
              </p:cNvPr>
              <p:cNvSpPr/>
              <p:nvPr/>
            </p:nvSpPr>
            <p:spPr>
              <a:xfrm>
                <a:off x="5911313" y="1078592"/>
                <a:ext cx="1257128" cy="1257127"/>
              </a:xfrm>
              <a:prstGeom prst="ellipse">
                <a:avLst/>
              </a:prstGeom>
              <a:solidFill>
                <a:schemeClr val="bg1"/>
              </a:solidFill>
              <a:ln w="38100">
                <a:solidFill>
                  <a:srgbClr val="002060"/>
                </a:solidFill>
                <a:prstDash val="solid"/>
                <a:extLst>
                  <a:ext uri="{C807C97D-BFC1-408E-A445-0C87EB9F89A2}">
                    <ask:lineSketchStyleProps xmlns:ask="http://schemas.microsoft.com/office/drawing/2018/sketchyshapes" sd="1219033472">
                      <a:custGeom>
                        <a:avLst/>
                        <a:gdLst>
                          <a:gd name="connsiteX0" fmla="*/ 0 w 2330280"/>
                          <a:gd name="connsiteY0" fmla="*/ 1165140 h 2330280"/>
                          <a:gd name="connsiteX1" fmla="*/ 1165140 w 2330280"/>
                          <a:gd name="connsiteY1" fmla="*/ 0 h 2330280"/>
                          <a:gd name="connsiteX2" fmla="*/ 2330280 w 2330280"/>
                          <a:gd name="connsiteY2" fmla="*/ 1165140 h 2330280"/>
                          <a:gd name="connsiteX3" fmla="*/ 1165140 w 2330280"/>
                          <a:gd name="connsiteY3" fmla="*/ 2330280 h 2330280"/>
                          <a:gd name="connsiteX4" fmla="*/ 0 w 2330280"/>
                          <a:gd name="connsiteY4" fmla="*/ 1165140 h 2330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0280" h="2330280" fill="none" extrusionOk="0">
                            <a:moveTo>
                              <a:pt x="0" y="1165140"/>
                            </a:moveTo>
                            <a:cubicBezTo>
                              <a:pt x="48646" y="527422"/>
                              <a:pt x="582570" y="-125370"/>
                              <a:pt x="1165140" y="0"/>
                            </a:cubicBezTo>
                            <a:cubicBezTo>
                              <a:pt x="1750456" y="-8908"/>
                              <a:pt x="2271514" y="576979"/>
                              <a:pt x="2330280" y="1165140"/>
                            </a:cubicBezTo>
                            <a:cubicBezTo>
                              <a:pt x="2325787" y="1765780"/>
                              <a:pt x="1720037" y="2453398"/>
                              <a:pt x="1165140" y="2330280"/>
                            </a:cubicBezTo>
                            <a:cubicBezTo>
                              <a:pt x="657363" y="2406257"/>
                              <a:pt x="110309" y="1835151"/>
                              <a:pt x="0" y="1165140"/>
                            </a:cubicBezTo>
                            <a:close/>
                          </a:path>
                          <a:path w="2330280" h="2330280" stroke="0" extrusionOk="0">
                            <a:moveTo>
                              <a:pt x="0" y="1165140"/>
                            </a:moveTo>
                            <a:cubicBezTo>
                              <a:pt x="-84610" y="469462"/>
                              <a:pt x="380064" y="53140"/>
                              <a:pt x="1165140" y="0"/>
                            </a:cubicBezTo>
                            <a:cubicBezTo>
                              <a:pt x="1824785" y="3401"/>
                              <a:pt x="2225103" y="524995"/>
                              <a:pt x="2330280" y="1165140"/>
                            </a:cubicBezTo>
                            <a:cubicBezTo>
                              <a:pt x="2277860" y="1859820"/>
                              <a:pt x="1793890" y="2411750"/>
                              <a:pt x="1165140" y="2330280"/>
                            </a:cubicBezTo>
                            <a:cubicBezTo>
                              <a:pt x="388771" y="2257578"/>
                              <a:pt x="65141" y="1839754"/>
                              <a:pt x="0" y="116514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i="1">
                  <a:solidFill>
                    <a:srgbClr val="FF0000"/>
                  </a:solidFill>
                </a:endParaRPr>
              </a:p>
            </p:txBody>
          </p:sp>
        </p:grpSp>
        <p:pic>
          <p:nvPicPr>
            <p:cNvPr id="20" name="Picture 19" descr="A close-up of a logo&#10;&#10;Description automatically generated with low confidence">
              <a:extLst>
                <a:ext uri="{FF2B5EF4-FFF2-40B4-BE49-F238E27FC236}">
                  <a16:creationId xmlns:a16="http://schemas.microsoft.com/office/drawing/2014/main" id="{A3149137-2175-4AA2-9D30-B05DA7C51763}"/>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610891" y="4682859"/>
              <a:ext cx="992424" cy="518156"/>
            </a:xfrm>
            <a:prstGeom prst="rect">
              <a:avLst/>
            </a:prstGeom>
          </p:spPr>
        </p:pic>
      </p:grpSp>
      <p:pic>
        <p:nvPicPr>
          <p:cNvPr id="23" name="Picture 22" descr="Icon&#10;&#10;Description automatically generated with medium confidence">
            <a:extLst>
              <a:ext uri="{FF2B5EF4-FFF2-40B4-BE49-F238E27FC236}">
                <a16:creationId xmlns:a16="http://schemas.microsoft.com/office/drawing/2014/main" id="{7234A8FA-81B0-46E8-AC77-4149D2AAA25D}"/>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8660256" y="1863362"/>
            <a:ext cx="1513671" cy="1320539"/>
          </a:xfrm>
          <a:prstGeom prst="rect">
            <a:avLst/>
          </a:prstGeom>
        </p:spPr>
      </p:pic>
      <p:pic>
        <p:nvPicPr>
          <p:cNvPr id="24" name="Picture 23" descr="Icon&#10;&#10;Description automatically generated with medium confidence">
            <a:extLst>
              <a:ext uri="{FF2B5EF4-FFF2-40B4-BE49-F238E27FC236}">
                <a16:creationId xmlns:a16="http://schemas.microsoft.com/office/drawing/2014/main" id="{41DA43E5-0D45-4068-98FA-76558F26D164}"/>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10214289" y="3127129"/>
            <a:ext cx="1748163" cy="1525112"/>
          </a:xfrm>
          <a:prstGeom prst="rect">
            <a:avLst/>
          </a:prstGeom>
        </p:spPr>
      </p:pic>
      <p:pic>
        <p:nvPicPr>
          <p:cNvPr id="25" name="Picture 2" descr="Happy Flower Power Sticker for iOS &amp; Android | GIPHY | Happy flowers, Love  heart gif, Happy stickers">
            <a:extLst>
              <a:ext uri="{FF2B5EF4-FFF2-40B4-BE49-F238E27FC236}">
                <a16:creationId xmlns:a16="http://schemas.microsoft.com/office/drawing/2014/main" id="{CA18C377-3740-4013-AFA9-4DD3F0523BA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678329" y="154490"/>
            <a:ext cx="1513671" cy="1513671"/>
          </a:xfrm>
          <a:prstGeom prst="rect">
            <a:avLst/>
          </a:prstGeom>
          <a:noFill/>
          <a:effectLst>
            <a:innerShdw blurRad="63500">
              <a:schemeClr val="bg1">
                <a:lumMod val="65000"/>
                <a:alpha val="50000"/>
              </a:schemeClr>
            </a:innerShdw>
          </a:effectLst>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C92A1D32-FCA3-44B4-B182-00B562FD6AAA}"/>
              </a:ext>
            </a:extLst>
          </p:cNvPr>
          <p:cNvPicPr>
            <a:picLocks noChangeAspect="1"/>
          </p:cNvPicPr>
          <p:nvPr/>
        </p:nvPicPr>
        <p:blipFill>
          <a:blip r:embed="rId10"/>
          <a:stretch>
            <a:fillRect/>
          </a:stretch>
        </p:blipFill>
        <p:spPr>
          <a:xfrm>
            <a:off x="4327659" y="-109017"/>
            <a:ext cx="2755631" cy="1170533"/>
          </a:xfrm>
          <a:prstGeom prst="rect">
            <a:avLst/>
          </a:prstGeom>
        </p:spPr>
      </p:pic>
    </p:spTree>
    <p:extLst>
      <p:ext uri="{BB962C8B-B14F-4D97-AF65-F5344CB8AC3E}">
        <p14:creationId xmlns:p14="http://schemas.microsoft.com/office/powerpoint/2010/main" val="2126061026"/>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 calcmode="lin" valueType="num">
                                      <p:cBhvr>
                                        <p:cTn id="9" dur="500" fill="hold"/>
                                        <p:tgtEl>
                                          <p:spTgt spid="25"/>
                                        </p:tgtEl>
                                        <p:attrNameLst>
                                          <p:attrName>style.rotation</p:attrName>
                                        </p:attrNameLst>
                                      </p:cBhvr>
                                      <p:tavLst>
                                        <p:tav tm="0">
                                          <p:val>
                                            <p:fltVal val="360"/>
                                          </p:val>
                                        </p:tav>
                                        <p:tav tm="100000">
                                          <p:val>
                                            <p:fltVal val="0"/>
                                          </p:val>
                                        </p:tav>
                                      </p:tavLst>
                                    </p:anim>
                                    <p:animEffect transition="in" filter="fade">
                                      <p:cBhvr>
                                        <p:cTn id="10" dur="500"/>
                                        <p:tgtEl>
                                          <p:spTgt spid="25"/>
                                        </p:tgtEl>
                                      </p:cBhvr>
                                    </p:animEffect>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1000" fill="hold"/>
                                        <p:tgtEl>
                                          <p:spTgt spid="6"/>
                                        </p:tgtEl>
                                        <p:attrNameLst>
                                          <p:attrName>ppt_w</p:attrName>
                                        </p:attrNameLst>
                                      </p:cBhvr>
                                      <p:tavLst>
                                        <p:tav tm="0">
                                          <p:val>
                                            <p:fltVal val="0"/>
                                          </p:val>
                                        </p:tav>
                                        <p:tav tm="100000">
                                          <p:val>
                                            <p:strVal val="#ppt_w"/>
                                          </p:val>
                                        </p:tav>
                                      </p:tavLst>
                                    </p:anim>
                                    <p:anim calcmode="lin" valueType="num">
                                      <p:cBhvr>
                                        <p:cTn id="16" dur="1000" fill="hold"/>
                                        <p:tgtEl>
                                          <p:spTgt spid="6"/>
                                        </p:tgtEl>
                                        <p:attrNameLst>
                                          <p:attrName>ppt_h</p:attrName>
                                        </p:attrNameLst>
                                      </p:cBhvr>
                                      <p:tavLst>
                                        <p:tav tm="0">
                                          <p:val>
                                            <p:fltVal val="0"/>
                                          </p:val>
                                        </p:tav>
                                        <p:tav tm="100000">
                                          <p:val>
                                            <p:strVal val="#ppt_h"/>
                                          </p:val>
                                        </p:tav>
                                      </p:tavLst>
                                    </p:anim>
                                    <p:anim calcmode="lin" valueType="num">
                                      <p:cBhvr>
                                        <p:cTn id="17"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6"/>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13"/>
                                            </p:cond>
                                          </p:stCondLst>
                                          <p:endCondLst>
                                            <p:cond evt="onStopAudio" delay="0">
                                              <p:tgtEl>
                                                <p:sldTgt/>
                                              </p:tgtEl>
                                            </p:cond>
                                          </p:endCondLst>
                                        </p:cTn>
                                        <p:tgtEl>
                                          <p:sndTgt r:embed="rId2" name="Trò-chơi-ting.wav"/>
                                        </p:tgtEl>
                                      </p:cMediaNode>
                                    </p:audio>
                                  </p:subTnLst>
                                </p:cTn>
                              </p:par>
                            </p:childTnLst>
                          </p:cTn>
                        </p:par>
                      </p:childTnLst>
                    </p:cTn>
                  </p:par>
                  <p:par>
                    <p:cTn id="19" fill="hold">
                      <p:stCondLst>
                        <p:cond delay="indefinite"/>
                      </p:stCondLst>
                      <p:childTnLst>
                        <p:par>
                          <p:cTn id="20" fill="hold">
                            <p:stCondLst>
                              <p:cond delay="0"/>
                            </p:stCondLst>
                            <p:childTnLst>
                              <p:par>
                                <p:cTn id="21" presetID="15"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p:cTn id="23" dur="1000" fill="hold"/>
                                        <p:tgtEl>
                                          <p:spTgt spid="13"/>
                                        </p:tgtEl>
                                        <p:attrNameLst>
                                          <p:attrName>ppt_w</p:attrName>
                                        </p:attrNameLst>
                                      </p:cBhvr>
                                      <p:tavLst>
                                        <p:tav tm="0">
                                          <p:val>
                                            <p:fltVal val="0"/>
                                          </p:val>
                                        </p:tav>
                                        <p:tav tm="100000">
                                          <p:val>
                                            <p:strVal val="#ppt_w"/>
                                          </p:val>
                                        </p:tav>
                                      </p:tavLst>
                                    </p:anim>
                                    <p:anim calcmode="lin" valueType="num">
                                      <p:cBhvr>
                                        <p:cTn id="24" dur="1000" fill="hold"/>
                                        <p:tgtEl>
                                          <p:spTgt spid="13"/>
                                        </p:tgtEl>
                                        <p:attrNameLst>
                                          <p:attrName>ppt_h</p:attrName>
                                        </p:attrNameLst>
                                      </p:cBhvr>
                                      <p:tavLst>
                                        <p:tav tm="0">
                                          <p:val>
                                            <p:fltVal val="0"/>
                                          </p:val>
                                        </p:tav>
                                        <p:tav tm="100000">
                                          <p:val>
                                            <p:strVal val="#ppt_h"/>
                                          </p:val>
                                        </p:tav>
                                      </p:tavLst>
                                    </p:anim>
                                    <p:anim calcmode="lin" valueType="num">
                                      <p:cBhvr>
                                        <p:cTn id="25" dur="1000" fill="hold"/>
                                        <p:tgtEl>
                                          <p:spTgt spid="13"/>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13"/>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21"/>
                                            </p:cond>
                                          </p:stCondLst>
                                          <p:endCondLst>
                                            <p:cond evt="onStopAudio" delay="0">
                                              <p:tgtEl>
                                                <p:sldTgt/>
                                              </p:tgtEl>
                                            </p:cond>
                                          </p:endCondLst>
                                        </p:cTn>
                                        <p:tgtEl>
                                          <p:sndTgt r:embed="rId2" name="Trò-chơi-ting.wav"/>
                                        </p:tgtEl>
                                      </p:cMediaNode>
                                    </p:audio>
                                  </p:subTnLst>
                                </p:cTn>
                              </p:par>
                              <p:par>
                                <p:cTn id="27" presetID="42" presetClass="entr" presetSubtype="0" fill="hold" nodeType="with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fade">
                                      <p:cBhvr>
                                        <p:cTn id="29" dur="500"/>
                                        <p:tgtEl>
                                          <p:spTgt spid="23"/>
                                        </p:tgtEl>
                                      </p:cBhvr>
                                    </p:animEffect>
                                    <p:anim calcmode="lin" valueType="num">
                                      <p:cBhvr>
                                        <p:cTn id="30" dur="500" fill="hold"/>
                                        <p:tgtEl>
                                          <p:spTgt spid="23"/>
                                        </p:tgtEl>
                                        <p:attrNameLst>
                                          <p:attrName>ppt_x</p:attrName>
                                        </p:attrNameLst>
                                      </p:cBhvr>
                                      <p:tavLst>
                                        <p:tav tm="0">
                                          <p:val>
                                            <p:strVal val="#ppt_x"/>
                                          </p:val>
                                        </p:tav>
                                        <p:tav tm="100000">
                                          <p:val>
                                            <p:strVal val="#ppt_x"/>
                                          </p:val>
                                        </p:tav>
                                      </p:tavLst>
                                    </p:anim>
                                    <p:anim calcmode="lin" valueType="num">
                                      <p:cBhvr>
                                        <p:cTn id="31" dur="5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5" presetClass="entr" presetSubtype="0" fill="hold" nodeType="clickEffect">
                                  <p:stCondLst>
                                    <p:cond delay="0"/>
                                  </p:stCondLst>
                                  <p:childTnLst>
                                    <p:set>
                                      <p:cBhvr>
                                        <p:cTn id="35" dur="1" fill="hold">
                                          <p:stCondLst>
                                            <p:cond delay="0"/>
                                          </p:stCondLst>
                                        </p:cTn>
                                        <p:tgtEl>
                                          <p:spTgt spid="18"/>
                                        </p:tgtEl>
                                        <p:attrNameLst>
                                          <p:attrName>style.visibility</p:attrName>
                                        </p:attrNameLst>
                                      </p:cBhvr>
                                      <p:to>
                                        <p:strVal val="visible"/>
                                      </p:to>
                                    </p:set>
                                    <p:anim calcmode="lin" valueType="num">
                                      <p:cBhvr>
                                        <p:cTn id="36" dur="1000" fill="hold"/>
                                        <p:tgtEl>
                                          <p:spTgt spid="18"/>
                                        </p:tgtEl>
                                        <p:attrNameLst>
                                          <p:attrName>ppt_w</p:attrName>
                                        </p:attrNameLst>
                                      </p:cBhvr>
                                      <p:tavLst>
                                        <p:tav tm="0">
                                          <p:val>
                                            <p:fltVal val="0"/>
                                          </p:val>
                                        </p:tav>
                                        <p:tav tm="100000">
                                          <p:val>
                                            <p:strVal val="#ppt_w"/>
                                          </p:val>
                                        </p:tav>
                                      </p:tavLst>
                                    </p:anim>
                                    <p:anim calcmode="lin" valueType="num">
                                      <p:cBhvr>
                                        <p:cTn id="37" dur="1000" fill="hold"/>
                                        <p:tgtEl>
                                          <p:spTgt spid="18"/>
                                        </p:tgtEl>
                                        <p:attrNameLst>
                                          <p:attrName>ppt_h</p:attrName>
                                        </p:attrNameLst>
                                      </p:cBhvr>
                                      <p:tavLst>
                                        <p:tav tm="0">
                                          <p:val>
                                            <p:fltVal val="0"/>
                                          </p:val>
                                        </p:tav>
                                        <p:tav tm="100000">
                                          <p:val>
                                            <p:strVal val="#ppt_h"/>
                                          </p:val>
                                        </p:tav>
                                      </p:tavLst>
                                    </p:anim>
                                    <p:anim calcmode="lin" valueType="num">
                                      <p:cBhvr>
                                        <p:cTn id="38" dur="1000" fill="hold"/>
                                        <p:tgtEl>
                                          <p:spTgt spid="18"/>
                                        </p:tgtEl>
                                        <p:attrNameLst>
                                          <p:attrName>ppt_x</p:attrName>
                                        </p:attrNameLst>
                                      </p:cBhvr>
                                      <p:tavLst>
                                        <p:tav tm="0" fmla="#ppt_x+(cos(-2*pi*(1-$))*-#ppt_x-sin(-2*pi*(1-$))*(1-#ppt_y))*(1-$)">
                                          <p:val>
                                            <p:fltVal val="0"/>
                                          </p:val>
                                        </p:tav>
                                        <p:tav tm="100000">
                                          <p:val>
                                            <p:fltVal val="1"/>
                                          </p:val>
                                        </p:tav>
                                      </p:tavLst>
                                    </p:anim>
                                    <p:anim calcmode="lin" valueType="num">
                                      <p:cBhvr>
                                        <p:cTn id="39" dur="1000" fill="hold"/>
                                        <p:tgtEl>
                                          <p:spTgt spid="18"/>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34"/>
                                            </p:cond>
                                          </p:stCondLst>
                                          <p:endCondLst>
                                            <p:cond evt="onStopAudio" delay="0">
                                              <p:tgtEl>
                                                <p:sldTgt/>
                                              </p:tgtEl>
                                            </p:cond>
                                          </p:endCondLst>
                                        </p:cTn>
                                        <p:tgtEl>
                                          <p:sndTgt r:embed="rId2" name="Trò-chơi-ting.wav"/>
                                        </p:tgtEl>
                                      </p:cMediaNode>
                                    </p:audio>
                                  </p:subTnLst>
                                </p:cTn>
                              </p:par>
                              <p:par>
                                <p:cTn id="40" presetID="42" presetClass="entr" presetSubtype="0" fill="hold" nodeType="with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fade">
                                      <p:cBhvr>
                                        <p:cTn id="42" dur="500"/>
                                        <p:tgtEl>
                                          <p:spTgt spid="24"/>
                                        </p:tgtEl>
                                      </p:cBhvr>
                                    </p:animEffect>
                                    <p:anim calcmode="lin" valueType="num">
                                      <p:cBhvr>
                                        <p:cTn id="43" dur="500" fill="hold"/>
                                        <p:tgtEl>
                                          <p:spTgt spid="24"/>
                                        </p:tgtEl>
                                        <p:attrNameLst>
                                          <p:attrName>ppt_x</p:attrName>
                                        </p:attrNameLst>
                                      </p:cBhvr>
                                      <p:tavLst>
                                        <p:tav tm="0">
                                          <p:val>
                                            <p:strVal val="#ppt_x"/>
                                          </p:val>
                                        </p:tav>
                                        <p:tav tm="100000">
                                          <p:val>
                                            <p:strVal val="#ppt_x"/>
                                          </p:val>
                                        </p:tav>
                                      </p:tavLst>
                                    </p:anim>
                                    <p:anim calcmode="lin" valueType="num">
                                      <p:cBhvr>
                                        <p:cTn id="44" dur="5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18000"/>
          </a:stretch>
        </a:blipFill>
        <a:effectLst/>
      </p:bgPr>
    </p:bg>
    <p:spTree>
      <p:nvGrpSpPr>
        <p:cNvPr id="1" name=""/>
        <p:cNvGrpSpPr/>
        <p:nvPr/>
      </p:nvGrpSpPr>
      <p:grpSpPr>
        <a:xfrm>
          <a:off x="0" y="0"/>
          <a:ext cx="0" cy="0"/>
          <a:chOff x="0" y="0"/>
          <a:chExt cx="0" cy="0"/>
        </a:xfrm>
      </p:grpSpPr>
      <p:pic>
        <p:nvPicPr>
          <p:cNvPr id="4" name="Picture 3" descr="Background pattern&#10;&#10;Description automatically generated">
            <a:extLst>
              <a:ext uri="{FF2B5EF4-FFF2-40B4-BE49-F238E27FC236}">
                <a16:creationId xmlns:a16="http://schemas.microsoft.com/office/drawing/2014/main" id="{8D22C299-B42B-4997-B325-88CEB9AFC77D}"/>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6389" r="91944">
                        <a14:foregroundMark x1="10278" y1="39444" x2="10833" y2="47778"/>
                        <a14:foregroundMark x1="90278" y1="40833" x2="92222" y2="44722"/>
                        <a14:foregroundMark x1="6389" y1="46667" x2="6389" y2="46667"/>
                      </a14:backgroundRemoval>
                    </a14:imgEffect>
                    <a14:imgEffect>
                      <a14:sharpenSoften amount="25000"/>
                    </a14:imgEffect>
                    <a14:imgEffect>
                      <a14:colorTemperature colorTemp="5900"/>
                    </a14:imgEffect>
                    <a14:imgEffect>
                      <a14:saturation sat="30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0833569" y="904022"/>
            <a:ext cx="1439705" cy="1439705"/>
          </a:xfrm>
          <a:prstGeom prst="rect">
            <a:avLst/>
          </a:prstGeom>
        </p:spPr>
      </p:pic>
      <p:pic>
        <p:nvPicPr>
          <p:cNvPr id="13" name="Picture 12" descr="A picture containing text, clipart&#10;&#10;Description automatically generated">
            <a:extLst>
              <a:ext uri="{FF2B5EF4-FFF2-40B4-BE49-F238E27FC236}">
                <a16:creationId xmlns:a16="http://schemas.microsoft.com/office/drawing/2014/main" id="{A4AB9698-4116-402F-AC83-BA0EB8576A0D}"/>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10000" b="90000" l="5972" r="93056">
                        <a14:foregroundMark x1="7361" y1="46389" x2="7361" y2="46389"/>
                        <a14:foregroundMark x1="55278" y1="29722" x2="55278" y2="29722"/>
                        <a14:foregroundMark x1="91806" y1="32500" x2="91806" y2="32500"/>
                        <a14:foregroundMark x1="93056" y1="61389" x2="93056" y2="61389"/>
                        <a14:foregroundMark x1="5972" y1="43611" x2="5972" y2="43611"/>
                        <a14:backgroundMark x1="25278" y1="54444" x2="25278" y2="54444"/>
                        <a14:backgroundMark x1="25000" y1="55556" x2="25000" y2="55556"/>
                        <a14:backgroundMark x1="34722" y1="63333" x2="34722" y2="63333"/>
                        <a14:backgroundMark x1="29722" y1="64167" x2="29722" y2="64167"/>
                        <a14:backgroundMark x1="39028" y1="56389" x2="39028" y2="56389"/>
                        <a14:backgroundMark x1="67083" y1="51944" x2="67083" y2="51944"/>
                      </a14:backgroundRemoval>
                    </a14:imgEffect>
                  </a14:imgLayer>
                </a14:imgProps>
              </a:ext>
              <a:ext uri="{28A0092B-C50C-407E-A947-70E740481C1C}">
                <a14:useLocalDpi xmlns:a14="http://schemas.microsoft.com/office/drawing/2010/main" val="0"/>
              </a:ext>
            </a:extLst>
          </a:blip>
          <a:stretch>
            <a:fillRect/>
          </a:stretch>
        </p:blipFill>
        <p:spPr>
          <a:xfrm rot="21105497">
            <a:off x="242597" y="4241579"/>
            <a:ext cx="1176872" cy="588436"/>
          </a:xfrm>
          <a:prstGeom prst="rect">
            <a:avLst/>
          </a:prstGeom>
        </p:spPr>
      </p:pic>
      <p:pic>
        <p:nvPicPr>
          <p:cNvPr id="14" name="Picture 13" descr="A picture containing text, clipart&#10;&#10;Description automatically generated">
            <a:extLst>
              <a:ext uri="{FF2B5EF4-FFF2-40B4-BE49-F238E27FC236}">
                <a16:creationId xmlns:a16="http://schemas.microsoft.com/office/drawing/2014/main" id="{4AB5BAB4-D271-41EF-A13D-6DE139E20EB7}"/>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10000" b="90000" l="5972" r="93056">
                        <a14:foregroundMark x1="7361" y1="46389" x2="7361" y2="46389"/>
                        <a14:foregroundMark x1="55278" y1="29722" x2="55278" y2="29722"/>
                        <a14:foregroundMark x1="91806" y1="32500" x2="91806" y2="32500"/>
                        <a14:foregroundMark x1="93056" y1="61389" x2="93056" y2="61389"/>
                        <a14:foregroundMark x1="5972" y1="43611" x2="5972" y2="43611"/>
                        <a14:backgroundMark x1="25278" y1="54444" x2="25278" y2="54444"/>
                        <a14:backgroundMark x1="25000" y1="55556" x2="25000" y2="55556"/>
                        <a14:backgroundMark x1="34722" y1="63333" x2="34722" y2="63333"/>
                        <a14:backgroundMark x1="29722" y1="64167" x2="29722" y2="64167"/>
                        <a14:backgroundMark x1="39028" y1="56389" x2="39028" y2="56389"/>
                        <a14:backgroundMark x1="67083" y1="51944" x2="67083" y2="51944"/>
                      </a14:backgroundRemoval>
                    </a14:imgEffect>
                  </a14:imgLayer>
                </a14:imgProps>
              </a:ext>
              <a:ext uri="{28A0092B-C50C-407E-A947-70E740481C1C}">
                <a14:useLocalDpi xmlns:a14="http://schemas.microsoft.com/office/drawing/2010/main" val="0"/>
              </a:ext>
            </a:extLst>
          </a:blip>
          <a:stretch>
            <a:fillRect/>
          </a:stretch>
        </p:blipFill>
        <p:spPr>
          <a:xfrm rot="20598925">
            <a:off x="559895" y="5481810"/>
            <a:ext cx="1176872" cy="588436"/>
          </a:xfrm>
          <a:prstGeom prst="rect">
            <a:avLst/>
          </a:prstGeom>
        </p:spPr>
      </p:pic>
      <p:pic>
        <p:nvPicPr>
          <p:cNvPr id="15" name="Picture 14" descr="A picture containing text, clipart&#10;&#10;Description automatically generated">
            <a:extLst>
              <a:ext uri="{FF2B5EF4-FFF2-40B4-BE49-F238E27FC236}">
                <a16:creationId xmlns:a16="http://schemas.microsoft.com/office/drawing/2014/main" id="{75141976-C45F-48C2-AEFC-FF907D77831D}"/>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10000" b="90000" l="5972" r="93056">
                        <a14:foregroundMark x1="7361" y1="46389" x2="7361" y2="46389"/>
                        <a14:foregroundMark x1="55278" y1="29722" x2="55278" y2="29722"/>
                        <a14:foregroundMark x1="91806" y1="32500" x2="91806" y2="32500"/>
                        <a14:foregroundMark x1="93056" y1="61389" x2="93056" y2="61389"/>
                        <a14:foregroundMark x1="5972" y1="43611" x2="5972" y2="43611"/>
                        <a14:backgroundMark x1="25278" y1="54444" x2="25278" y2="54444"/>
                        <a14:backgroundMark x1="25000" y1="55556" x2="25000" y2="55556"/>
                        <a14:backgroundMark x1="34722" y1="63333" x2="34722" y2="63333"/>
                        <a14:backgroundMark x1="29722" y1="64167" x2="29722" y2="64167"/>
                        <a14:backgroundMark x1="39028" y1="56389" x2="39028" y2="56389"/>
                        <a14:backgroundMark x1="67083" y1="51944" x2="67083" y2="51944"/>
                      </a14:backgroundRemoval>
                    </a14:imgEffect>
                  </a14:imgLayer>
                </a14:imgProps>
              </a:ext>
              <a:ext uri="{28A0092B-C50C-407E-A947-70E740481C1C}">
                <a14:useLocalDpi xmlns:a14="http://schemas.microsoft.com/office/drawing/2010/main" val="0"/>
              </a:ext>
            </a:extLst>
          </a:blip>
          <a:stretch>
            <a:fillRect/>
          </a:stretch>
        </p:blipFill>
        <p:spPr>
          <a:xfrm rot="338990">
            <a:off x="11043786" y="5001628"/>
            <a:ext cx="1176872" cy="588436"/>
          </a:xfrm>
          <a:prstGeom prst="rect">
            <a:avLst/>
          </a:prstGeom>
        </p:spPr>
      </p:pic>
      <p:pic>
        <p:nvPicPr>
          <p:cNvPr id="16" name="Picture 15" descr="A picture containing text, clipart&#10;&#10;Description automatically generated">
            <a:extLst>
              <a:ext uri="{FF2B5EF4-FFF2-40B4-BE49-F238E27FC236}">
                <a16:creationId xmlns:a16="http://schemas.microsoft.com/office/drawing/2014/main" id="{FF739666-3829-46CC-A5E4-728E0B507773}"/>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10000" b="90000" l="5972" r="93056">
                        <a14:foregroundMark x1="7361" y1="46389" x2="7361" y2="46389"/>
                        <a14:foregroundMark x1="55278" y1="29722" x2="55278" y2="29722"/>
                        <a14:foregroundMark x1="91806" y1="32500" x2="91806" y2="32500"/>
                        <a14:foregroundMark x1="93056" y1="61389" x2="93056" y2="61389"/>
                        <a14:foregroundMark x1="5972" y1="43611" x2="5972" y2="43611"/>
                        <a14:backgroundMark x1="25278" y1="54444" x2="25278" y2="54444"/>
                        <a14:backgroundMark x1="25000" y1="55556" x2="25000" y2="55556"/>
                        <a14:backgroundMark x1="34722" y1="63333" x2="34722" y2="63333"/>
                        <a14:backgroundMark x1="29722" y1="64167" x2="29722" y2="64167"/>
                        <a14:backgroundMark x1="39028" y1="56389" x2="39028" y2="56389"/>
                        <a14:backgroundMark x1="67083" y1="51944" x2="67083" y2="51944"/>
                      </a14:backgroundRemoval>
                    </a14:imgEffect>
                  </a14:imgLayer>
                </a14:imgProps>
              </a:ext>
              <a:ext uri="{28A0092B-C50C-407E-A947-70E740481C1C}">
                <a14:useLocalDpi xmlns:a14="http://schemas.microsoft.com/office/drawing/2010/main" val="0"/>
              </a:ext>
            </a:extLst>
          </a:blip>
          <a:stretch>
            <a:fillRect/>
          </a:stretch>
        </p:blipFill>
        <p:spPr>
          <a:xfrm rot="21285034">
            <a:off x="8175173" y="5891332"/>
            <a:ext cx="1176872" cy="588436"/>
          </a:xfrm>
          <a:prstGeom prst="rect">
            <a:avLst/>
          </a:prstGeom>
        </p:spPr>
      </p:pic>
      <p:pic>
        <p:nvPicPr>
          <p:cNvPr id="17" name="Picture 16" descr="A picture containing text, clipart&#10;&#10;Description automatically generated">
            <a:extLst>
              <a:ext uri="{FF2B5EF4-FFF2-40B4-BE49-F238E27FC236}">
                <a16:creationId xmlns:a16="http://schemas.microsoft.com/office/drawing/2014/main" id="{EAE6607D-E4E3-4E75-975F-E69BAC1D9371}"/>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0000" b="90000" l="5972" r="93056">
                        <a14:foregroundMark x1="7361" y1="46389" x2="7361" y2="46389"/>
                        <a14:foregroundMark x1="55278" y1="29722" x2="55278" y2="29722"/>
                        <a14:foregroundMark x1="91806" y1="32500" x2="91806" y2="32500"/>
                        <a14:foregroundMark x1="93056" y1="61389" x2="93056" y2="61389"/>
                        <a14:foregroundMark x1="5972" y1="43611" x2="5972" y2="43611"/>
                        <a14:backgroundMark x1="25278" y1="54444" x2="25278" y2="54444"/>
                        <a14:backgroundMark x1="25000" y1="55556" x2="25000" y2="55556"/>
                        <a14:backgroundMark x1="34722" y1="63333" x2="34722" y2="63333"/>
                        <a14:backgroundMark x1="29722" y1="64167" x2="29722" y2="64167"/>
                        <a14:backgroundMark x1="39028" y1="56389" x2="39028" y2="56389"/>
                        <a14:backgroundMark x1="67083" y1="51944" x2="67083" y2="51944"/>
                      </a14:backgroundRemoval>
                    </a14:imgEffect>
                  </a14:imgLayer>
                </a14:imgProps>
              </a:ext>
              <a:ext uri="{28A0092B-C50C-407E-A947-70E740481C1C}">
                <a14:useLocalDpi xmlns:a14="http://schemas.microsoft.com/office/drawing/2010/main" val="0"/>
              </a:ext>
            </a:extLst>
          </a:blip>
          <a:srcRect r="67863"/>
          <a:stretch/>
        </p:blipFill>
        <p:spPr>
          <a:xfrm rot="21158011">
            <a:off x="3806388" y="4860316"/>
            <a:ext cx="378211" cy="588436"/>
          </a:xfrm>
          <a:prstGeom prst="rect">
            <a:avLst/>
          </a:prstGeom>
        </p:spPr>
      </p:pic>
      <p:pic>
        <p:nvPicPr>
          <p:cNvPr id="18" name="Picture 17" descr="Background pattern&#10;&#10;Description automatically generated">
            <a:extLst>
              <a:ext uri="{FF2B5EF4-FFF2-40B4-BE49-F238E27FC236}">
                <a16:creationId xmlns:a16="http://schemas.microsoft.com/office/drawing/2014/main" id="{97169D0A-D59E-4C9D-A349-F8627E82F85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6389" r="91944">
                        <a14:foregroundMark x1="10278" y1="39444" x2="10833" y2="47778"/>
                        <a14:foregroundMark x1="90278" y1="40833" x2="92222" y2="44722"/>
                        <a14:foregroundMark x1="6389" y1="46667" x2="6389" y2="46667"/>
                      </a14:backgroundRemoval>
                    </a14:imgEffect>
                    <a14:imgEffect>
                      <a14:sharpenSoften amount="25000"/>
                    </a14:imgEffect>
                    <a14:imgEffect>
                      <a14:colorTemperature colorTemp="5900"/>
                    </a14:imgEffect>
                    <a14:imgEffect>
                      <a14:saturation sat="30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522453" y="0"/>
            <a:ext cx="1623995" cy="1623995"/>
          </a:xfrm>
          <a:prstGeom prst="rect">
            <a:avLst/>
          </a:prstGeom>
        </p:spPr>
      </p:pic>
      <p:pic>
        <p:nvPicPr>
          <p:cNvPr id="19" name="Picture 18" descr="Background pattern&#10;&#10;Description automatically generated">
            <a:extLst>
              <a:ext uri="{FF2B5EF4-FFF2-40B4-BE49-F238E27FC236}">
                <a16:creationId xmlns:a16="http://schemas.microsoft.com/office/drawing/2014/main" id="{70BC4894-C424-4EEE-93A4-3D92C08F076B}"/>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6389" r="91944">
                        <a14:foregroundMark x1="10278" y1="39444" x2="10833" y2="47778"/>
                        <a14:foregroundMark x1="90278" y1="40833" x2="92222" y2="44722"/>
                        <a14:foregroundMark x1="6389" y1="46667" x2="6389" y2="46667"/>
                      </a14:backgroundRemoval>
                    </a14:imgEffect>
                    <a14:imgEffect>
                      <a14:sharpenSoften amount="25000"/>
                    </a14:imgEffect>
                    <a14:imgEffect>
                      <a14:colorTemperature colorTemp="5900"/>
                    </a14:imgEffect>
                    <a14:imgEffect>
                      <a14:saturation sat="30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2371498" y="996287"/>
            <a:ext cx="1439705" cy="1439705"/>
          </a:xfrm>
          <a:prstGeom prst="rect">
            <a:avLst/>
          </a:prstGeom>
        </p:spPr>
      </p:pic>
      <p:pic>
        <p:nvPicPr>
          <p:cNvPr id="20" name="Picture 19" descr="Background pattern&#10;&#10;Description automatically generated">
            <a:extLst>
              <a:ext uri="{FF2B5EF4-FFF2-40B4-BE49-F238E27FC236}">
                <a16:creationId xmlns:a16="http://schemas.microsoft.com/office/drawing/2014/main" id="{20D7F3F5-371A-4FA2-B22B-A4445FA715C6}"/>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6389" r="91944">
                        <a14:foregroundMark x1="10278" y1="39444" x2="10833" y2="47778"/>
                        <a14:foregroundMark x1="90278" y1="40833" x2="92222" y2="44722"/>
                        <a14:foregroundMark x1="6389" y1="46667" x2="6389" y2="46667"/>
                      </a14:backgroundRemoval>
                    </a14:imgEffect>
                    <a14:imgEffect>
                      <a14:sharpenSoften amount="25000"/>
                    </a14:imgEffect>
                    <a14:imgEffect>
                      <a14:colorTemperature colorTemp="5900"/>
                    </a14:imgEffect>
                    <a14:imgEffect>
                      <a14:saturation sat="30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5926058" y="996286"/>
            <a:ext cx="1439705" cy="1439705"/>
          </a:xfrm>
          <a:prstGeom prst="rect">
            <a:avLst/>
          </a:prstGeom>
        </p:spPr>
      </p:pic>
      <p:sp>
        <p:nvSpPr>
          <p:cNvPr id="21" name="Rectangle: Rounded Corners 20">
            <a:extLst>
              <a:ext uri="{FF2B5EF4-FFF2-40B4-BE49-F238E27FC236}">
                <a16:creationId xmlns:a16="http://schemas.microsoft.com/office/drawing/2014/main" id="{D5338E32-38DA-403E-873C-ABF6C0B81FA7}"/>
              </a:ext>
            </a:extLst>
          </p:cNvPr>
          <p:cNvSpPr/>
          <p:nvPr/>
        </p:nvSpPr>
        <p:spPr>
          <a:xfrm>
            <a:off x="930745" y="656839"/>
            <a:ext cx="10454980" cy="5584571"/>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solidFill>
                  <a:sysClr val="windowText" lastClr="000000"/>
                </a:solidFill>
              </a:ln>
              <a:solidFill>
                <a:prstClr val="white"/>
              </a:solidFill>
              <a:effectLst/>
              <a:uLnTx/>
              <a:uFillTx/>
              <a:latin typeface="Calibri" panose="020F0502020204030204"/>
              <a:ea typeface="+mn-ea"/>
              <a:cs typeface="+mn-cs"/>
            </a:endParaRPr>
          </a:p>
        </p:txBody>
      </p:sp>
      <p:pic>
        <p:nvPicPr>
          <p:cNvPr id="22" name="Picture 2" descr="Fly me to the broom: September 2020">
            <a:extLst>
              <a:ext uri="{FF2B5EF4-FFF2-40B4-BE49-F238E27FC236}">
                <a16:creationId xmlns:a16="http://schemas.microsoft.com/office/drawing/2014/main" id="{3F6AF054-7701-4529-96A9-C77BCDE0461D}"/>
              </a:ext>
            </a:extLst>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705520" y="765432"/>
            <a:ext cx="4572000" cy="457200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2" descr="The Echelford Primary School - Sports Leaders">
            <a:extLst>
              <a:ext uri="{FF2B5EF4-FFF2-40B4-BE49-F238E27FC236}">
                <a16:creationId xmlns:a16="http://schemas.microsoft.com/office/drawing/2014/main" id="{5502DF37-DA7A-4748-A00C-671E1D74CCE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flipH="1">
            <a:off x="0" y="5041503"/>
            <a:ext cx="6935121" cy="2040138"/>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14" descr="Rainbow cartoon on transparent background PNG - Similar PNG">
            <a:extLst>
              <a:ext uri="{FF2B5EF4-FFF2-40B4-BE49-F238E27FC236}">
                <a16:creationId xmlns:a16="http://schemas.microsoft.com/office/drawing/2014/main" id="{02C04889-6235-4226-B7F4-7D89B8FAD788}"/>
              </a:ext>
            </a:extLst>
          </p:cNvPr>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backgroundRemoval t="10000" b="90000" l="6167" r="94667">
                        <a14:foregroundMark x1="15000" y1="66000" x2="25167" y2="66000"/>
                        <a14:foregroundMark x1="8167" y1="71667" x2="13167" y2="71667"/>
                        <a14:foregroundMark x1="26333" y1="72500" x2="14333" y2="68333"/>
                        <a14:foregroundMark x1="14333" y1="68333" x2="23167" y2="70333"/>
                        <a14:foregroundMark x1="23167" y1="70333" x2="28000" y2="66000"/>
                        <a14:foregroundMark x1="24500" y1="63167" x2="24333" y2="73167"/>
                        <a14:foregroundMark x1="22500" y1="60000" x2="29833" y2="70833"/>
                        <a14:foregroundMark x1="26500" y1="61167" x2="34500" y2="72167"/>
                        <a14:foregroundMark x1="33333" y1="66500" x2="37667" y2="73833"/>
                        <a14:foregroundMark x1="51333" y1="62833" x2="51333" y2="62833"/>
                        <a14:foregroundMark x1="79167" y1="67167" x2="83333" y2="74833"/>
                        <a14:foregroundMark x1="83833" y1="66000" x2="69167" y2="75500"/>
                        <a14:foregroundMark x1="75000" y1="68000" x2="83500" y2="75000"/>
                        <a14:foregroundMark x1="83000" y1="67000" x2="70500" y2="70500"/>
                        <a14:foregroundMark x1="70500" y1="70500" x2="78500" y2="66167"/>
                        <a14:foregroundMark x1="78500" y1="66167" x2="77000" y2="65500"/>
                        <a14:foregroundMark x1="74167" y1="65667" x2="78167" y2="71167"/>
                        <a14:foregroundMark x1="72167" y1="64333" x2="77167" y2="71167"/>
                        <a14:foregroundMark x1="66833" y1="73833" x2="73333" y2="74000"/>
                        <a14:foregroundMark x1="66500" y1="70833" x2="72833" y2="73000"/>
                        <a14:foregroundMark x1="88000" y1="69167" x2="91167" y2="73167"/>
                        <a14:foregroundMark x1="94000" y1="72667" x2="94000" y2="72667"/>
                        <a14:foregroundMark x1="94833" y1="72833" x2="94833" y2="72833"/>
                        <a14:foregroundMark x1="6167" y1="71500" x2="6167" y2="71500"/>
                      </a14:backgroundRemoval>
                    </a14:imgEffect>
                  </a14:imgLayer>
                </a14:imgProps>
              </a:ext>
              <a:ext uri="{28A0092B-C50C-407E-A947-70E740481C1C}">
                <a14:useLocalDpi xmlns:a14="http://schemas.microsoft.com/office/drawing/2010/main" val="0"/>
              </a:ext>
            </a:extLst>
          </a:blip>
          <a:srcRect t="29801" b="20651"/>
          <a:stretch/>
        </p:blipFill>
        <p:spPr bwMode="auto">
          <a:xfrm rot="20096658">
            <a:off x="131683" y="762089"/>
            <a:ext cx="2394172" cy="1186263"/>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descr="Background pattern&#10;&#10;Description automatically generated">
            <a:extLst>
              <a:ext uri="{FF2B5EF4-FFF2-40B4-BE49-F238E27FC236}">
                <a16:creationId xmlns:a16="http://schemas.microsoft.com/office/drawing/2014/main" id="{1C24C355-284B-4C56-B956-FEF70B43ED79}"/>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6389" r="91944">
                        <a14:foregroundMark x1="10278" y1="39444" x2="10833" y2="47778"/>
                        <a14:foregroundMark x1="90278" y1="40833" x2="92222" y2="44722"/>
                        <a14:foregroundMark x1="6389" y1="46667" x2="6389" y2="46667"/>
                      </a14:backgroundRemoval>
                    </a14:imgEffect>
                    <a14:imgEffect>
                      <a14:sharpenSoften amount="25000"/>
                    </a14:imgEffect>
                    <a14:imgEffect>
                      <a14:colorTemperature colorTemp="5900"/>
                    </a14:imgEffect>
                    <a14:imgEffect>
                      <a14:saturation sat="30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4653377" y="-168539"/>
            <a:ext cx="1439705" cy="1439705"/>
          </a:xfrm>
          <a:prstGeom prst="rect">
            <a:avLst/>
          </a:prstGeom>
        </p:spPr>
      </p:pic>
      <p:grpSp>
        <p:nvGrpSpPr>
          <p:cNvPr id="29" name="Group 28">
            <a:extLst>
              <a:ext uri="{FF2B5EF4-FFF2-40B4-BE49-F238E27FC236}">
                <a16:creationId xmlns:a16="http://schemas.microsoft.com/office/drawing/2014/main" id="{88BA1D70-BF6A-43A6-95AD-7521E6F544DB}"/>
              </a:ext>
            </a:extLst>
          </p:cNvPr>
          <p:cNvGrpSpPr/>
          <p:nvPr/>
        </p:nvGrpSpPr>
        <p:grpSpPr>
          <a:xfrm>
            <a:off x="7652230" y="4533118"/>
            <a:ext cx="4351838" cy="2320136"/>
            <a:chOff x="7652230" y="4533118"/>
            <a:chExt cx="4351838" cy="2320136"/>
          </a:xfrm>
        </p:grpSpPr>
        <p:pic>
          <p:nvPicPr>
            <p:cNvPr id="30" name="Picture 29" descr="A picture containing application&#10;&#10;Description automatically generated">
              <a:extLst>
                <a:ext uri="{FF2B5EF4-FFF2-40B4-BE49-F238E27FC236}">
                  <a16:creationId xmlns:a16="http://schemas.microsoft.com/office/drawing/2014/main" id="{B16C168A-55A4-41AA-84A4-5892909BAE6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652230" y="4533118"/>
              <a:ext cx="4351838" cy="2279276"/>
            </a:xfrm>
            <a:prstGeom prst="rect">
              <a:avLst/>
            </a:prstGeom>
          </p:spPr>
        </p:pic>
        <p:pic>
          <p:nvPicPr>
            <p:cNvPr id="31" name="Picture 30">
              <a:extLst>
                <a:ext uri="{FF2B5EF4-FFF2-40B4-BE49-F238E27FC236}">
                  <a16:creationId xmlns:a16="http://schemas.microsoft.com/office/drawing/2014/main" id="{DFD32144-8289-45D6-9903-065F6E72E9F9}"/>
                </a:ext>
              </a:extLst>
            </p:cNvPr>
            <p:cNvPicPr>
              <a:picLocks noChangeAspect="1"/>
            </p:cNvPicPr>
            <p:nvPr/>
          </p:nvPicPr>
          <p:blipFill>
            <a:blip r:embed="rId14" cstate="print">
              <a:extLst>
                <a:ext uri="{BEBA8EAE-BF5A-486C-A8C5-ECC9F3942E4B}">
                  <a14:imgProps xmlns:a14="http://schemas.microsoft.com/office/drawing/2010/main">
                    <a14:imgLayer r:embed="rId15">
                      <a14:imgEffect>
                        <a14:backgroundRemoval t="10000" b="92381" l="6390" r="95048">
                          <a14:foregroundMark x1="6390" y1="40238" x2="6390" y2="40238"/>
                          <a14:foregroundMark x1="36422" y1="90000" x2="36422" y2="90000"/>
                          <a14:foregroundMark x1="28754" y1="91905" x2="54633" y2="92381"/>
                          <a14:foregroundMark x1="87859" y1="45238" x2="87859" y2="45238"/>
                          <a14:foregroundMark x1="91534" y1="38333" x2="90096" y2="50000"/>
                          <a14:foregroundMark x1="94249" y1="41429" x2="94249" y2="41429"/>
                          <a14:foregroundMark x1="95048" y1="38333" x2="95048" y2="38333"/>
                          <a14:backgroundMark x1="35783" y1="69048" x2="35783" y2="69048"/>
                          <a14:backgroundMark x1="32588" y1="85476" x2="32588" y2="85476"/>
                          <a14:backgroundMark x1="29712" y1="87619" x2="29712" y2="87619"/>
                          <a14:backgroundMark x1="72204" y1="86905" x2="72204" y2="86905"/>
                          <a14:backgroundMark x1="70128" y1="89762" x2="70128" y2="89762"/>
                          <a14:backgroundMark x1="76038" y1="89048" x2="76038" y2="89048"/>
                          <a14:backgroundMark x1="78914" y1="89286" x2="78914" y2="89286"/>
                          <a14:backgroundMark x1="81629" y1="86190" x2="81629" y2="86190"/>
                          <a14:backgroundMark x1="58147" y1="87619" x2="58147" y2="87619"/>
                          <a14:backgroundMark x1="56070" y1="90714" x2="56070" y2="90714"/>
                          <a14:backgroundMark x1="53355" y1="88095" x2="53355" y2="88095"/>
                          <a14:backgroundMark x1="50000" y1="87381" x2="50000" y2="87381"/>
                          <a14:backgroundMark x1="45847" y1="91667" x2="45847" y2="91667"/>
                          <a14:backgroundMark x1="27316" y1="90952" x2="27316" y2="90952"/>
                          <a14:backgroundMark x1="24760" y1="88810" x2="24760" y2="88810"/>
                          <a14:backgroundMark x1="77316" y1="47619" x2="77316" y2="47619"/>
                          <a14:backgroundMark x1="24441" y1="50476" x2="24441" y2="50476"/>
                        </a14:backgroundRemoval>
                      </a14:imgEffect>
                    </a14:imgLayer>
                  </a14:imgProps>
                </a:ext>
                <a:ext uri="{28A0092B-C50C-407E-A947-70E740481C1C}">
                  <a14:useLocalDpi xmlns:a14="http://schemas.microsoft.com/office/drawing/2010/main" val="0"/>
                </a:ext>
              </a:extLst>
            </a:blip>
            <a:stretch>
              <a:fillRect/>
            </a:stretch>
          </p:blipFill>
          <p:spPr>
            <a:xfrm>
              <a:off x="7837184" y="6339843"/>
              <a:ext cx="748626" cy="502273"/>
            </a:xfrm>
            <a:prstGeom prst="rect">
              <a:avLst/>
            </a:prstGeom>
          </p:spPr>
        </p:pic>
        <p:pic>
          <p:nvPicPr>
            <p:cNvPr id="32" name="Picture 31">
              <a:extLst>
                <a:ext uri="{FF2B5EF4-FFF2-40B4-BE49-F238E27FC236}">
                  <a16:creationId xmlns:a16="http://schemas.microsoft.com/office/drawing/2014/main" id="{B8C29132-0610-4179-8FE9-E84FE06309BE}"/>
                </a:ext>
              </a:extLst>
            </p:cNvPr>
            <p:cNvPicPr>
              <a:picLocks noChangeAspect="1"/>
            </p:cNvPicPr>
            <p:nvPr/>
          </p:nvPicPr>
          <p:blipFill>
            <a:blip r:embed="rId14" cstate="print">
              <a:extLst>
                <a:ext uri="{BEBA8EAE-BF5A-486C-A8C5-ECC9F3942E4B}">
                  <a14:imgProps xmlns:a14="http://schemas.microsoft.com/office/drawing/2010/main">
                    <a14:imgLayer r:embed="rId15">
                      <a14:imgEffect>
                        <a14:backgroundRemoval t="10000" b="92381" l="6390" r="95048">
                          <a14:foregroundMark x1="6390" y1="40238" x2="6390" y2="40238"/>
                          <a14:foregroundMark x1="36422" y1="90000" x2="36422" y2="90000"/>
                          <a14:foregroundMark x1="28754" y1="91905" x2="54633" y2="92381"/>
                          <a14:foregroundMark x1="87859" y1="45238" x2="87859" y2="45238"/>
                          <a14:foregroundMark x1="91534" y1="38333" x2="90096" y2="50000"/>
                          <a14:foregroundMark x1="94249" y1="41429" x2="94249" y2="41429"/>
                          <a14:foregroundMark x1="95048" y1="38333" x2="95048" y2="38333"/>
                          <a14:backgroundMark x1="35783" y1="69048" x2="35783" y2="69048"/>
                          <a14:backgroundMark x1="32588" y1="85476" x2="32588" y2="85476"/>
                          <a14:backgroundMark x1="29712" y1="87619" x2="29712" y2="87619"/>
                          <a14:backgroundMark x1="72204" y1="86905" x2="72204" y2="86905"/>
                          <a14:backgroundMark x1="70128" y1="89762" x2="70128" y2="89762"/>
                          <a14:backgroundMark x1="76038" y1="89048" x2="76038" y2="89048"/>
                          <a14:backgroundMark x1="78914" y1="89286" x2="78914" y2="89286"/>
                          <a14:backgroundMark x1="81629" y1="86190" x2="81629" y2="86190"/>
                          <a14:backgroundMark x1="58147" y1="87619" x2="58147" y2="87619"/>
                          <a14:backgroundMark x1="56070" y1="90714" x2="56070" y2="90714"/>
                          <a14:backgroundMark x1="53355" y1="88095" x2="53355" y2="88095"/>
                          <a14:backgroundMark x1="50000" y1="87381" x2="50000" y2="87381"/>
                          <a14:backgroundMark x1="45847" y1="91667" x2="45847" y2="91667"/>
                          <a14:backgroundMark x1="27316" y1="90952" x2="27316" y2="90952"/>
                          <a14:backgroundMark x1="24760" y1="88810" x2="24760" y2="88810"/>
                          <a14:backgroundMark x1="77316" y1="47619" x2="77316" y2="47619"/>
                          <a14:backgroundMark x1="24441" y1="50476" x2="24441" y2="50476"/>
                        </a14:backgroundRemoval>
                      </a14:imgEffect>
                    </a14:imgLayer>
                  </a14:imgProps>
                </a:ext>
                <a:ext uri="{28A0092B-C50C-407E-A947-70E740481C1C}">
                  <a14:useLocalDpi xmlns:a14="http://schemas.microsoft.com/office/drawing/2010/main" val="0"/>
                </a:ext>
              </a:extLst>
            </a:blip>
            <a:stretch>
              <a:fillRect/>
            </a:stretch>
          </p:blipFill>
          <p:spPr>
            <a:xfrm>
              <a:off x="8465273" y="6343812"/>
              <a:ext cx="748626" cy="502273"/>
            </a:xfrm>
            <a:prstGeom prst="rect">
              <a:avLst/>
            </a:prstGeom>
          </p:spPr>
        </p:pic>
        <p:pic>
          <p:nvPicPr>
            <p:cNvPr id="33" name="Picture 32">
              <a:extLst>
                <a:ext uri="{FF2B5EF4-FFF2-40B4-BE49-F238E27FC236}">
                  <a16:creationId xmlns:a16="http://schemas.microsoft.com/office/drawing/2014/main" id="{5F382FCD-413A-4B88-945D-351A8E3DE922}"/>
                </a:ext>
              </a:extLst>
            </p:cNvPr>
            <p:cNvPicPr>
              <a:picLocks noChangeAspect="1"/>
            </p:cNvPicPr>
            <p:nvPr/>
          </p:nvPicPr>
          <p:blipFill>
            <a:blip r:embed="rId14" cstate="print">
              <a:extLst>
                <a:ext uri="{BEBA8EAE-BF5A-486C-A8C5-ECC9F3942E4B}">
                  <a14:imgProps xmlns:a14="http://schemas.microsoft.com/office/drawing/2010/main">
                    <a14:imgLayer r:embed="rId15">
                      <a14:imgEffect>
                        <a14:backgroundRemoval t="10000" b="92381" l="6390" r="95048">
                          <a14:foregroundMark x1="6390" y1="40238" x2="6390" y2="40238"/>
                          <a14:foregroundMark x1="36422" y1="90000" x2="36422" y2="90000"/>
                          <a14:foregroundMark x1="28754" y1="91905" x2="54633" y2="92381"/>
                          <a14:foregroundMark x1="87859" y1="45238" x2="87859" y2="45238"/>
                          <a14:foregroundMark x1="91534" y1="38333" x2="90096" y2="50000"/>
                          <a14:foregroundMark x1="94249" y1="41429" x2="94249" y2="41429"/>
                          <a14:foregroundMark x1="95048" y1="38333" x2="95048" y2="38333"/>
                          <a14:backgroundMark x1="35783" y1="69048" x2="35783" y2="69048"/>
                          <a14:backgroundMark x1="32588" y1="85476" x2="32588" y2="85476"/>
                          <a14:backgroundMark x1="29712" y1="87619" x2="29712" y2="87619"/>
                          <a14:backgroundMark x1="72204" y1="86905" x2="72204" y2="86905"/>
                          <a14:backgroundMark x1="70128" y1="89762" x2="70128" y2="89762"/>
                          <a14:backgroundMark x1="76038" y1="89048" x2="76038" y2="89048"/>
                          <a14:backgroundMark x1="78914" y1="89286" x2="78914" y2="89286"/>
                          <a14:backgroundMark x1="81629" y1="86190" x2="81629" y2="86190"/>
                          <a14:backgroundMark x1="58147" y1="87619" x2="58147" y2="87619"/>
                          <a14:backgroundMark x1="56070" y1="90714" x2="56070" y2="90714"/>
                          <a14:backgroundMark x1="53355" y1="88095" x2="53355" y2="88095"/>
                          <a14:backgroundMark x1="50000" y1="87381" x2="50000" y2="87381"/>
                          <a14:backgroundMark x1="45847" y1="91667" x2="45847" y2="91667"/>
                          <a14:backgroundMark x1="27316" y1="90952" x2="27316" y2="90952"/>
                          <a14:backgroundMark x1="24760" y1="88810" x2="24760" y2="88810"/>
                          <a14:backgroundMark x1="77316" y1="47619" x2="77316" y2="47619"/>
                          <a14:backgroundMark x1="24441" y1="50476" x2="24441" y2="50476"/>
                        </a14:backgroundRemoval>
                      </a14:imgEffect>
                    </a14:imgLayer>
                  </a14:imgProps>
                </a:ext>
                <a:ext uri="{28A0092B-C50C-407E-A947-70E740481C1C}">
                  <a14:useLocalDpi xmlns:a14="http://schemas.microsoft.com/office/drawing/2010/main" val="0"/>
                </a:ext>
              </a:extLst>
            </a:blip>
            <a:stretch>
              <a:fillRect/>
            </a:stretch>
          </p:blipFill>
          <p:spPr>
            <a:xfrm>
              <a:off x="10486451" y="6350981"/>
              <a:ext cx="748626" cy="502273"/>
            </a:xfrm>
            <a:prstGeom prst="rect">
              <a:avLst/>
            </a:prstGeom>
          </p:spPr>
        </p:pic>
        <p:pic>
          <p:nvPicPr>
            <p:cNvPr id="34" name="Picture 33">
              <a:extLst>
                <a:ext uri="{FF2B5EF4-FFF2-40B4-BE49-F238E27FC236}">
                  <a16:creationId xmlns:a16="http://schemas.microsoft.com/office/drawing/2014/main" id="{2B4C53E4-7619-458E-83BC-EFD3CB969FF7}"/>
                </a:ext>
              </a:extLst>
            </p:cNvPr>
            <p:cNvPicPr>
              <a:picLocks noChangeAspect="1"/>
            </p:cNvPicPr>
            <p:nvPr/>
          </p:nvPicPr>
          <p:blipFill>
            <a:blip r:embed="rId14" cstate="print">
              <a:extLst>
                <a:ext uri="{BEBA8EAE-BF5A-486C-A8C5-ECC9F3942E4B}">
                  <a14:imgProps xmlns:a14="http://schemas.microsoft.com/office/drawing/2010/main">
                    <a14:imgLayer r:embed="rId15">
                      <a14:imgEffect>
                        <a14:backgroundRemoval t="10000" b="92381" l="6390" r="95048">
                          <a14:foregroundMark x1="6390" y1="40238" x2="6390" y2="40238"/>
                          <a14:foregroundMark x1="36422" y1="90000" x2="36422" y2="90000"/>
                          <a14:foregroundMark x1="28754" y1="91905" x2="54633" y2="92381"/>
                          <a14:foregroundMark x1="87859" y1="45238" x2="87859" y2="45238"/>
                          <a14:foregroundMark x1="91534" y1="38333" x2="90096" y2="50000"/>
                          <a14:foregroundMark x1="94249" y1="41429" x2="94249" y2="41429"/>
                          <a14:foregroundMark x1="95048" y1="38333" x2="95048" y2="38333"/>
                          <a14:backgroundMark x1="35783" y1="69048" x2="35783" y2="69048"/>
                          <a14:backgroundMark x1="32588" y1="85476" x2="32588" y2="85476"/>
                          <a14:backgroundMark x1="29712" y1="87619" x2="29712" y2="87619"/>
                          <a14:backgroundMark x1="72204" y1="86905" x2="72204" y2="86905"/>
                          <a14:backgroundMark x1="70128" y1="89762" x2="70128" y2="89762"/>
                          <a14:backgroundMark x1="76038" y1="89048" x2="76038" y2="89048"/>
                          <a14:backgroundMark x1="78914" y1="89286" x2="78914" y2="89286"/>
                          <a14:backgroundMark x1="81629" y1="86190" x2="81629" y2="86190"/>
                          <a14:backgroundMark x1="58147" y1="87619" x2="58147" y2="87619"/>
                          <a14:backgroundMark x1="56070" y1="90714" x2="56070" y2="90714"/>
                          <a14:backgroundMark x1="53355" y1="88095" x2="53355" y2="88095"/>
                          <a14:backgroundMark x1="50000" y1="87381" x2="50000" y2="87381"/>
                          <a14:backgroundMark x1="45847" y1="91667" x2="45847" y2="91667"/>
                          <a14:backgroundMark x1="27316" y1="90952" x2="27316" y2="90952"/>
                          <a14:backgroundMark x1="24760" y1="88810" x2="24760" y2="88810"/>
                          <a14:backgroundMark x1="77316" y1="47619" x2="77316" y2="47619"/>
                          <a14:backgroundMark x1="24441" y1="50476" x2="24441" y2="50476"/>
                        </a14:backgroundRemoval>
                      </a14:imgEffect>
                    </a14:imgLayer>
                  </a14:imgProps>
                </a:ext>
                <a:ext uri="{28A0092B-C50C-407E-A947-70E740481C1C}">
                  <a14:useLocalDpi xmlns:a14="http://schemas.microsoft.com/office/drawing/2010/main" val="0"/>
                </a:ext>
              </a:extLst>
            </a:blip>
            <a:stretch>
              <a:fillRect/>
            </a:stretch>
          </p:blipFill>
          <p:spPr>
            <a:xfrm>
              <a:off x="11058103" y="6343811"/>
              <a:ext cx="748626" cy="502273"/>
            </a:xfrm>
            <a:prstGeom prst="rect">
              <a:avLst/>
            </a:prstGeom>
          </p:spPr>
        </p:pic>
      </p:grpSp>
      <p:pic>
        <p:nvPicPr>
          <p:cNvPr id="35" name="Picture 4" descr="View and Download hd Free Kawaii Sun Clip Art /// - Kawaii Sun Clipart PNG  Image for free. The i… | Sun clip art, Sunshine birthday theme, Sunshine  birthday parties">
            <a:extLst>
              <a:ext uri="{FF2B5EF4-FFF2-40B4-BE49-F238E27FC236}">
                <a16:creationId xmlns:a16="http://schemas.microsoft.com/office/drawing/2014/main" id="{C67A2BFC-9BE7-4CF9-A59D-E205A9855864}"/>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0019460" y="282216"/>
            <a:ext cx="1485060" cy="146271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FBEDDCA0-AA3E-4123-BE66-998FF7664AC5}"/>
              </a:ext>
            </a:extLst>
          </p:cNvPr>
          <p:cNvPicPr>
            <a:picLocks noChangeAspect="1"/>
          </p:cNvPicPr>
          <p:nvPr/>
        </p:nvPicPr>
        <p:blipFill>
          <a:blip r:embed="rId17"/>
          <a:stretch>
            <a:fillRect/>
          </a:stretch>
        </p:blipFill>
        <p:spPr>
          <a:xfrm>
            <a:off x="1581501" y="817044"/>
            <a:ext cx="9486198" cy="4633362"/>
          </a:xfrm>
          <a:prstGeom prst="rect">
            <a:avLst/>
          </a:prstGeom>
        </p:spPr>
      </p:pic>
    </p:spTree>
    <p:extLst>
      <p:ext uri="{BB962C8B-B14F-4D97-AF65-F5344CB8AC3E}">
        <p14:creationId xmlns:p14="http://schemas.microsoft.com/office/powerpoint/2010/main" val="2773249095"/>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par>
                                <p:cTn id="13" presetID="26" presetClass="emph" presetSubtype="0" fill="hold" nodeType="withEffect">
                                  <p:stCondLst>
                                    <p:cond delay="0"/>
                                  </p:stCondLst>
                                  <p:childTnLst>
                                    <p:animEffect transition="out" filter="fade">
                                      <p:cBhvr>
                                        <p:cTn id="14" dur="1500" tmFilter="0, 0; .2, .5; .8, .5; 1, 0"/>
                                        <p:tgtEl>
                                          <p:spTgt spid="29"/>
                                        </p:tgtEl>
                                      </p:cBhvr>
                                    </p:animEffect>
                                    <p:animScale>
                                      <p:cBhvr>
                                        <p:cTn id="15" dur="750" autoRev="1" fill="hold"/>
                                        <p:tgtEl>
                                          <p:spTgt spid="29"/>
                                        </p:tgtEl>
                                      </p:cBhvr>
                                      <p:by x="105000" y="105000"/>
                                    </p:animScale>
                                  </p:childTnLst>
                                </p:cTn>
                              </p:par>
                              <p:par>
                                <p:cTn id="16" presetID="26" presetClass="emph" presetSubtype="0" fill="hold" nodeType="withEffect">
                                  <p:stCondLst>
                                    <p:cond delay="0"/>
                                  </p:stCondLst>
                                  <p:childTnLst>
                                    <p:animEffect transition="out" filter="fade">
                                      <p:cBhvr>
                                        <p:cTn id="17" dur="1500" tmFilter="0, 0; .2, .5; .8, .5; 1, 0"/>
                                        <p:tgtEl>
                                          <p:spTgt spid="27"/>
                                        </p:tgtEl>
                                      </p:cBhvr>
                                    </p:animEffect>
                                    <p:animScale>
                                      <p:cBhvr>
                                        <p:cTn id="18" dur="750" autoRev="1" fill="hold"/>
                                        <p:tgtEl>
                                          <p:spTgt spid="27"/>
                                        </p:tgtEl>
                                      </p:cBhvr>
                                      <p:by x="105000" y="105000"/>
                                    </p:animScale>
                                  </p:childTnLst>
                                </p:cTn>
                              </p:par>
                              <p:par>
                                <p:cTn id="19" presetID="26" presetClass="emph" presetSubtype="0" fill="hold" nodeType="withEffect">
                                  <p:stCondLst>
                                    <p:cond delay="0"/>
                                  </p:stCondLst>
                                  <p:childTnLst>
                                    <p:animEffect transition="out" filter="fade">
                                      <p:cBhvr>
                                        <p:cTn id="20" dur="1500" tmFilter="0, 0; .2, .5; .8, .5; 1, 0"/>
                                        <p:tgtEl>
                                          <p:spTgt spid="35"/>
                                        </p:tgtEl>
                                      </p:cBhvr>
                                    </p:animEffect>
                                    <p:animScale>
                                      <p:cBhvr>
                                        <p:cTn id="21" dur="750" autoRev="1" fill="hold"/>
                                        <p:tgtEl>
                                          <p:spTgt spid="35"/>
                                        </p:tgtEl>
                                      </p:cBhvr>
                                      <p:by x="105000" y="105000"/>
                                    </p:animScale>
                                  </p:childTnLst>
                                </p:cTn>
                              </p:par>
                              <p:par>
                                <p:cTn id="22" presetID="26" presetClass="emph" presetSubtype="0" fill="hold" nodeType="withEffect">
                                  <p:stCondLst>
                                    <p:cond delay="0"/>
                                  </p:stCondLst>
                                  <p:childTnLst>
                                    <p:animEffect transition="out" filter="fade">
                                      <p:cBhvr>
                                        <p:cTn id="23" dur="1500" tmFilter="0, 0; .2, .5; .8, .5; 1, 0"/>
                                        <p:tgtEl>
                                          <p:spTgt spid="26"/>
                                        </p:tgtEl>
                                      </p:cBhvr>
                                    </p:animEffect>
                                    <p:animScale>
                                      <p:cBhvr>
                                        <p:cTn id="24" dur="750" autoRev="1" fill="hold"/>
                                        <p:tgtEl>
                                          <p:spTgt spid="26"/>
                                        </p:tgtEl>
                                      </p:cBhvr>
                                      <p:by x="105000" y="105000"/>
                                    </p:animScale>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barn(inVertical)">
                                      <p:cBhvr>
                                        <p:cTn id="2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18000"/>
          </a:stretch>
        </a:blipFill>
        <a:effectLst/>
      </p:bgPr>
    </p:bg>
    <p:spTree>
      <p:nvGrpSpPr>
        <p:cNvPr id="1" name=""/>
        <p:cNvGrpSpPr/>
        <p:nvPr/>
      </p:nvGrpSpPr>
      <p:grpSpPr>
        <a:xfrm>
          <a:off x="0" y="0"/>
          <a:ext cx="0" cy="0"/>
          <a:chOff x="0" y="0"/>
          <a:chExt cx="0" cy="0"/>
        </a:xfrm>
      </p:grpSpPr>
      <p:sp>
        <p:nvSpPr>
          <p:cNvPr id="3" name="Rectangle 2"/>
          <p:cNvSpPr/>
          <p:nvPr/>
        </p:nvSpPr>
        <p:spPr>
          <a:xfrm>
            <a:off x="-449177" y="538425"/>
            <a:ext cx="12929936" cy="3850106"/>
          </a:xfrm>
          <a:prstGeom prst="rect">
            <a:avLst/>
          </a:prstGeom>
          <a:solidFill>
            <a:schemeClr val="bg1">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p:cNvPicPr>
            <a:picLocks noChangeAspect="1"/>
          </p:cNvPicPr>
          <p:nvPr/>
        </p:nvPicPr>
        <p:blipFill>
          <a:blip r:embed="rId3"/>
          <a:stretch>
            <a:fillRect/>
          </a:stretch>
        </p:blipFill>
        <p:spPr>
          <a:xfrm>
            <a:off x="805995" y="942393"/>
            <a:ext cx="11144454" cy="2670279"/>
          </a:xfrm>
          <a:prstGeom prst="rect">
            <a:avLst/>
          </a:prstGeom>
        </p:spPr>
      </p:pic>
    </p:spTree>
    <p:extLst>
      <p:ext uri="{BB962C8B-B14F-4D97-AF65-F5344CB8AC3E}">
        <p14:creationId xmlns:p14="http://schemas.microsoft.com/office/powerpoint/2010/main" val="1921094526"/>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3053055"/>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18000"/>
          </a:stretch>
        </a:blipFill>
        <a:effectLst/>
      </p:bgPr>
    </p:bg>
    <p:spTree>
      <p:nvGrpSpPr>
        <p:cNvPr id="1" name=""/>
        <p:cNvGrpSpPr/>
        <p:nvPr/>
      </p:nvGrpSpPr>
      <p:grpSpPr>
        <a:xfrm>
          <a:off x="0" y="0"/>
          <a:ext cx="0" cy="0"/>
          <a:chOff x="0" y="0"/>
          <a:chExt cx="0" cy="0"/>
        </a:xfrm>
      </p:grpSpPr>
      <p:sp>
        <p:nvSpPr>
          <p:cNvPr id="3" name="Rectangle 2"/>
          <p:cNvSpPr/>
          <p:nvPr/>
        </p:nvSpPr>
        <p:spPr>
          <a:xfrm>
            <a:off x="-385011" y="-176464"/>
            <a:ext cx="12865770" cy="6898105"/>
          </a:xfrm>
          <a:prstGeom prst="rect">
            <a:avLst/>
          </a:prstGeom>
          <a:solidFill>
            <a:schemeClr val="bg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p:cNvPicPr>
            <a:picLocks noChangeAspect="1"/>
          </p:cNvPicPr>
          <p:nvPr/>
        </p:nvPicPr>
        <p:blipFill>
          <a:blip r:embed="rId3"/>
          <a:stretch>
            <a:fillRect/>
          </a:stretch>
        </p:blipFill>
        <p:spPr>
          <a:xfrm>
            <a:off x="2035945" y="136359"/>
            <a:ext cx="7327871" cy="979333"/>
          </a:xfrm>
          <a:prstGeom prst="rect">
            <a:avLst/>
          </a:prstGeom>
        </p:spPr>
      </p:pic>
      <p:sp>
        <p:nvSpPr>
          <p:cNvPr id="4" name="Rectangle 3"/>
          <p:cNvSpPr/>
          <p:nvPr/>
        </p:nvSpPr>
        <p:spPr>
          <a:xfrm>
            <a:off x="264693" y="1465915"/>
            <a:ext cx="11566359" cy="2992614"/>
          </a:xfrm>
          <a:prstGeom prst="rect">
            <a:avLst/>
          </a:prstGeom>
        </p:spPr>
        <p:txBody>
          <a:bodyPr wrap="square">
            <a:spAutoFit/>
          </a:bodyPr>
          <a:lstStyle/>
          <a:p>
            <a:pPr lvl="0" indent="228600" algn="just">
              <a:lnSpc>
                <a:spcPct val="120000"/>
              </a:lnSpc>
            </a:pPr>
            <a:r>
              <a:rPr lang="nl-NL" sz="3200" b="1" dirty="0">
                <a:solidFill>
                  <a:srgbClr val="4472C4">
                    <a:lumMod val="75000"/>
                  </a:srgbClr>
                </a:solidFill>
                <a:latin typeface="Cambria" panose="02040503050406030204" pitchFamily="18" charset="0"/>
                <a:ea typeface="Cambria" panose="02040503050406030204" pitchFamily="18" charset="0"/>
              </a:rPr>
              <a:t>- Biết viết đoạn văn ngắn nêu lí do thích (hoặc không thích) một nhân vật trong câu chuyện đã đọc, đã nghe.</a:t>
            </a:r>
          </a:p>
          <a:p>
            <a:pPr lvl="0" indent="228600" algn="just">
              <a:lnSpc>
                <a:spcPct val="120000"/>
              </a:lnSpc>
            </a:pPr>
            <a:r>
              <a:rPr lang="nl-NL" sz="3200" b="1" dirty="0">
                <a:solidFill>
                  <a:srgbClr val="4472C4">
                    <a:lumMod val="75000"/>
                  </a:srgbClr>
                </a:solidFill>
                <a:latin typeface="Cambria" panose="02040503050406030204" pitchFamily="18" charset="0"/>
                <a:ea typeface="Cambria" panose="02040503050406030204" pitchFamily="18" charset="0"/>
              </a:rPr>
              <a:t>- Hình thành và phát triển tình cảm tôn trọng một nhân vật nào đó trong một câu chuyện qua cách sử dụng từ khi viết đoạn văn.</a:t>
            </a:r>
          </a:p>
        </p:txBody>
      </p:sp>
    </p:spTree>
    <p:extLst>
      <p:ext uri="{BB962C8B-B14F-4D97-AF65-F5344CB8AC3E}">
        <p14:creationId xmlns:p14="http://schemas.microsoft.com/office/powerpoint/2010/main" val="3631733020"/>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18000"/>
          </a:stretch>
        </a:blipFill>
        <a:effectLst/>
      </p:bgPr>
    </p:bg>
    <p:spTree>
      <p:nvGrpSpPr>
        <p:cNvPr id="1" name=""/>
        <p:cNvGrpSpPr/>
        <p:nvPr/>
      </p:nvGrpSpPr>
      <p:grpSpPr>
        <a:xfrm>
          <a:off x="0" y="0"/>
          <a:ext cx="0" cy="0"/>
          <a:chOff x="0" y="0"/>
          <a:chExt cx="0" cy="0"/>
        </a:xfrm>
      </p:grpSpPr>
      <p:sp>
        <p:nvSpPr>
          <p:cNvPr id="2" name="Rounded Rectangle 1"/>
          <p:cNvSpPr/>
          <p:nvPr/>
        </p:nvSpPr>
        <p:spPr>
          <a:xfrm>
            <a:off x="293942" y="144379"/>
            <a:ext cx="11698543" cy="6499345"/>
          </a:xfrm>
          <a:prstGeom prst="roundRect">
            <a:avLst/>
          </a:prstGeom>
          <a:solidFill>
            <a:schemeClr val="bg1"/>
          </a:solidFill>
          <a:ln>
            <a:solidFill>
              <a:srgbClr val="F9B5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p:cNvSpPr/>
          <p:nvPr/>
        </p:nvSpPr>
        <p:spPr>
          <a:xfrm>
            <a:off x="647700" y="256208"/>
            <a:ext cx="11066349" cy="1077218"/>
          </a:xfrm>
          <a:prstGeom prst="rect">
            <a:avLst/>
          </a:prstGeom>
        </p:spPr>
        <p:txBody>
          <a:bodyPr wrap="square">
            <a:spAutoFit/>
          </a:bodyPr>
          <a:lstStyle/>
          <a:p>
            <a:pPr lvl="0" algn="ctr"/>
            <a:r>
              <a:rPr lang="en-GB" sz="3200" b="1" dirty="0">
                <a:solidFill>
                  <a:srgbClr val="4472C4">
                    <a:lumMod val="75000"/>
                  </a:srgbClr>
                </a:solidFill>
                <a:latin typeface="Cambria" panose="02040503050406030204" pitchFamily="18" charset="0"/>
                <a:ea typeface="Cambria" panose="02040503050406030204" pitchFamily="18" charset="0"/>
              </a:rPr>
              <a:t>1. </a:t>
            </a:r>
            <a:r>
              <a:rPr lang="en-GB" sz="3200" b="1" dirty="0" err="1">
                <a:solidFill>
                  <a:srgbClr val="4472C4">
                    <a:lumMod val="75000"/>
                  </a:srgbClr>
                </a:solidFill>
                <a:latin typeface="Cambria" panose="02040503050406030204" pitchFamily="18" charset="0"/>
                <a:ea typeface="Cambria" panose="02040503050406030204" pitchFamily="18" charset="0"/>
              </a:rPr>
              <a:t>Viết</a:t>
            </a:r>
            <a:r>
              <a:rPr lang="en-GB" sz="3200" b="1" dirty="0">
                <a:solidFill>
                  <a:srgbClr val="4472C4">
                    <a:lumMod val="75000"/>
                  </a:srgbClr>
                </a:solidFill>
                <a:latin typeface="Cambria" panose="02040503050406030204" pitchFamily="18" charset="0"/>
                <a:ea typeface="Cambria" panose="02040503050406030204" pitchFamily="18" charset="0"/>
              </a:rPr>
              <a:t> </a:t>
            </a:r>
            <a:r>
              <a:rPr lang="en-GB" sz="3200" b="1" dirty="0" err="1">
                <a:solidFill>
                  <a:srgbClr val="4472C4">
                    <a:lumMod val="75000"/>
                  </a:srgbClr>
                </a:solidFill>
                <a:latin typeface="Cambria" panose="02040503050406030204" pitchFamily="18" charset="0"/>
                <a:ea typeface="Cambria" panose="02040503050406030204" pitchFamily="18" charset="0"/>
              </a:rPr>
              <a:t>đoạn</a:t>
            </a:r>
            <a:r>
              <a:rPr lang="en-GB" sz="3200" b="1" dirty="0">
                <a:solidFill>
                  <a:srgbClr val="4472C4">
                    <a:lumMod val="75000"/>
                  </a:srgbClr>
                </a:solidFill>
                <a:latin typeface="Cambria" panose="02040503050406030204" pitchFamily="18" charset="0"/>
                <a:ea typeface="Cambria" panose="02040503050406030204" pitchFamily="18" charset="0"/>
              </a:rPr>
              <a:t> </a:t>
            </a:r>
            <a:r>
              <a:rPr lang="en-GB" sz="3200" b="1" dirty="0" err="1">
                <a:solidFill>
                  <a:srgbClr val="4472C4">
                    <a:lumMod val="75000"/>
                  </a:srgbClr>
                </a:solidFill>
                <a:latin typeface="Cambria" panose="02040503050406030204" pitchFamily="18" charset="0"/>
                <a:ea typeface="Cambria" panose="02040503050406030204" pitchFamily="18" charset="0"/>
              </a:rPr>
              <a:t>văn</a:t>
            </a:r>
            <a:r>
              <a:rPr lang="en-GB" sz="3200" b="1" dirty="0">
                <a:solidFill>
                  <a:srgbClr val="4472C4">
                    <a:lumMod val="75000"/>
                  </a:srgbClr>
                </a:solidFill>
                <a:latin typeface="Cambria" panose="02040503050406030204" pitchFamily="18" charset="0"/>
                <a:ea typeface="Cambria" panose="02040503050406030204" pitchFamily="18" charset="0"/>
              </a:rPr>
              <a:t> </a:t>
            </a:r>
            <a:r>
              <a:rPr lang="en-GB" sz="3200" b="1" dirty="0" err="1">
                <a:solidFill>
                  <a:srgbClr val="4472C4">
                    <a:lumMod val="75000"/>
                  </a:srgbClr>
                </a:solidFill>
                <a:latin typeface="Cambria" panose="02040503050406030204" pitchFamily="18" charset="0"/>
                <a:ea typeface="Cambria" panose="02040503050406030204" pitchFamily="18" charset="0"/>
              </a:rPr>
              <a:t>nêu</a:t>
            </a:r>
            <a:r>
              <a:rPr lang="en-GB" sz="3200" b="1" dirty="0">
                <a:solidFill>
                  <a:srgbClr val="4472C4">
                    <a:lumMod val="75000"/>
                  </a:srgbClr>
                </a:solidFill>
                <a:latin typeface="Cambria" panose="02040503050406030204" pitchFamily="18" charset="0"/>
                <a:ea typeface="Cambria" panose="02040503050406030204" pitchFamily="18" charset="0"/>
              </a:rPr>
              <a:t> </a:t>
            </a:r>
            <a:r>
              <a:rPr lang="en-GB" sz="3200" b="1" dirty="0" err="1">
                <a:solidFill>
                  <a:srgbClr val="4472C4">
                    <a:lumMod val="75000"/>
                  </a:srgbClr>
                </a:solidFill>
                <a:latin typeface="Cambria" panose="02040503050406030204" pitchFamily="18" charset="0"/>
                <a:ea typeface="Cambria" panose="02040503050406030204" pitchFamily="18" charset="0"/>
              </a:rPr>
              <a:t>lí</a:t>
            </a:r>
            <a:r>
              <a:rPr lang="en-GB" sz="3200" b="1" dirty="0">
                <a:solidFill>
                  <a:srgbClr val="4472C4">
                    <a:lumMod val="75000"/>
                  </a:srgbClr>
                </a:solidFill>
                <a:latin typeface="Cambria" panose="02040503050406030204" pitchFamily="18" charset="0"/>
                <a:ea typeface="Cambria" panose="02040503050406030204" pitchFamily="18" charset="0"/>
              </a:rPr>
              <a:t> do </a:t>
            </a:r>
            <a:r>
              <a:rPr lang="en-GB" sz="3200" b="1" dirty="0" err="1">
                <a:solidFill>
                  <a:srgbClr val="4472C4">
                    <a:lumMod val="75000"/>
                  </a:srgbClr>
                </a:solidFill>
                <a:latin typeface="Cambria" panose="02040503050406030204" pitchFamily="18" charset="0"/>
                <a:ea typeface="Cambria" panose="02040503050406030204" pitchFamily="18" charset="0"/>
              </a:rPr>
              <a:t>vì</a:t>
            </a:r>
            <a:r>
              <a:rPr lang="en-GB" sz="3200" b="1" dirty="0">
                <a:solidFill>
                  <a:srgbClr val="4472C4">
                    <a:lumMod val="75000"/>
                  </a:srgbClr>
                </a:solidFill>
                <a:latin typeface="Cambria" panose="02040503050406030204" pitchFamily="18" charset="0"/>
                <a:ea typeface="Cambria" panose="02040503050406030204" pitchFamily="18" charset="0"/>
              </a:rPr>
              <a:t> </a:t>
            </a:r>
            <a:r>
              <a:rPr lang="en-GB" sz="3200" b="1" dirty="0" err="1">
                <a:solidFill>
                  <a:srgbClr val="4472C4">
                    <a:lumMod val="75000"/>
                  </a:srgbClr>
                </a:solidFill>
                <a:latin typeface="Cambria" panose="02040503050406030204" pitchFamily="18" charset="0"/>
                <a:ea typeface="Cambria" panose="02040503050406030204" pitchFamily="18" charset="0"/>
              </a:rPr>
              <a:t>sao</a:t>
            </a:r>
            <a:r>
              <a:rPr lang="en-GB" sz="3200" b="1" dirty="0">
                <a:solidFill>
                  <a:srgbClr val="4472C4">
                    <a:lumMod val="75000"/>
                  </a:srgbClr>
                </a:solidFill>
                <a:latin typeface="Cambria" panose="02040503050406030204" pitchFamily="18" charset="0"/>
                <a:ea typeface="Cambria" panose="02040503050406030204" pitchFamily="18" charset="0"/>
              </a:rPr>
              <a:t> </a:t>
            </a:r>
            <a:r>
              <a:rPr lang="en-GB" sz="3200" b="1" dirty="0" err="1">
                <a:solidFill>
                  <a:srgbClr val="4472C4">
                    <a:lumMod val="75000"/>
                  </a:srgbClr>
                </a:solidFill>
                <a:latin typeface="Cambria" panose="02040503050406030204" pitchFamily="18" charset="0"/>
                <a:ea typeface="Cambria" panose="02040503050406030204" pitchFamily="18" charset="0"/>
              </a:rPr>
              <a:t>em</a:t>
            </a:r>
            <a:r>
              <a:rPr lang="en-GB" sz="3200" b="1" dirty="0">
                <a:solidFill>
                  <a:srgbClr val="4472C4">
                    <a:lumMod val="75000"/>
                  </a:srgbClr>
                </a:solidFill>
                <a:latin typeface="Cambria" panose="02040503050406030204" pitchFamily="18" charset="0"/>
                <a:ea typeface="Cambria" panose="02040503050406030204" pitchFamily="18" charset="0"/>
              </a:rPr>
              <a:t> </a:t>
            </a:r>
            <a:r>
              <a:rPr lang="en-GB" sz="3200" b="1" dirty="0" err="1">
                <a:solidFill>
                  <a:srgbClr val="4472C4">
                    <a:lumMod val="75000"/>
                  </a:srgbClr>
                </a:solidFill>
                <a:latin typeface="Cambria" panose="02040503050406030204" pitchFamily="18" charset="0"/>
                <a:ea typeface="Cambria" panose="02040503050406030204" pitchFamily="18" charset="0"/>
              </a:rPr>
              <a:t>thích</a:t>
            </a:r>
            <a:r>
              <a:rPr lang="en-GB" sz="3200" b="1" dirty="0">
                <a:solidFill>
                  <a:srgbClr val="4472C4">
                    <a:lumMod val="75000"/>
                  </a:srgbClr>
                </a:solidFill>
                <a:latin typeface="Cambria" panose="02040503050406030204" pitchFamily="18" charset="0"/>
                <a:ea typeface="Cambria" panose="02040503050406030204" pitchFamily="18" charset="0"/>
              </a:rPr>
              <a:t> (</a:t>
            </a:r>
            <a:r>
              <a:rPr lang="en-GB" sz="3200" b="1" dirty="0" err="1">
                <a:solidFill>
                  <a:srgbClr val="4472C4">
                    <a:lumMod val="75000"/>
                  </a:srgbClr>
                </a:solidFill>
                <a:latin typeface="Cambria" panose="02040503050406030204" pitchFamily="18" charset="0"/>
                <a:ea typeface="Cambria" panose="02040503050406030204" pitchFamily="18" charset="0"/>
              </a:rPr>
              <a:t>hoặc</a:t>
            </a:r>
            <a:r>
              <a:rPr lang="en-GB" sz="3200" b="1" dirty="0">
                <a:solidFill>
                  <a:srgbClr val="4472C4">
                    <a:lumMod val="75000"/>
                  </a:srgbClr>
                </a:solidFill>
                <a:latin typeface="Cambria" panose="02040503050406030204" pitchFamily="18" charset="0"/>
                <a:ea typeface="Cambria" panose="02040503050406030204" pitchFamily="18" charset="0"/>
              </a:rPr>
              <a:t> </a:t>
            </a:r>
            <a:r>
              <a:rPr lang="en-GB" sz="3200" b="1" dirty="0" err="1">
                <a:solidFill>
                  <a:srgbClr val="4472C4">
                    <a:lumMod val="75000"/>
                  </a:srgbClr>
                </a:solidFill>
                <a:latin typeface="Cambria" panose="02040503050406030204" pitchFamily="18" charset="0"/>
                <a:ea typeface="Cambria" panose="02040503050406030204" pitchFamily="18" charset="0"/>
              </a:rPr>
              <a:t>không</a:t>
            </a:r>
            <a:r>
              <a:rPr lang="en-GB" sz="3200" b="1" dirty="0">
                <a:solidFill>
                  <a:srgbClr val="4472C4">
                    <a:lumMod val="75000"/>
                  </a:srgbClr>
                </a:solidFill>
                <a:latin typeface="Cambria" panose="02040503050406030204" pitchFamily="18" charset="0"/>
                <a:ea typeface="Cambria" panose="02040503050406030204" pitchFamily="18" charset="0"/>
              </a:rPr>
              <a:t> </a:t>
            </a:r>
            <a:r>
              <a:rPr lang="en-GB" sz="3200" b="1" dirty="0" err="1">
                <a:solidFill>
                  <a:srgbClr val="4472C4">
                    <a:lumMod val="75000"/>
                  </a:srgbClr>
                </a:solidFill>
                <a:latin typeface="Cambria" panose="02040503050406030204" pitchFamily="18" charset="0"/>
                <a:ea typeface="Cambria" panose="02040503050406030204" pitchFamily="18" charset="0"/>
              </a:rPr>
              <a:t>thích</a:t>
            </a:r>
            <a:r>
              <a:rPr lang="en-GB" sz="3200" b="1" dirty="0">
                <a:solidFill>
                  <a:srgbClr val="4472C4">
                    <a:lumMod val="75000"/>
                  </a:srgbClr>
                </a:solidFill>
                <a:latin typeface="Cambria" panose="02040503050406030204" pitchFamily="18" charset="0"/>
                <a:ea typeface="Cambria" panose="02040503050406030204" pitchFamily="18" charset="0"/>
              </a:rPr>
              <a:t>) </a:t>
            </a:r>
            <a:r>
              <a:rPr lang="en-GB" sz="3200" b="1" dirty="0" err="1">
                <a:solidFill>
                  <a:srgbClr val="4472C4">
                    <a:lumMod val="75000"/>
                  </a:srgbClr>
                </a:solidFill>
                <a:latin typeface="Cambria" panose="02040503050406030204" pitchFamily="18" charset="0"/>
                <a:ea typeface="Cambria" panose="02040503050406030204" pitchFamily="18" charset="0"/>
              </a:rPr>
              <a:t>một</a:t>
            </a:r>
            <a:r>
              <a:rPr lang="en-GB" sz="3200" b="1" dirty="0">
                <a:solidFill>
                  <a:srgbClr val="4472C4">
                    <a:lumMod val="75000"/>
                  </a:srgbClr>
                </a:solidFill>
                <a:latin typeface="Cambria" panose="02040503050406030204" pitchFamily="18" charset="0"/>
                <a:ea typeface="Cambria" panose="02040503050406030204" pitchFamily="18" charset="0"/>
              </a:rPr>
              <a:t> </a:t>
            </a:r>
            <a:r>
              <a:rPr lang="en-GB" sz="3200" b="1" dirty="0" err="1">
                <a:solidFill>
                  <a:srgbClr val="4472C4">
                    <a:lumMod val="75000"/>
                  </a:srgbClr>
                </a:solidFill>
                <a:latin typeface="Cambria" panose="02040503050406030204" pitchFamily="18" charset="0"/>
                <a:ea typeface="Cambria" panose="02040503050406030204" pitchFamily="18" charset="0"/>
              </a:rPr>
              <a:t>nhân</a:t>
            </a:r>
            <a:r>
              <a:rPr lang="en-GB" sz="3200" b="1" dirty="0">
                <a:solidFill>
                  <a:srgbClr val="4472C4">
                    <a:lumMod val="75000"/>
                  </a:srgbClr>
                </a:solidFill>
                <a:latin typeface="Cambria" panose="02040503050406030204" pitchFamily="18" charset="0"/>
                <a:ea typeface="Cambria" panose="02040503050406030204" pitchFamily="18" charset="0"/>
              </a:rPr>
              <a:t> </a:t>
            </a:r>
            <a:r>
              <a:rPr lang="en-GB" sz="3200" b="1" dirty="0" err="1">
                <a:solidFill>
                  <a:srgbClr val="4472C4">
                    <a:lumMod val="75000"/>
                  </a:srgbClr>
                </a:solidFill>
                <a:latin typeface="Cambria" panose="02040503050406030204" pitchFamily="18" charset="0"/>
                <a:ea typeface="Cambria" panose="02040503050406030204" pitchFamily="18" charset="0"/>
              </a:rPr>
              <a:t>vật</a:t>
            </a:r>
            <a:r>
              <a:rPr lang="en-GB" sz="3200" b="1" dirty="0">
                <a:solidFill>
                  <a:srgbClr val="4472C4">
                    <a:lumMod val="75000"/>
                  </a:srgbClr>
                </a:solidFill>
                <a:latin typeface="Cambria" panose="02040503050406030204" pitchFamily="18" charset="0"/>
                <a:ea typeface="Cambria" panose="02040503050406030204" pitchFamily="18" charset="0"/>
              </a:rPr>
              <a:t> </a:t>
            </a:r>
            <a:r>
              <a:rPr lang="en-GB" sz="3200" b="1" dirty="0" err="1">
                <a:solidFill>
                  <a:srgbClr val="4472C4">
                    <a:lumMod val="75000"/>
                  </a:srgbClr>
                </a:solidFill>
                <a:latin typeface="Cambria" panose="02040503050406030204" pitchFamily="18" charset="0"/>
                <a:ea typeface="Cambria" panose="02040503050406030204" pitchFamily="18" charset="0"/>
              </a:rPr>
              <a:t>trong</a:t>
            </a:r>
            <a:r>
              <a:rPr lang="en-GB" sz="3200" b="1" dirty="0">
                <a:solidFill>
                  <a:srgbClr val="4472C4">
                    <a:lumMod val="75000"/>
                  </a:srgbClr>
                </a:solidFill>
                <a:latin typeface="Cambria" panose="02040503050406030204" pitchFamily="18" charset="0"/>
                <a:ea typeface="Cambria" panose="02040503050406030204" pitchFamily="18" charset="0"/>
              </a:rPr>
              <a:t> </a:t>
            </a:r>
            <a:r>
              <a:rPr lang="en-GB" sz="3200" b="1" dirty="0" err="1">
                <a:solidFill>
                  <a:srgbClr val="4472C4">
                    <a:lumMod val="75000"/>
                  </a:srgbClr>
                </a:solidFill>
                <a:latin typeface="Cambria" panose="02040503050406030204" pitchFamily="18" charset="0"/>
                <a:ea typeface="Cambria" panose="02040503050406030204" pitchFamily="18" charset="0"/>
              </a:rPr>
              <a:t>câu</a:t>
            </a:r>
            <a:r>
              <a:rPr lang="en-GB" sz="3200" b="1" dirty="0">
                <a:solidFill>
                  <a:srgbClr val="4472C4">
                    <a:lumMod val="75000"/>
                  </a:srgbClr>
                </a:solidFill>
                <a:latin typeface="Cambria" panose="02040503050406030204" pitchFamily="18" charset="0"/>
                <a:ea typeface="Cambria" panose="02040503050406030204" pitchFamily="18" charset="0"/>
              </a:rPr>
              <a:t> </a:t>
            </a:r>
            <a:r>
              <a:rPr lang="en-GB" sz="3200" b="1" dirty="0" err="1">
                <a:solidFill>
                  <a:srgbClr val="4472C4">
                    <a:lumMod val="75000"/>
                  </a:srgbClr>
                </a:solidFill>
                <a:latin typeface="Cambria" panose="02040503050406030204" pitchFamily="18" charset="0"/>
                <a:ea typeface="Cambria" panose="02040503050406030204" pitchFamily="18" charset="0"/>
              </a:rPr>
              <a:t>chuyện</a:t>
            </a:r>
            <a:r>
              <a:rPr lang="en-GB" sz="3200" b="1" dirty="0">
                <a:solidFill>
                  <a:srgbClr val="4472C4">
                    <a:lumMod val="75000"/>
                  </a:srgbClr>
                </a:solidFill>
                <a:latin typeface="Cambria" panose="02040503050406030204" pitchFamily="18" charset="0"/>
                <a:ea typeface="Cambria" panose="02040503050406030204" pitchFamily="18" charset="0"/>
              </a:rPr>
              <a:t> </a:t>
            </a:r>
            <a:r>
              <a:rPr lang="en-GB" sz="3200" b="1" dirty="0" err="1">
                <a:solidFill>
                  <a:srgbClr val="4472C4">
                    <a:lumMod val="75000"/>
                  </a:srgbClr>
                </a:solidFill>
                <a:latin typeface="Cambria" panose="02040503050406030204" pitchFamily="18" charset="0"/>
                <a:ea typeface="Cambria" panose="02040503050406030204" pitchFamily="18" charset="0"/>
              </a:rPr>
              <a:t>đã</a:t>
            </a:r>
            <a:r>
              <a:rPr lang="en-GB" sz="3200" b="1" dirty="0">
                <a:solidFill>
                  <a:srgbClr val="4472C4">
                    <a:lumMod val="75000"/>
                  </a:srgbClr>
                </a:solidFill>
                <a:latin typeface="Cambria" panose="02040503050406030204" pitchFamily="18" charset="0"/>
                <a:ea typeface="Cambria" panose="02040503050406030204" pitchFamily="18" charset="0"/>
              </a:rPr>
              <a:t> </a:t>
            </a:r>
            <a:r>
              <a:rPr lang="en-GB" sz="3200" b="1" dirty="0" err="1">
                <a:solidFill>
                  <a:srgbClr val="4472C4">
                    <a:lumMod val="75000"/>
                  </a:srgbClr>
                </a:solidFill>
                <a:latin typeface="Cambria" panose="02040503050406030204" pitchFamily="18" charset="0"/>
                <a:ea typeface="Cambria" panose="02040503050406030204" pitchFamily="18" charset="0"/>
              </a:rPr>
              <a:t>đọc</a:t>
            </a:r>
            <a:r>
              <a:rPr lang="en-GB" sz="3200" b="1" dirty="0">
                <a:solidFill>
                  <a:srgbClr val="4472C4">
                    <a:lumMod val="75000"/>
                  </a:srgbClr>
                </a:solidFill>
                <a:latin typeface="Cambria" panose="02040503050406030204" pitchFamily="18" charset="0"/>
                <a:ea typeface="Cambria" panose="02040503050406030204" pitchFamily="18" charset="0"/>
              </a:rPr>
              <a:t> </a:t>
            </a:r>
            <a:r>
              <a:rPr lang="en-GB" sz="3200" b="1" dirty="0" err="1">
                <a:solidFill>
                  <a:srgbClr val="4472C4">
                    <a:lumMod val="75000"/>
                  </a:srgbClr>
                </a:solidFill>
                <a:latin typeface="Cambria" panose="02040503050406030204" pitchFamily="18" charset="0"/>
                <a:ea typeface="Cambria" panose="02040503050406030204" pitchFamily="18" charset="0"/>
              </a:rPr>
              <a:t>hoặc</a:t>
            </a:r>
            <a:r>
              <a:rPr lang="en-GB" sz="3200" b="1" dirty="0">
                <a:solidFill>
                  <a:srgbClr val="4472C4">
                    <a:lumMod val="75000"/>
                  </a:srgbClr>
                </a:solidFill>
                <a:latin typeface="Cambria" panose="02040503050406030204" pitchFamily="18" charset="0"/>
                <a:ea typeface="Cambria" panose="02040503050406030204" pitchFamily="18" charset="0"/>
              </a:rPr>
              <a:t> </a:t>
            </a:r>
            <a:r>
              <a:rPr lang="en-GB" sz="3200" b="1" dirty="0" err="1">
                <a:solidFill>
                  <a:srgbClr val="4472C4">
                    <a:lumMod val="75000"/>
                  </a:srgbClr>
                </a:solidFill>
                <a:latin typeface="Cambria" panose="02040503050406030204" pitchFamily="18" charset="0"/>
                <a:ea typeface="Cambria" panose="02040503050406030204" pitchFamily="18" charset="0"/>
              </a:rPr>
              <a:t>đã</a:t>
            </a:r>
            <a:r>
              <a:rPr lang="en-GB" sz="3200" b="1" dirty="0">
                <a:solidFill>
                  <a:srgbClr val="4472C4">
                    <a:lumMod val="75000"/>
                  </a:srgbClr>
                </a:solidFill>
                <a:latin typeface="Cambria" panose="02040503050406030204" pitchFamily="18" charset="0"/>
                <a:ea typeface="Cambria" panose="02040503050406030204" pitchFamily="18" charset="0"/>
              </a:rPr>
              <a:t> </a:t>
            </a:r>
            <a:r>
              <a:rPr lang="en-GB" sz="3200" b="1" dirty="0" err="1">
                <a:solidFill>
                  <a:srgbClr val="4472C4">
                    <a:lumMod val="75000"/>
                  </a:srgbClr>
                </a:solidFill>
                <a:latin typeface="Cambria" panose="02040503050406030204" pitchFamily="18" charset="0"/>
                <a:ea typeface="Cambria" panose="02040503050406030204" pitchFamily="18" charset="0"/>
              </a:rPr>
              <a:t>nghe</a:t>
            </a:r>
            <a:r>
              <a:rPr lang="en-GB" sz="3200" b="1" dirty="0">
                <a:solidFill>
                  <a:srgbClr val="4472C4">
                    <a:lumMod val="75000"/>
                  </a:srgbClr>
                </a:solidFill>
                <a:latin typeface="Cambria" panose="02040503050406030204" pitchFamily="18" charset="0"/>
                <a:ea typeface="Cambria" panose="02040503050406030204" pitchFamily="18" charset="0"/>
              </a:rPr>
              <a:t>.</a:t>
            </a:r>
            <a:endParaRPr kumimoji="0" lang="en-GB" sz="3200" b="1" i="0" u="none" strike="noStrike" kern="1200" cap="none" spc="0" normalizeH="0" baseline="0" noProof="0" dirty="0">
              <a:ln>
                <a:noFill/>
              </a:ln>
              <a:solidFill>
                <a:srgbClr val="4472C4">
                  <a:lumMod val="75000"/>
                </a:srgbClr>
              </a:solidFill>
              <a:effectLst/>
              <a:uLnTx/>
              <a:uFillTx/>
              <a:latin typeface="Cambria" panose="02040503050406030204" pitchFamily="18" charset="0"/>
              <a:ea typeface="Cambria" panose="02040503050406030204" pitchFamily="18" charset="0"/>
              <a:cs typeface="+mn-cs"/>
            </a:endParaRPr>
          </a:p>
        </p:txBody>
      </p:sp>
      <p:pic>
        <p:nvPicPr>
          <p:cNvPr id="9" name="Picture 8" descr="A group of people in clothing&#10;&#10;Description automatically generated with low confidence">
            <a:extLst>
              <a:ext uri="{FF2B5EF4-FFF2-40B4-BE49-F238E27FC236}">
                <a16:creationId xmlns:a16="http://schemas.microsoft.com/office/drawing/2014/main" id="{BB0E3204-4BAA-4E51-BA9A-3089457A7FC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68731" y="3819525"/>
            <a:ext cx="4359170" cy="2743199"/>
          </a:xfrm>
          <a:prstGeom prst="rect">
            <a:avLst/>
          </a:prstGeom>
        </p:spPr>
      </p:pic>
      <p:grpSp>
        <p:nvGrpSpPr>
          <p:cNvPr id="10" name="Group 9">
            <a:extLst>
              <a:ext uri="{FF2B5EF4-FFF2-40B4-BE49-F238E27FC236}">
                <a16:creationId xmlns:a16="http://schemas.microsoft.com/office/drawing/2014/main" id="{7663965A-7741-45DB-B55C-73DAC77F5784}"/>
              </a:ext>
            </a:extLst>
          </p:cNvPr>
          <p:cNvGrpSpPr/>
          <p:nvPr/>
        </p:nvGrpSpPr>
        <p:grpSpPr>
          <a:xfrm rot="21180315">
            <a:off x="3199855" y="1076324"/>
            <a:ext cx="6151995" cy="3495675"/>
            <a:chOff x="7359952" y="291095"/>
            <a:chExt cx="3642219" cy="3240000"/>
          </a:xfrm>
        </p:grpSpPr>
        <p:pic>
          <p:nvPicPr>
            <p:cNvPr id="11" name="Picture 10" descr="A picture containing text&#10;&#10;Description automatically generated">
              <a:extLst>
                <a:ext uri="{FF2B5EF4-FFF2-40B4-BE49-F238E27FC236}">
                  <a16:creationId xmlns:a16="http://schemas.microsoft.com/office/drawing/2014/main" id="{7831FAE5-6455-4220-B7AD-0B5C920E101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0922" t="15237" r="10922" b="15237"/>
            <a:stretch/>
          </p:blipFill>
          <p:spPr>
            <a:xfrm rot="598803" flipH="1">
              <a:off x="7359952" y="291095"/>
              <a:ext cx="3642219" cy="3240000"/>
            </a:xfrm>
            <a:prstGeom prst="rect">
              <a:avLst/>
            </a:prstGeom>
          </p:spPr>
        </p:pic>
        <p:sp>
          <p:nvSpPr>
            <p:cNvPr id="14" name="TextBox 13">
              <a:extLst>
                <a:ext uri="{FF2B5EF4-FFF2-40B4-BE49-F238E27FC236}">
                  <a16:creationId xmlns:a16="http://schemas.microsoft.com/office/drawing/2014/main" id="{D0D12825-E4E3-4B0C-ACA6-3F5C456A700A}"/>
                </a:ext>
              </a:extLst>
            </p:cNvPr>
            <p:cNvSpPr txBox="1"/>
            <p:nvPr/>
          </p:nvSpPr>
          <p:spPr>
            <a:xfrm rot="654261">
              <a:off x="8079777" y="1040117"/>
              <a:ext cx="2221399" cy="1491345"/>
            </a:xfrm>
            <a:prstGeom prst="rect">
              <a:avLst/>
            </a:prstGeom>
            <a:noFill/>
          </p:spPr>
          <p:txBody>
            <a:bodyPr wrap="square" rtlCol="0">
              <a:spAutoFit/>
            </a:bodyPr>
            <a:lstStyle/>
            <a:p>
              <a:pPr marL="0" marR="0" algn="ctr">
                <a:lnSpc>
                  <a:spcPct val="120000"/>
                </a:lnSpc>
                <a:spcBef>
                  <a:spcPts val="0"/>
                </a:spcBef>
                <a:spcAft>
                  <a:spcPts val="0"/>
                </a:spcAft>
              </a:pPr>
              <a:r>
                <a:rPr lang="nl-NL" sz="2800" b="1" dirty="0">
                  <a:solidFill>
                    <a:srgbClr val="FF0000"/>
                  </a:solidFill>
                  <a:ea typeface="Times New Roman" panose="02020603050405020304" pitchFamily="18" charset="0"/>
                  <a:cs typeface="Times New Roman" panose="02020603050405020304" pitchFamily="18" charset="0"/>
                </a:rPr>
                <a:t>N</a:t>
              </a:r>
              <a:r>
                <a:rPr lang="nl-NL" sz="2800" b="1" dirty="0">
                  <a:solidFill>
                    <a:srgbClr val="FF0000"/>
                  </a:solidFill>
                  <a:effectLst/>
                  <a:ea typeface="Times New Roman" panose="02020603050405020304" pitchFamily="18" charset="0"/>
                  <a:cs typeface="Times New Roman" panose="02020603050405020304" pitchFamily="18" charset="0"/>
                </a:rPr>
                <a:t>hớ lại nội dung các câu chuyện đã học, đã nghe</a:t>
              </a:r>
              <a:endParaRPr lang="en-US" sz="2800" b="1" dirty="0">
                <a:solidFill>
                  <a:srgbClr val="FF0000"/>
                </a:solidFill>
                <a:effectLst/>
                <a:ea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732902326"/>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500" fill="hold"/>
                                        <p:tgtEl>
                                          <p:spTgt spid="10"/>
                                        </p:tgtEl>
                                        <p:attrNameLst>
                                          <p:attrName>ppt_x</p:attrName>
                                        </p:attrNameLst>
                                      </p:cBhvr>
                                      <p:tavLst>
                                        <p:tav tm="0">
                                          <p:val>
                                            <p:strVal val="#ppt_x"/>
                                          </p:val>
                                        </p:tav>
                                        <p:tav tm="100000">
                                          <p:val>
                                            <p:strVal val="#ppt_x"/>
                                          </p:val>
                                        </p:tav>
                                      </p:tavLst>
                                    </p:anim>
                                    <p:anim calcmode="lin" valueType="num">
                                      <p:cBhvr additive="base">
                                        <p:cTn id="15" dur="500" fill="hold"/>
                                        <p:tgtEl>
                                          <p:spTgt spid="10"/>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ppt_x"/>
                                          </p:val>
                                        </p:tav>
                                        <p:tav tm="100000">
                                          <p:val>
                                            <p:strVal val="#ppt_x"/>
                                          </p:val>
                                        </p:tav>
                                      </p:tavLst>
                                    </p:anim>
                                    <p:anim calcmode="lin" valueType="num">
                                      <p:cBhvr additive="base">
                                        <p:cTn id="1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18000"/>
          </a:stretch>
        </a:blipFill>
        <a:effectLst/>
      </p:bgPr>
    </p:bg>
    <p:spTree>
      <p:nvGrpSpPr>
        <p:cNvPr id="1" name=""/>
        <p:cNvGrpSpPr/>
        <p:nvPr/>
      </p:nvGrpSpPr>
      <p:grpSpPr>
        <a:xfrm>
          <a:off x="0" y="0"/>
          <a:ext cx="0" cy="0"/>
          <a:chOff x="0" y="0"/>
          <a:chExt cx="0" cy="0"/>
        </a:xfrm>
      </p:grpSpPr>
      <p:sp>
        <p:nvSpPr>
          <p:cNvPr id="6" name="Rounded Rectangle 5"/>
          <p:cNvSpPr/>
          <p:nvPr/>
        </p:nvSpPr>
        <p:spPr>
          <a:xfrm>
            <a:off x="558799" y="455184"/>
            <a:ext cx="11371943" cy="5947631"/>
          </a:xfrm>
          <a:prstGeom prst="roundRect">
            <a:avLst/>
          </a:prstGeom>
          <a:solidFill>
            <a:schemeClr val="bg1"/>
          </a:solidFill>
          <a:ln>
            <a:solidFill>
              <a:srgbClr val="F476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vi-VN" sz="32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pic>
        <p:nvPicPr>
          <p:cNvPr id="9" name="Picture 8" descr="Background pattern&#10;&#10;Description automatically generated">
            <a:extLst>
              <a:ext uri="{FF2B5EF4-FFF2-40B4-BE49-F238E27FC236}">
                <a16:creationId xmlns:a16="http://schemas.microsoft.com/office/drawing/2014/main" id="{E7AFCC43-D257-4383-B5DF-CD198DE773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69" y="9981"/>
            <a:ext cx="12192000" cy="6858000"/>
          </a:xfrm>
          <a:prstGeom prst="rect">
            <a:avLst/>
          </a:prstGeom>
        </p:spPr>
      </p:pic>
      <p:pic>
        <p:nvPicPr>
          <p:cNvPr id="10" name="Picture 9" descr="A picture containing text, silhouette, light&#10;&#10;Description automatically generated">
            <a:extLst>
              <a:ext uri="{FF2B5EF4-FFF2-40B4-BE49-F238E27FC236}">
                <a16:creationId xmlns:a16="http://schemas.microsoft.com/office/drawing/2014/main" id="{E9E3EDC5-B237-4034-A3A1-91BE4F20F5D1}"/>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026692" y="3119"/>
            <a:ext cx="5624439" cy="5634578"/>
          </a:xfrm>
          <a:prstGeom prst="rect">
            <a:avLst/>
          </a:prstGeom>
        </p:spPr>
      </p:pic>
      <p:sp>
        <p:nvSpPr>
          <p:cNvPr id="15" name="Rectangle: Rounded Corners 14">
            <a:extLst>
              <a:ext uri="{FF2B5EF4-FFF2-40B4-BE49-F238E27FC236}">
                <a16:creationId xmlns:a16="http://schemas.microsoft.com/office/drawing/2014/main" id="{F940081C-8527-4295-9BA7-769D1E93ADF9}"/>
              </a:ext>
            </a:extLst>
          </p:cNvPr>
          <p:cNvSpPr/>
          <p:nvPr/>
        </p:nvSpPr>
        <p:spPr>
          <a:xfrm>
            <a:off x="564106" y="2600325"/>
            <a:ext cx="5379494" cy="1447800"/>
          </a:xfrm>
          <a:custGeom>
            <a:avLst/>
            <a:gdLst>
              <a:gd name="connsiteX0" fmla="*/ 0 w 5379494"/>
              <a:gd name="connsiteY0" fmla="*/ 327130 h 1447800"/>
              <a:gd name="connsiteX1" fmla="*/ 327130 w 5379494"/>
              <a:gd name="connsiteY1" fmla="*/ 0 h 1447800"/>
              <a:gd name="connsiteX2" fmla="*/ 954911 w 5379494"/>
              <a:gd name="connsiteY2" fmla="*/ 0 h 1447800"/>
              <a:gd name="connsiteX3" fmla="*/ 1535440 w 5379494"/>
              <a:gd name="connsiteY3" fmla="*/ 0 h 1447800"/>
              <a:gd name="connsiteX4" fmla="*/ 2068716 w 5379494"/>
              <a:gd name="connsiteY4" fmla="*/ 0 h 1447800"/>
              <a:gd name="connsiteX5" fmla="*/ 2649245 w 5379494"/>
              <a:gd name="connsiteY5" fmla="*/ 0 h 1447800"/>
              <a:gd name="connsiteX6" fmla="*/ 3324278 w 5379494"/>
              <a:gd name="connsiteY6" fmla="*/ 0 h 1447800"/>
              <a:gd name="connsiteX7" fmla="*/ 3857555 w 5379494"/>
              <a:gd name="connsiteY7" fmla="*/ 0 h 1447800"/>
              <a:gd name="connsiteX8" fmla="*/ 4390831 w 5379494"/>
              <a:gd name="connsiteY8" fmla="*/ 0 h 1447800"/>
              <a:gd name="connsiteX9" fmla="*/ 5052364 w 5379494"/>
              <a:gd name="connsiteY9" fmla="*/ 0 h 1447800"/>
              <a:gd name="connsiteX10" fmla="*/ 5379494 w 5379494"/>
              <a:gd name="connsiteY10" fmla="*/ 327130 h 1447800"/>
              <a:gd name="connsiteX11" fmla="*/ 5379494 w 5379494"/>
              <a:gd name="connsiteY11" fmla="*/ 700094 h 1447800"/>
              <a:gd name="connsiteX12" fmla="*/ 5379494 w 5379494"/>
              <a:gd name="connsiteY12" fmla="*/ 1120670 h 1447800"/>
              <a:gd name="connsiteX13" fmla="*/ 5052364 w 5379494"/>
              <a:gd name="connsiteY13" fmla="*/ 1447800 h 1447800"/>
              <a:gd name="connsiteX14" fmla="*/ 4519088 w 5379494"/>
              <a:gd name="connsiteY14" fmla="*/ 1447800 h 1447800"/>
              <a:gd name="connsiteX15" fmla="*/ 3749549 w 5379494"/>
              <a:gd name="connsiteY15" fmla="*/ 1447800 h 1447800"/>
              <a:gd name="connsiteX16" fmla="*/ 3074516 w 5379494"/>
              <a:gd name="connsiteY16" fmla="*/ 1447800 h 1447800"/>
              <a:gd name="connsiteX17" fmla="*/ 2304978 w 5379494"/>
              <a:gd name="connsiteY17" fmla="*/ 1447800 h 1447800"/>
              <a:gd name="connsiteX18" fmla="*/ 1724449 w 5379494"/>
              <a:gd name="connsiteY18" fmla="*/ 1447800 h 1447800"/>
              <a:gd name="connsiteX19" fmla="*/ 954911 w 5379494"/>
              <a:gd name="connsiteY19" fmla="*/ 1447800 h 1447800"/>
              <a:gd name="connsiteX20" fmla="*/ 327130 w 5379494"/>
              <a:gd name="connsiteY20" fmla="*/ 1447800 h 1447800"/>
              <a:gd name="connsiteX21" fmla="*/ 0 w 5379494"/>
              <a:gd name="connsiteY21" fmla="*/ 1120670 h 1447800"/>
              <a:gd name="connsiteX22" fmla="*/ 0 w 5379494"/>
              <a:gd name="connsiteY22" fmla="*/ 731835 h 1447800"/>
              <a:gd name="connsiteX23" fmla="*/ 0 w 5379494"/>
              <a:gd name="connsiteY23" fmla="*/ 327130 h 144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379494" h="1447800" fill="none" extrusionOk="0">
                <a:moveTo>
                  <a:pt x="0" y="327130"/>
                </a:moveTo>
                <a:cubicBezTo>
                  <a:pt x="15485" y="120394"/>
                  <a:pt x="165593" y="-21045"/>
                  <a:pt x="327130" y="0"/>
                </a:cubicBezTo>
                <a:cubicBezTo>
                  <a:pt x="581119" y="19833"/>
                  <a:pt x="729852" y="12512"/>
                  <a:pt x="954911" y="0"/>
                </a:cubicBezTo>
                <a:cubicBezTo>
                  <a:pt x="1179970" y="-12512"/>
                  <a:pt x="1312202" y="12577"/>
                  <a:pt x="1535440" y="0"/>
                </a:cubicBezTo>
                <a:cubicBezTo>
                  <a:pt x="1758678" y="-12577"/>
                  <a:pt x="1844967" y="-11490"/>
                  <a:pt x="2068716" y="0"/>
                </a:cubicBezTo>
                <a:cubicBezTo>
                  <a:pt x="2292465" y="11490"/>
                  <a:pt x="2441238" y="5868"/>
                  <a:pt x="2649245" y="0"/>
                </a:cubicBezTo>
                <a:cubicBezTo>
                  <a:pt x="2857252" y="-5868"/>
                  <a:pt x="3034177" y="-15216"/>
                  <a:pt x="3324278" y="0"/>
                </a:cubicBezTo>
                <a:cubicBezTo>
                  <a:pt x="3614379" y="15216"/>
                  <a:pt x="3719065" y="-26631"/>
                  <a:pt x="3857555" y="0"/>
                </a:cubicBezTo>
                <a:cubicBezTo>
                  <a:pt x="3996045" y="26631"/>
                  <a:pt x="4135735" y="16680"/>
                  <a:pt x="4390831" y="0"/>
                </a:cubicBezTo>
                <a:cubicBezTo>
                  <a:pt x="4645927" y="-16680"/>
                  <a:pt x="4726481" y="25864"/>
                  <a:pt x="5052364" y="0"/>
                </a:cubicBezTo>
                <a:cubicBezTo>
                  <a:pt x="5255331" y="-728"/>
                  <a:pt x="5354505" y="181623"/>
                  <a:pt x="5379494" y="327130"/>
                </a:cubicBezTo>
                <a:cubicBezTo>
                  <a:pt x="5369408" y="421007"/>
                  <a:pt x="5387640" y="611778"/>
                  <a:pt x="5379494" y="700094"/>
                </a:cubicBezTo>
                <a:cubicBezTo>
                  <a:pt x="5371348" y="788410"/>
                  <a:pt x="5380823" y="944582"/>
                  <a:pt x="5379494" y="1120670"/>
                </a:cubicBezTo>
                <a:cubicBezTo>
                  <a:pt x="5383573" y="1271963"/>
                  <a:pt x="5233220" y="1407175"/>
                  <a:pt x="5052364" y="1447800"/>
                </a:cubicBezTo>
                <a:cubicBezTo>
                  <a:pt x="4800091" y="1453193"/>
                  <a:pt x="4776413" y="1463521"/>
                  <a:pt x="4519088" y="1447800"/>
                </a:cubicBezTo>
                <a:cubicBezTo>
                  <a:pt x="4261763" y="1432079"/>
                  <a:pt x="3958126" y="1434375"/>
                  <a:pt x="3749549" y="1447800"/>
                </a:cubicBezTo>
                <a:cubicBezTo>
                  <a:pt x="3540972" y="1461225"/>
                  <a:pt x="3220535" y="1462605"/>
                  <a:pt x="3074516" y="1447800"/>
                </a:cubicBezTo>
                <a:cubicBezTo>
                  <a:pt x="2928497" y="1432995"/>
                  <a:pt x="2668489" y="1474127"/>
                  <a:pt x="2304978" y="1447800"/>
                </a:cubicBezTo>
                <a:cubicBezTo>
                  <a:pt x="1941467" y="1421473"/>
                  <a:pt x="1952242" y="1471235"/>
                  <a:pt x="1724449" y="1447800"/>
                </a:cubicBezTo>
                <a:cubicBezTo>
                  <a:pt x="1496656" y="1424365"/>
                  <a:pt x="1254356" y="1478881"/>
                  <a:pt x="954911" y="1447800"/>
                </a:cubicBezTo>
                <a:cubicBezTo>
                  <a:pt x="655466" y="1416719"/>
                  <a:pt x="555239" y="1438354"/>
                  <a:pt x="327130" y="1447800"/>
                </a:cubicBezTo>
                <a:cubicBezTo>
                  <a:pt x="130580" y="1434809"/>
                  <a:pt x="18587" y="1308424"/>
                  <a:pt x="0" y="1120670"/>
                </a:cubicBezTo>
                <a:cubicBezTo>
                  <a:pt x="-16386" y="1032317"/>
                  <a:pt x="-5001" y="822245"/>
                  <a:pt x="0" y="731835"/>
                </a:cubicBezTo>
                <a:cubicBezTo>
                  <a:pt x="5001" y="641426"/>
                  <a:pt x="2432" y="484454"/>
                  <a:pt x="0" y="327130"/>
                </a:cubicBezTo>
                <a:close/>
              </a:path>
              <a:path w="5379494" h="1447800" stroke="0" extrusionOk="0">
                <a:moveTo>
                  <a:pt x="0" y="327130"/>
                </a:moveTo>
                <a:cubicBezTo>
                  <a:pt x="-19350" y="166770"/>
                  <a:pt x="154499" y="34004"/>
                  <a:pt x="327130" y="0"/>
                </a:cubicBezTo>
                <a:cubicBezTo>
                  <a:pt x="575235" y="-8387"/>
                  <a:pt x="778291" y="24222"/>
                  <a:pt x="907659" y="0"/>
                </a:cubicBezTo>
                <a:cubicBezTo>
                  <a:pt x="1037027" y="-24222"/>
                  <a:pt x="1324823" y="-21362"/>
                  <a:pt x="1535440" y="0"/>
                </a:cubicBezTo>
                <a:cubicBezTo>
                  <a:pt x="1746057" y="21362"/>
                  <a:pt x="1872112" y="-15466"/>
                  <a:pt x="2068716" y="0"/>
                </a:cubicBezTo>
                <a:cubicBezTo>
                  <a:pt x="2265320" y="15466"/>
                  <a:pt x="2534724" y="-3469"/>
                  <a:pt x="2791002" y="0"/>
                </a:cubicBezTo>
                <a:cubicBezTo>
                  <a:pt x="3047280" y="3469"/>
                  <a:pt x="3079592" y="15765"/>
                  <a:pt x="3324278" y="0"/>
                </a:cubicBezTo>
                <a:cubicBezTo>
                  <a:pt x="3568964" y="-15765"/>
                  <a:pt x="3786778" y="42"/>
                  <a:pt x="3999312" y="0"/>
                </a:cubicBezTo>
                <a:cubicBezTo>
                  <a:pt x="4211846" y="-42"/>
                  <a:pt x="4577247" y="-27316"/>
                  <a:pt x="5052364" y="0"/>
                </a:cubicBezTo>
                <a:cubicBezTo>
                  <a:pt x="5229344" y="5021"/>
                  <a:pt x="5376435" y="154969"/>
                  <a:pt x="5379494" y="327130"/>
                </a:cubicBezTo>
                <a:cubicBezTo>
                  <a:pt x="5383494" y="452869"/>
                  <a:pt x="5359879" y="607089"/>
                  <a:pt x="5379494" y="723900"/>
                </a:cubicBezTo>
                <a:cubicBezTo>
                  <a:pt x="5399110" y="840711"/>
                  <a:pt x="5373728" y="980317"/>
                  <a:pt x="5379494" y="1120670"/>
                </a:cubicBezTo>
                <a:cubicBezTo>
                  <a:pt x="5378203" y="1263810"/>
                  <a:pt x="5216021" y="1440085"/>
                  <a:pt x="5052364" y="1447800"/>
                </a:cubicBezTo>
                <a:cubicBezTo>
                  <a:pt x="4789936" y="1460093"/>
                  <a:pt x="4636882" y="1436895"/>
                  <a:pt x="4330078" y="1447800"/>
                </a:cubicBezTo>
                <a:cubicBezTo>
                  <a:pt x="4023274" y="1458705"/>
                  <a:pt x="3829046" y="1477638"/>
                  <a:pt x="3702297" y="1447800"/>
                </a:cubicBezTo>
                <a:cubicBezTo>
                  <a:pt x="3575548" y="1417962"/>
                  <a:pt x="3376655" y="1416917"/>
                  <a:pt x="3074516" y="1447800"/>
                </a:cubicBezTo>
                <a:cubicBezTo>
                  <a:pt x="2772377" y="1478683"/>
                  <a:pt x="2617297" y="1424802"/>
                  <a:pt x="2493987" y="1447800"/>
                </a:cubicBezTo>
                <a:cubicBezTo>
                  <a:pt x="2370677" y="1470798"/>
                  <a:pt x="2116404" y="1474865"/>
                  <a:pt x="1866206" y="1447800"/>
                </a:cubicBezTo>
                <a:cubicBezTo>
                  <a:pt x="1616008" y="1420735"/>
                  <a:pt x="1497031" y="1423707"/>
                  <a:pt x="1143920" y="1447800"/>
                </a:cubicBezTo>
                <a:cubicBezTo>
                  <a:pt x="790809" y="1471893"/>
                  <a:pt x="505791" y="1434694"/>
                  <a:pt x="327130" y="1447800"/>
                </a:cubicBezTo>
                <a:cubicBezTo>
                  <a:pt x="163930" y="1478126"/>
                  <a:pt x="27459" y="1336600"/>
                  <a:pt x="0" y="1120670"/>
                </a:cubicBezTo>
                <a:cubicBezTo>
                  <a:pt x="19659" y="1004369"/>
                  <a:pt x="20609" y="905027"/>
                  <a:pt x="0" y="708029"/>
                </a:cubicBezTo>
                <a:cubicBezTo>
                  <a:pt x="-20609" y="511031"/>
                  <a:pt x="3582" y="409249"/>
                  <a:pt x="0" y="327130"/>
                </a:cubicBezTo>
                <a:close/>
              </a:path>
            </a:pathLst>
          </a:custGeom>
          <a:solidFill>
            <a:schemeClr val="bg1"/>
          </a:solidFill>
          <a:ln w="38100">
            <a:solidFill>
              <a:srgbClr val="002060"/>
            </a:solidFill>
            <a:extLst>
              <a:ext uri="{C807C97D-BFC1-408E-A445-0C87EB9F89A2}">
                <ask:lineSketchStyleProps xmlns:ask="http://schemas.microsoft.com/office/drawing/2018/sketchyshapes" sd="2475911327">
                  <a:prstGeom prst="roundRect">
                    <a:avLst>
                      <a:gd name="adj" fmla="val 22595"/>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chemeClr val="tx2">
                    <a:lumMod val="75000"/>
                  </a:schemeClr>
                </a:solidFill>
              </a:rPr>
              <a:t>Nhân</a:t>
            </a:r>
            <a:r>
              <a:rPr lang="en-US" sz="3600" b="1" dirty="0">
                <a:solidFill>
                  <a:schemeClr val="tx2">
                    <a:lumMod val="75000"/>
                  </a:schemeClr>
                </a:solidFill>
              </a:rPr>
              <a:t> </a:t>
            </a:r>
            <a:r>
              <a:rPr lang="en-US" sz="3600" b="1" dirty="0" err="1">
                <a:solidFill>
                  <a:schemeClr val="tx2">
                    <a:lumMod val="75000"/>
                  </a:schemeClr>
                </a:solidFill>
              </a:rPr>
              <a:t>vật</a:t>
            </a:r>
            <a:r>
              <a:rPr lang="en-US" sz="3600" b="1" dirty="0">
                <a:solidFill>
                  <a:schemeClr val="tx2">
                    <a:lumMod val="75000"/>
                  </a:schemeClr>
                </a:solidFill>
              </a:rPr>
              <a:t> </a:t>
            </a:r>
            <a:r>
              <a:rPr lang="en-US" sz="3600" b="1" dirty="0" err="1">
                <a:solidFill>
                  <a:schemeClr val="tx2">
                    <a:lumMod val="75000"/>
                  </a:schemeClr>
                </a:solidFill>
              </a:rPr>
              <a:t>em</a:t>
            </a:r>
            <a:r>
              <a:rPr lang="en-US" sz="3600" b="1" dirty="0">
                <a:solidFill>
                  <a:schemeClr val="tx2">
                    <a:lumMod val="75000"/>
                  </a:schemeClr>
                </a:solidFill>
              </a:rPr>
              <a:t> </a:t>
            </a:r>
            <a:r>
              <a:rPr lang="en-US" sz="3600" b="1" dirty="0" err="1">
                <a:solidFill>
                  <a:schemeClr val="tx2">
                    <a:lumMod val="75000"/>
                  </a:schemeClr>
                </a:solidFill>
              </a:rPr>
              <a:t>thích</a:t>
            </a:r>
            <a:r>
              <a:rPr lang="en-US" sz="3600" b="1" dirty="0">
                <a:solidFill>
                  <a:schemeClr val="tx2">
                    <a:lumMod val="75000"/>
                  </a:schemeClr>
                </a:solidFill>
              </a:rPr>
              <a:t> </a:t>
            </a:r>
            <a:r>
              <a:rPr lang="en-US" sz="3600" b="1" dirty="0" err="1">
                <a:solidFill>
                  <a:schemeClr val="tx2">
                    <a:lumMod val="75000"/>
                  </a:schemeClr>
                </a:solidFill>
              </a:rPr>
              <a:t>hoặc</a:t>
            </a:r>
            <a:r>
              <a:rPr lang="en-US" sz="3600" b="1" dirty="0">
                <a:solidFill>
                  <a:schemeClr val="tx2">
                    <a:lumMod val="75000"/>
                  </a:schemeClr>
                </a:solidFill>
              </a:rPr>
              <a:t> </a:t>
            </a:r>
            <a:r>
              <a:rPr lang="en-US" sz="3600" b="1" dirty="0" err="1">
                <a:solidFill>
                  <a:schemeClr val="tx2">
                    <a:lumMod val="75000"/>
                  </a:schemeClr>
                </a:solidFill>
              </a:rPr>
              <a:t>không</a:t>
            </a:r>
            <a:r>
              <a:rPr lang="en-US" sz="3600" b="1" dirty="0">
                <a:solidFill>
                  <a:schemeClr val="tx2">
                    <a:lumMod val="75000"/>
                  </a:schemeClr>
                </a:solidFill>
              </a:rPr>
              <a:t> </a:t>
            </a:r>
            <a:r>
              <a:rPr lang="en-US" sz="3600" b="1" dirty="0" err="1">
                <a:solidFill>
                  <a:schemeClr val="tx2">
                    <a:lumMod val="75000"/>
                  </a:schemeClr>
                </a:solidFill>
              </a:rPr>
              <a:t>thích</a:t>
            </a:r>
            <a:r>
              <a:rPr lang="en-US" sz="3600" b="1" dirty="0">
                <a:solidFill>
                  <a:schemeClr val="tx2">
                    <a:lumMod val="75000"/>
                  </a:schemeClr>
                </a:solidFill>
              </a:rPr>
              <a:t> </a:t>
            </a:r>
            <a:r>
              <a:rPr lang="en-US" sz="3600" b="1" dirty="0" err="1">
                <a:solidFill>
                  <a:schemeClr val="tx2">
                    <a:lumMod val="75000"/>
                  </a:schemeClr>
                </a:solidFill>
              </a:rPr>
              <a:t>là</a:t>
            </a:r>
            <a:r>
              <a:rPr lang="en-US" sz="3600" b="1" dirty="0">
                <a:solidFill>
                  <a:schemeClr val="tx2">
                    <a:lumMod val="75000"/>
                  </a:schemeClr>
                </a:solidFill>
              </a:rPr>
              <a:t> ai?</a:t>
            </a:r>
          </a:p>
        </p:txBody>
      </p:sp>
      <p:sp>
        <p:nvSpPr>
          <p:cNvPr id="20" name="Rectangle: Rounded Corners 19">
            <a:extLst>
              <a:ext uri="{FF2B5EF4-FFF2-40B4-BE49-F238E27FC236}">
                <a16:creationId xmlns:a16="http://schemas.microsoft.com/office/drawing/2014/main" id="{5C51EBE0-6955-49CE-91F6-212DEB4339E8}"/>
              </a:ext>
            </a:extLst>
          </p:cNvPr>
          <p:cNvSpPr/>
          <p:nvPr/>
        </p:nvSpPr>
        <p:spPr>
          <a:xfrm>
            <a:off x="6629401" y="2457450"/>
            <a:ext cx="5436644" cy="1704975"/>
          </a:xfrm>
          <a:custGeom>
            <a:avLst/>
            <a:gdLst>
              <a:gd name="connsiteX0" fmla="*/ 0 w 5436644"/>
              <a:gd name="connsiteY0" fmla="*/ 385239 h 1704975"/>
              <a:gd name="connsiteX1" fmla="*/ 385239 w 5436644"/>
              <a:gd name="connsiteY1" fmla="*/ 0 h 1704975"/>
              <a:gd name="connsiteX2" fmla="*/ 1005172 w 5436644"/>
              <a:gd name="connsiteY2" fmla="*/ 0 h 1704975"/>
              <a:gd name="connsiteX3" fmla="*/ 1578444 w 5436644"/>
              <a:gd name="connsiteY3" fmla="*/ 0 h 1704975"/>
              <a:gd name="connsiteX4" fmla="*/ 2105054 w 5436644"/>
              <a:gd name="connsiteY4" fmla="*/ 0 h 1704975"/>
              <a:gd name="connsiteX5" fmla="*/ 2678326 w 5436644"/>
              <a:gd name="connsiteY5" fmla="*/ 0 h 1704975"/>
              <a:gd name="connsiteX6" fmla="*/ 3344921 w 5436644"/>
              <a:gd name="connsiteY6" fmla="*/ 0 h 1704975"/>
              <a:gd name="connsiteX7" fmla="*/ 3871532 w 5436644"/>
              <a:gd name="connsiteY7" fmla="*/ 0 h 1704975"/>
              <a:gd name="connsiteX8" fmla="*/ 4398142 w 5436644"/>
              <a:gd name="connsiteY8" fmla="*/ 0 h 1704975"/>
              <a:gd name="connsiteX9" fmla="*/ 5051405 w 5436644"/>
              <a:gd name="connsiteY9" fmla="*/ 0 h 1704975"/>
              <a:gd name="connsiteX10" fmla="*/ 5436644 w 5436644"/>
              <a:gd name="connsiteY10" fmla="*/ 385239 h 1704975"/>
              <a:gd name="connsiteX11" fmla="*/ 5436644 w 5436644"/>
              <a:gd name="connsiteY11" fmla="*/ 824453 h 1704975"/>
              <a:gd name="connsiteX12" fmla="*/ 5436644 w 5436644"/>
              <a:gd name="connsiteY12" fmla="*/ 1319736 h 1704975"/>
              <a:gd name="connsiteX13" fmla="*/ 5051405 w 5436644"/>
              <a:gd name="connsiteY13" fmla="*/ 1704975 h 1704975"/>
              <a:gd name="connsiteX14" fmla="*/ 4524795 w 5436644"/>
              <a:gd name="connsiteY14" fmla="*/ 1704975 h 1704975"/>
              <a:gd name="connsiteX15" fmla="*/ 3764876 w 5436644"/>
              <a:gd name="connsiteY15" fmla="*/ 1704975 h 1704975"/>
              <a:gd name="connsiteX16" fmla="*/ 3098281 w 5436644"/>
              <a:gd name="connsiteY16" fmla="*/ 1704975 h 1704975"/>
              <a:gd name="connsiteX17" fmla="*/ 2338363 w 5436644"/>
              <a:gd name="connsiteY17" fmla="*/ 1704975 h 1704975"/>
              <a:gd name="connsiteX18" fmla="*/ 1765091 w 5436644"/>
              <a:gd name="connsiteY18" fmla="*/ 1704975 h 1704975"/>
              <a:gd name="connsiteX19" fmla="*/ 1005172 w 5436644"/>
              <a:gd name="connsiteY19" fmla="*/ 1704975 h 1704975"/>
              <a:gd name="connsiteX20" fmla="*/ 385239 w 5436644"/>
              <a:gd name="connsiteY20" fmla="*/ 1704975 h 1704975"/>
              <a:gd name="connsiteX21" fmla="*/ 0 w 5436644"/>
              <a:gd name="connsiteY21" fmla="*/ 1319736 h 1704975"/>
              <a:gd name="connsiteX22" fmla="*/ 0 w 5436644"/>
              <a:gd name="connsiteY22" fmla="*/ 861832 h 1704975"/>
              <a:gd name="connsiteX23" fmla="*/ 0 w 5436644"/>
              <a:gd name="connsiteY23" fmla="*/ 385239 h 170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436644" h="1704975" fill="none" extrusionOk="0">
                <a:moveTo>
                  <a:pt x="0" y="385239"/>
                </a:moveTo>
                <a:cubicBezTo>
                  <a:pt x="16646" y="144456"/>
                  <a:pt x="204165" y="-34857"/>
                  <a:pt x="385239" y="0"/>
                </a:cubicBezTo>
                <a:cubicBezTo>
                  <a:pt x="605799" y="13722"/>
                  <a:pt x="779729" y="1144"/>
                  <a:pt x="1005172" y="0"/>
                </a:cubicBezTo>
                <a:cubicBezTo>
                  <a:pt x="1230615" y="-1144"/>
                  <a:pt x="1332798" y="574"/>
                  <a:pt x="1578444" y="0"/>
                </a:cubicBezTo>
                <a:cubicBezTo>
                  <a:pt x="1824090" y="-574"/>
                  <a:pt x="1984634" y="-16775"/>
                  <a:pt x="2105054" y="0"/>
                </a:cubicBezTo>
                <a:cubicBezTo>
                  <a:pt x="2225474" y="16775"/>
                  <a:pt x="2399011" y="-6090"/>
                  <a:pt x="2678326" y="0"/>
                </a:cubicBezTo>
                <a:cubicBezTo>
                  <a:pt x="2957641" y="6090"/>
                  <a:pt x="3183126" y="14850"/>
                  <a:pt x="3344921" y="0"/>
                </a:cubicBezTo>
                <a:cubicBezTo>
                  <a:pt x="3506716" y="-14850"/>
                  <a:pt x="3706347" y="5319"/>
                  <a:pt x="3871532" y="0"/>
                </a:cubicBezTo>
                <a:cubicBezTo>
                  <a:pt x="4036717" y="-5319"/>
                  <a:pt x="4260407" y="-17963"/>
                  <a:pt x="4398142" y="0"/>
                </a:cubicBezTo>
                <a:cubicBezTo>
                  <a:pt x="4535877" y="17963"/>
                  <a:pt x="4764470" y="7938"/>
                  <a:pt x="5051405" y="0"/>
                </a:cubicBezTo>
                <a:cubicBezTo>
                  <a:pt x="5275970" y="-386"/>
                  <a:pt x="5425870" y="187638"/>
                  <a:pt x="5436644" y="385239"/>
                </a:cubicBezTo>
                <a:cubicBezTo>
                  <a:pt x="5441391" y="587648"/>
                  <a:pt x="5416037" y="645669"/>
                  <a:pt x="5436644" y="824453"/>
                </a:cubicBezTo>
                <a:cubicBezTo>
                  <a:pt x="5457251" y="1003237"/>
                  <a:pt x="5458083" y="1091788"/>
                  <a:pt x="5436644" y="1319736"/>
                </a:cubicBezTo>
                <a:cubicBezTo>
                  <a:pt x="5439473" y="1512128"/>
                  <a:pt x="5264272" y="1682163"/>
                  <a:pt x="5051405" y="1704975"/>
                </a:cubicBezTo>
                <a:cubicBezTo>
                  <a:pt x="4854415" y="1721222"/>
                  <a:pt x="4646789" y="1693642"/>
                  <a:pt x="4524795" y="1704975"/>
                </a:cubicBezTo>
                <a:cubicBezTo>
                  <a:pt x="4402801" y="1716309"/>
                  <a:pt x="4060459" y="1711875"/>
                  <a:pt x="3764876" y="1704975"/>
                </a:cubicBezTo>
                <a:cubicBezTo>
                  <a:pt x="3469293" y="1698075"/>
                  <a:pt x="3346246" y="1697741"/>
                  <a:pt x="3098281" y="1704975"/>
                </a:cubicBezTo>
                <a:cubicBezTo>
                  <a:pt x="2850317" y="1712209"/>
                  <a:pt x="2546077" y="1689698"/>
                  <a:pt x="2338363" y="1704975"/>
                </a:cubicBezTo>
                <a:cubicBezTo>
                  <a:pt x="2130649" y="1720252"/>
                  <a:pt x="1972555" y="1694823"/>
                  <a:pt x="1765091" y="1704975"/>
                </a:cubicBezTo>
                <a:cubicBezTo>
                  <a:pt x="1557627" y="1715127"/>
                  <a:pt x="1332075" y="1742180"/>
                  <a:pt x="1005172" y="1704975"/>
                </a:cubicBezTo>
                <a:cubicBezTo>
                  <a:pt x="678269" y="1667770"/>
                  <a:pt x="663258" y="1695485"/>
                  <a:pt x="385239" y="1704975"/>
                </a:cubicBezTo>
                <a:cubicBezTo>
                  <a:pt x="150054" y="1686633"/>
                  <a:pt x="17845" y="1539300"/>
                  <a:pt x="0" y="1319736"/>
                </a:cubicBezTo>
                <a:cubicBezTo>
                  <a:pt x="-13495" y="1139320"/>
                  <a:pt x="-1122" y="1006222"/>
                  <a:pt x="0" y="861832"/>
                </a:cubicBezTo>
                <a:cubicBezTo>
                  <a:pt x="1122" y="717442"/>
                  <a:pt x="-12338" y="487235"/>
                  <a:pt x="0" y="385239"/>
                </a:cubicBezTo>
                <a:close/>
              </a:path>
              <a:path w="5436644" h="1704975" stroke="0" extrusionOk="0">
                <a:moveTo>
                  <a:pt x="0" y="385239"/>
                </a:moveTo>
                <a:cubicBezTo>
                  <a:pt x="-20466" y="193957"/>
                  <a:pt x="177837" y="22673"/>
                  <a:pt x="385239" y="0"/>
                </a:cubicBezTo>
                <a:cubicBezTo>
                  <a:pt x="646026" y="17440"/>
                  <a:pt x="763868" y="8761"/>
                  <a:pt x="958511" y="0"/>
                </a:cubicBezTo>
                <a:cubicBezTo>
                  <a:pt x="1153154" y="-8761"/>
                  <a:pt x="1296394" y="27434"/>
                  <a:pt x="1578444" y="0"/>
                </a:cubicBezTo>
                <a:cubicBezTo>
                  <a:pt x="1860494" y="-27434"/>
                  <a:pt x="1995775" y="18956"/>
                  <a:pt x="2105054" y="0"/>
                </a:cubicBezTo>
                <a:cubicBezTo>
                  <a:pt x="2214333" y="-18956"/>
                  <a:pt x="2548332" y="4112"/>
                  <a:pt x="2818311" y="0"/>
                </a:cubicBezTo>
                <a:cubicBezTo>
                  <a:pt x="3088290" y="-4112"/>
                  <a:pt x="3215576" y="-11170"/>
                  <a:pt x="3344921" y="0"/>
                </a:cubicBezTo>
                <a:cubicBezTo>
                  <a:pt x="3474266" y="11170"/>
                  <a:pt x="3699473" y="-26173"/>
                  <a:pt x="4011517" y="0"/>
                </a:cubicBezTo>
                <a:cubicBezTo>
                  <a:pt x="4323561" y="26173"/>
                  <a:pt x="4633248" y="-33407"/>
                  <a:pt x="5051405" y="0"/>
                </a:cubicBezTo>
                <a:cubicBezTo>
                  <a:pt x="5259241" y="6705"/>
                  <a:pt x="5431758" y="186067"/>
                  <a:pt x="5436644" y="385239"/>
                </a:cubicBezTo>
                <a:cubicBezTo>
                  <a:pt x="5424452" y="548646"/>
                  <a:pt x="5439795" y="707164"/>
                  <a:pt x="5436644" y="852488"/>
                </a:cubicBezTo>
                <a:cubicBezTo>
                  <a:pt x="5433493" y="997812"/>
                  <a:pt x="5450377" y="1112273"/>
                  <a:pt x="5436644" y="1319736"/>
                </a:cubicBezTo>
                <a:cubicBezTo>
                  <a:pt x="5434928" y="1482590"/>
                  <a:pt x="5258949" y="1702609"/>
                  <a:pt x="5051405" y="1704975"/>
                </a:cubicBezTo>
                <a:cubicBezTo>
                  <a:pt x="4797657" y="1738336"/>
                  <a:pt x="4663988" y="1713668"/>
                  <a:pt x="4338148" y="1704975"/>
                </a:cubicBezTo>
                <a:cubicBezTo>
                  <a:pt x="4012308" y="1696282"/>
                  <a:pt x="3853880" y="1732244"/>
                  <a:pt x="3718215" y="1704975"/>
                </a:cubicBezTo>
                <a:cubicBezTo>
                  <a:pt x="3582550" y="1677706"/>
                  <a:pt x="3360904" y="1684013"/>
                  <a:pt x="3098281" y="1704975"/>
                </a:cubicBezTo>
                <a:cubicBezTo>
                  <a:pt x="2835658" y="1725937"/>
                  <a:pt x="2796766" y="1701255"/>
                  <a:pt x="2525009" y="1704975"/>
                </a:cubicBezTo>
                <a:cubicBezTo>
                  <a:pt x="2253252" y="1708695"/>
                  <a:pt x="2123147" y="1680199"/>
                  <a:pt x="1905076" y="1704975"/>
                </a:cubicBezTo>
                <a:cubicBezTo>
                  <a:pt x="1687005" y="1729751"/>
                  <a:pt x="1420534" y="1684234"/>
                  <a:pt x="1191819" y="1704975"/>
                </a:cubicBezTo>
                <a:cubicBezTo>
                  <a:pt x="963104" y="1725716"/>
                  <a:pt x="733306" y="1731121"/>
                  <a:pt x="385239" y="1704975"/>
                </a:cubicBezTo>
                <a:cubicBezTo>
                  <a:pt x="178450" y="1715343"/>
                  <a:pt x="4197" y="1537887"/>
                  <a:pt x="0" y="1319736"/>
                </a:cubicBezTo>
                <a:cubicBezTo>
                  <a:pt x="2638" y="1222134"/>
                  <a:pt x="-21043" y="940096"/>
                  <a:pt x="0" y="833798"/>
                </a:cubicBezTo>
                <a:cubicBezTo>
                  <a:pt x="21043" y="727500"/>
                  <a:pt x="20488" y="524877"/>
                  <a:pt x="0" y="385239"/>
                </a:cubicBezTo>
                <a:close/>
              </a:path>
            </a:pathLst>
          </a:custGeom>
          <a:solidFill>
            <a:schemeClr val="bg1"/>
          </a:solidFill>
          <a:ln w="38100">
            <a:solidFill>
              <a:srgbClr val="002060"/>
            </a:solidFill>
            <a:extLst>
              <a:ext uri="{C807C97D-BFC1-408E-A445-0C87EB9F89A2}">
                <ask:lineSketchStyleProps xmlns:ask="http://schemas.microsoft.com/office/drawing/2018/sketchyshapes" sd="2475911327">
                  <a:prstGeom prst="roundRect">
                    <a:avLst>
                      <a:gd name="adj" fmla="val 22595"/>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chemeClr val="tx2">
                    <a:lumMod val="75000"/>
                  </a:schemeClr>
                </a:solidFill>
              </a:rPr>
              <a:t>Nhân</a:t>
            </a:r>
            <a:r>
              <a:rPr lang="en-US" sz="3600" b="1" dirty="0">
                <a:solidFill>
                  <a:schemeClr val="tx2">
                    <a:lumMod val="75000"/>
                  </a:schemeClr>
                </a:solidFill>
              </a:rPr>
              <a:t> </a:t>
            </a:r>
            <a:r>
              <a:rPr lang="en-US" sz="3600" b="1" dirty="0" err="1">
                <a:solidFill>
                  <a:schemeClr val="tx2">
                    <a:lumMod val="75000"/>
                  </a:schemeClr>
                </a:solidFill>
              </a:rPr>
              <a:t>vật</a:t>
            </a:r>
            <a:r>
              <a:rPr lang="en-US" sz="3600" b="1" dirty="0">
                <a:solidFill>
                  <a:schemeClr val="tx2">
                    <a:lumMod val="75000"/>
                  </a:schemeClr>
                </a:solidFill>
              </a:rPr>
              <a:t> </a:t>
            </a:r>
            <a:r>
              <a:rPr lang="en-US" sz="3600" b="1" dirty="0" err="1">
                <a:solidFill>
                  <a:schemeClr val="tx2">
                    <a:lumMod val="75000"/>
                  </a:schemeClr>
                </a:solidFill>
              </a:rPr>
              <a:t>đó</a:t>
            </a:r>
            <a:r>
              <a:rPr lang="en-US" sz="3600" b="1" dirty="0">
                <a:solidFill>
                  <a:schemeClr val="tx2">
                    <a:lumMod val="75000"/>
                  </a:schemeClr>
                </a:solidFill>
              </a:rPr>
              <a:t> </a:t>
            </a:r>
            <a:r>
              <a:rPr lang="en-US" sz="3600" b="1" dirty="0" err="1">
                <a:solidFill>
                  <a:schemeClr val="tx2">
                    <a:lumMod val="75000"/>
                  </a:schemeClr>
                </a:solidFill>
              </a:rPr>
              <a:t>có</a:t>
            </a:r>
            <a:r>
              <a:rPr lang="en-US" sz="3600" b="1" dirty="0">
                <a:solidFill>
                  <a:schemeClr val="tx2">
                    <a:lumMod val="75000"/>
                  </a:schemeClr>
                </a:solidFill>
              </a:rPr>
              <a:t> </a:t>
            </a:r>
            <a:r>
              <a:rPr lang="en-US" sz="3600" b="1" dirty="0" err="1">
                <a:solidFill>
                  <a:schemeClr val="tx2">
                    <a:lumMod val="75000"/>
                  </a:schemeClr>
                </a:solidFill>
              </a:rPr>
              <a:t>đặc</a:t>
            </a:r>
            <a:r>
              <a:rPr lang="en-US" sz="3600" b="1" dirty="0">
                <a:solidFill>
                  <a:schemeClr val="tx2">
                    <a:lumMod val="75000"/>
                  </a:schemeClr>
                </a:solidFill>
              </a:rPr>
              <a:t> </a:t>
            </a:r>
            <a:r>
              <a:rPr lang="en-US" sz="3600" b="1" dirty="0" err="1">
                <a:solidFill>
                  <a:schemeClr val="tx2">
                    <a:lumMod val="75000"/>
                  </a:schemeClr>
                </a:solidFill>
              </a:rPr>
              <a:t>điểm</a:t>
            </a:r>
            <a:r>
              <a:rPr lang="en-US" sz="3600" b="1" dirty="0">
                <a:solidFill>
                  <a:schemeClr val="tx2">
                    <a:lumMod val="75000"/>
                  </a:schemeClr>
                </a:solidFill>
              </a:rPr>
              <a:t> (</a:t>
            </a:r>
            <a:r>
              <a:rPr lang="en-US" sz="3600" b="1" dirty="0" err="1">
                <a:solidFill>
                  <a:schemeClr val="tx2">
                    <a:lumMod val="75000"/>
                  </a:schemeClr>
                </a:solidFill>
              </a:rPr>
              <a:t>hình</a:t>
            </a:r>
            <a:r>
              <a:rPr lang="en-US" sz="3600" b="1" dirty="0">
                <a:solidFill>
                  <a:schemeClr val="tx2">
                    <a:lumMod val="75000"/>
                  </a:schemeClr>
                </a:solidFill>
              </a:rPr>
              <a:t> </a:t>
            </a:r>
            <a:r>
              <a:rPr lang="en-US" sz="3600" b="1" dirty="0" err="1">
                <a:solidFill>
                  <a:schemeClr val="tx2">
                    <a:lumMod val="75000"/>
                  </a:schemeClr>
                </a:solidFill>
              </a:rPr>
              <a:t>dáng</a:t>
            </a:r>
            <a:r>
              <a:rPr lang="en-US" sz="3600" b="1" dirty="0">
                <a:solidFill>
                  <a:schemeClr val="tx2">
                    <a:lumMod val="75000"/>
                  </a:schemeClr>
                </a:solidFill>
              </a:rPr>
              <a:t>, </a:t>
            </a:r>
            <a:r>
              <a:rPr lang="en-US" sz="3600" b="1" dirty="0" err="1">
                <a:solidFill>
                  <a:schemeClr val="tx2">
                    <a:lumMod val="75000"/>
                  </a:schemeClr>
                </a:solidFill>
              </a:rPr>
              <a:t>lời</a:t>
            </a:r>
            <a:r>
              <a:rPr lang="en-US" sz="3600" b="1" dirty="0">
                <a:solidFill>
                  <a:schemeClr val="tx2">
                    <a:lumMod val="75000"/>
                  </a:schemeClr>
                </a:solidFill>
              </a:rPr>
              <a:t> </a:t>
            </a:r>
            <a:r>
              <a:rPr lang="en-US" sz="3600" b="1" dirty="0" err="1">
                <a:solidFill>
                  <a:schemeClr val="tx2">
                    <a:lumMod val="75000"/>
                  </a:schemeClr>
                </a:solidFill>
              </a:rPr>
              <a:t>nói</a:t>
            </a:r>
            <a:r>
              <a:rPr lang="en-US" sz="3600" b="1" dirty="0">
                <a:solidFill>
                  <a:schemeClr val="tx2">
                    <a:lumMod val="75000"/>
                  </a:schemeClr>
                </a:solidFill>
              </a:rPr>
              <a:t>, </a:t>
            </a:r>
            <a:r>
              <a:rPr lang="en-US" sz="3600" b="1" dirty="0" err="1">
                <a:solidFill>
                  <a:schemeClr val="tx2">
                    <a:lumMod val="75000"/>
                  </a:schemeClr>
                </a:solidFill>
              </a:rPr>
              <a:t>tính</a:t>
            </a:r>
            <a:r>
              <a:rPr lang="en-US" sz="3600" b="1" dirty="0">
                <a:solidFill>
                  <a:schemeClr val="tx2">
                    <a:lumMod val="75000"/>
                  </a:schemeClr>
                </a:solidFill>
              </a:rPr>
              <a:t> </a:t>
            </a:r>
            <a:r>
              <a:rPr lang="en-US" sz="3600" b="1" dirty="0" err="1">
                <a:solidFill>
                  <a:schemeClr val="tx2">
                    <a:lumMod val="75000"/>
                  </a:schemeClr>
                </a:solidFill>
              </a:rPr>
              <a:t>nết</a:t>
            </a:r>
            <a:r>
              <a:rPr lang="en-US" sz="3600" b="1" dirty="0">
                <a:solidFill>
                  <a:schemeClr val="tx2">
                    <a:lumMod val="75000"/>
                  </a:schemeClr>
                </a:solidFill>
              </a:rPr>
              <a:t>, ...) </a:t>
            </a:r>
            <a:r>
              <a:rPr lang="en-US" sz="3600" b="1" dirty="0" err="1">
                <a:solidFill>
                  <a:schemeClr val="tx2">
                    <a:lumMod val="75000"/>
                  </a:schemeClr>
                </a:solidFill>
              </a:rPr>
              <a:t>thế</a:t>
            </a:r>
            <a:r>
              <a:rPr lang="en-US" sz="3600" b="1" dirty="0">
                <a:solidFill>
                  <a:schemeClr val="tx2">
                    <a:lumMod val="75000"/>
                  </a:schemeClr>
                </a:solidFill>
              </a:rPr>
              <a:t> </a:t>
            </a:r>
            <a:r>
              <a:rPr lang="en-US" sz="3600" b="1" dirty="0" err="1">
                <a:solidFill>
                  <a:schemeClr val="tx2">
                    <a:lumMod val="75000"/>
                  </a:schemeClr>
                </a:solidFill>
              </a:rPr>
              <a:t>nào</a:t>
            </a:r>
            <a:r>
              <a:rPr lang="en-US" sz="3600" b="1" dirty="0">
                <a:solidFill>
                  <a:schemeClr val="tx2">
                    <a:lumMod val="75000"/>
                  </a:schemeClr>
                </a:solidFill>
              </a:rPr>
              <a:t>?</a:t>
            </a:r>
          </a:p>
        </p:txBody>
      </p:sp>
      <p:sp>
        <p:nvSpPr>
          <p:cNvPr id="28" name="Rectangle: Rounded Corners 27">
            <a:extLst>
              <a:ext uri="{FF2B5EF4-FFF2-40B4-BE49-F238E27FC236}">
                <a16:creationId xmlns:a16="http://schemas.microsoft.com/office/drawing/2014/main" id="{0E448E4B-8B1C-45B0-BB60-5C8ED5729625}"/>
              </a:ext>
            </a:extLst>
          </p:cNvPr>
          <p:cNvSpPr/>
          <p:nvPr/>
        </p:nvSpPr>
        <p:spPr>
          <a:xfrm>
            <a:off x="3210582" y="4364923"/>
            <a:ext cx="5370786" cy="2339919"/>
          </a:xfrm>
          <a:custGeom>
            <a:avLst/>
            <a:gdLst>
              <a:gd name="connsiteX0" fmla="*/ 0 w 5370786"/>
              <a:gd name="connsiteY0" fmla="*/ 528705 h 2339919"/>
              <a:gd name="connsiteX1" fmla="*/ 528705 w 5370786"/>
              <a:gd name="connsiteY1" fmla="*/ 0 h 2339919"/>
              <a:gd name="connsiteX2" fmla="*/ 1101768 w 5370786"/>
              <a:gd name="connsiteY2" fmla="*/ 0 h 2339919"/>
              <a:gd name="connsiteX3" fmla="*/ 1631697 w 5370786"/>
              <a:gd name="connsiteY3" fmla="*/ 0 h 2339919"/>
              <a:gd name="connsiteX4" fmla="*/ 2118492 w 5370786"/>
              <a:gd name="connsiteY4" fmla="*/ 0 h 2339919"/>
              <a:gd name="connsiteX5" fmla="*/ 2648421 w 5370786"/>
              <a:gd name="connsiteY5" fmla="*/ 0 h 2339919"/>
              <a:gd name="connsiteX6" fmla="*/ 3264618 w 5370786"/>
              <a:gd name="connsiteY6" fmla="*/ 0 h 2339919"/>
              <a:gd name="connsiteX7" fmla="*/ 3751413 w 5370786"/>
              <a:gd name="connsiteY7" fmla="*/ 0 h 2339919"/>
              <a:gd name="connsiteX8" fmla="*/ 4238208 w 5370786"/>
              <a:gd name="connsiteY8" fmla="*/ 0 h 2339919"/>
              <a:gd name="connsiteX9" fmla="*/ 4842081 w 5370786"/>
              <a:gd name="connsiteY9" fmla="*/ 0 h 2339919"/>
              <a:gd name="connsiteX10" fmla="*/ 5370786 w 5370786"/>
              <a:gd name="connsiteY10" fmla="*/ 528705 h 2339919"/>
              <a:gd name="connsiteX11" fmla="*/ 5370786 w 5370786"/>
              <a:gd name="connsiteY11" fmla="*/ 1131484 h 2339919"/>
              <a:gd name="connsiteX12" fmla="*/ 5370786 w 5370786"/>
              <a:gd name="connsiteY12" fmla="*/ 1811214 h 2339919"/>
              <a:gd name="connsiteX13" fmla="*/ 4842081 w 5370786"/>
              <a:gd name="connsiteY13" fmla="*/ 2339919 h 2339919"/>
              <a:gd name="connsiteX14" fmla="*/ 4355286 w 5370786"/>
              <a:gd name="connsiteY14" fmla="*/ 2339919 h 2339919"/>
              <a:gd name="connsiteX15" fmla="*/ 3652822 w 5370786"/>
              <a:gd name="connsiteY15" fmla="*/ 2339919 h 2339919"/>
              <a:gd name="connsiteX16" fmla="*/ 3036625 w 5370786"/>
              <a:gd name="connsiteY16" fmla="*/ 2339919 h 2339919"/>
              <a:gd name="connsiteX17" fmla="*/ 2334161 w 5370786"/>
              <a:gd name="connsiteY17" fmla="*/ 2339919 h 2339919"/>
              <a:gd name="connsiteX18" fmla="*/ 1804232 w 5370786"/>
              <a:gd name="connsiteY18" fmla="*/ 2339919 h 2339919"/>
              <a:gd name="connsiteX19" fmla="*/ 1101768 w 5370786"/>
              <a:gd name="connsiteY19" fmla="*/ 2339919 h 2339919"/>
              <a:gd name="connsiteX20" fmla="*/ 528705 w 5370786"/>
              <a:gd name="connsiteY20" fmla="*/ 2339919 h 2339919"/>
              <a:gd name="connsiteX21" fmla="*/ 0 w 5370786"/>
              <a:gd name="connsiteY21" fmla="*/ 1811214 h 2339919"/>
              <a:gd name="connsiteX22" fmla="*/ 0 w 5370786"/>
              <a:gd name="connsiteY22" fmla="*/ 1182785 h 2339919"/>
              <a:gd name="connsiteX23" fmla="*/ 0 w 5370786"/>
              <a:gd name="connsiteY23" fmla="*/ 528705 h 2339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370786" h="2339919" fill="none" extrusionOk="0">
                <a:moveTo>
                  <a:pt x="0" y="528705"/>
                </a:moveTo>
                <a:cubicBezTo>
                  <a:pt x="29380" y="187252"/>
                  <a:pt x="279210" y="-46752"/>
                  <a:pt x="528705" y="0"/>
                </a:cubicBezTo>
                <a:cubicBezTo>
                  <a:pt x="687640" y="-15388"/>
                  <a:pt x="877334" y="20963"/>
                  <a:pt x="1101768" y="0"/>
                </a:cubicBezTo>
                <a:cubicBezTo>
                  <a:pt x="1326202" y="-20963"/>
                  <a:pt x="1443256" y="-8800"/>
                  <a:pt x="1631697" y="0"/>
                </a:cubicBezTo>
                <a:cubicBezTo>
                  <a:pt x="1820138" y="8800"/>
                  <a:pt x="1928065" y="-13533"/>
                  <a:pt x="2118492" y="0"/>
                </a:cubicBezTo>
                <a:cubicBezTo>
                  <a:pt x="2308919" y="13533"/>
                  <a:pt x="2502057" y="13334"/>
                  <a:pt x="2648421" y="0"/>
                </a:cubicBezTo>
                <a:cubicBezTo>
                  <a:pt x="2794785" y="-13334"/>
                  <a:pt x="3110011" y="-2794"/>
                  <a:pt x="3264618" y="0"/>
                </a:cubicBezTo>
                <a:cubicBezTo>
                  <a:pt x="3419225" y="2794"/>
                  <a:pt x="3648592" y="18000"/>
                  <a:pt x="3751413" y="0"/>
                </a:cubicBezTo>
                <a:cubicBezTo>
                  <a:pt x="3854234" y="-18000"/>
                  <a:pt x="4058818" y="-22821"/>
                  <a:pt x="4238208" y="0"/>
                </a:cubicBezTo>
                <a:cubicBezTo>
                  <a:pt x="4417599" y="22821"/>
                  <a:pt x="4549676" y="23425"/>
                  <a:pt x="4842081" y="0"/>
                </a:cubicBezTo>
                <a:cubicBezTo>
                  <a:pt x="5150747" y="-545"/>
                  <a:pt x="5362040" y="249016"/>
                  <a:pt x="5370786" y="528705"/>
                </a:cubicBezTo>
                <a:cubicBezTo>
                  <a:pt x="5373600" y="761204"/>
                  <a:pt x="5341597" y="982418"/>
                  <a:pt x="5370786" y="1131484"/>
                </a:cubicBezTo>
                <a:cubicBezTo>
                  <a:pt x="5399975" y="1280550"/>
                  <a:pt x="5372620" y="1583192"/>
                  <a:pt x="5370786" y="1811214"/>
                </a:cubicBezTo>
                <a:cubicBezTo>
                  <a:pt x="5375854" y="2066713"/>
                  <a:pt x="5134265" y="2299005"/>
                  <a:pt x="4842081" y="2339919"/>
                </a:cubicBezTo>
                <a:cubicBezTo>
                  <a:pt x="4731944" y="2337790"/>
                  <a:pt x="4551086" y="2355468"/>
                  <a:pt x="4355286" y="2339919"/>
                </a:cubicBezTo>
                <a:cubicBezTo>
                  <a:pt x="4159486" y="2324370"/>
                  <a:pt x="3872766" y="2328927"/>
                  <a:pt x="3652822" y="2339919"/>
                </a:cubicBezTo>
                <a:cubicBezTo>
                  <a:pt x="3432878" y="2350911"/>
                  <a:pt x="3334397" y="2317901"/>
                  <a:pt x="3036625" y="2339919"/>
                </a:cubicBezTo>
                <a:cubicBezTo>
                  <a:pt x="2738853" y="2361937"/>
                  <a:pt x="2619642" y="2361153"/>
                  <a:pt x="2334161" y="2339919"/>
                </a:cubicBezTo>
                <a:cubicBezTo>
                  <a:pt x="2048680" y="2318685"/>
                  <a:pt x="1962787" y="2321246"/>
                  <a:pt x="1804232" y="2339919"/>
                </a:cubicBezTo>
                <a:cubicBezTo>
                  <a:pt x="1645677" y="2358592"/>
                  <a:pt x="1264112" y="2371749"/>
                  <a:pt x="1101768" y="2339919"/>
                </a:cubicBezTo>
                <a:cubicBezTo>
                  <a:pt x="939424" y="2308089"/>
                  <a:pt x="708200" y="2313470"/>
                  <a:pt x="528705" y="2339919"/>
                </a:cubicBezTo>
                <a:cubicBezTo>
                  <a:pt x="217347" y="2324081"/>
                  <a:pt x="67269" y="2128850"/>
                  <a:pt x="0" y="1811214"/>
                </a:cubicBezTo>
                <a:cubicBezTo>
                  <a:pt x="25506" y="1563045"/>
                  <a:pt x="3134" y="1364036"/>
                  <a:pt x="0" y="1182785"/>
                </a:cubicBezTo>
                <a:cubicBezTo>
                  <a:pt x="-3134" y="1001534"/>
                  <a:pt x="-28030" y="703029"/>
                  <a:pt x="0" y="528705"/>
                </a:cubicBezTo>
                <a:close/>
              </a:path>
              <a:path w="5370786" h="2339919" stroke="0" extrusionOk="0">
                <a:moveTo>
                  <a:pt x="0" y="528705"/>
                </a:moveTo>
                <a:cubicBezTo>
                  <a:pt x="-36534" y="275054"/>
                  <a:pt x="240188" y="14717"/>
                  <a:pt x="528705" y="0"/>
                </a:cubicBezTo>
                <a:cubicBezTo>
                  <a:pt x="710922" y="-15804"/>
                  <a:pt x="942074" y="24184"/>
                  <a:pt x="1058634" y="0"/>
                </a:cubicBezTo>
                <a:cubicBezTo>
                  <a:pt x="1175194" y="-24184"/>
                  <a:pt x="1513272" y="-9628"/>
                  <a:pt x="1631697" y="0"/>
                </a:cubicBezTo>
                <a:cubicBezTo>
                  <a:pt x="1750122" y="9628"/>
                  <a:pt x="1892522" y="-206"/>
                  <a:pt x="2118492" y="0"/>
                </a:cubicBezTo>
                <a:cubicBezTo>
                  <a:pt x="2344463" y="206"/>
                  <a:pt x="2619448" y="-2049"/>
                  <a:pt x="2777822" y="0"/>
                </a:cubicBezTo>
                <a:cubicBezTo>
                  <a:pt x="2936196" y="2049"/>
                  <a:pt x="3099763" y="-13943"/>
                  <a:pt x="3264618" y="0"/>
                </a:cubicBezTo>
                <a:cubicBezTo>
                  <a:pt x="3429473" y="13943"/>
                  <a:pt x="3651305" y="22757"/>
                  <a:pt x="3880814" y="0"/>
                </a:cubicBezTo>
                <a:cubicBezTo>
                  <a:pt x="4110323" y="-22757"/>
                  <a:pt x="4641338" y="-1060"/>
                  <a:pt x="4842081" y="0"/>
                </a:cubicBezTo>
                <a:cubicBezTo>
                  <a:pt x="5128658" y="7376"/>
                  <a:pt x="5352269" y="288207"/>
                  <a:pt x="5370786" y="528705"/>
                </a:cubicBezTo>
                <a:cubicBezTo>
                  <a:pt x="5400572" y="713038"/>
                  <a:pt x="5366323" y="870764"/>
                  <a:pt x="5370786" y="1169960"/>
                </a:cubicBezTo>
                <a:cubicBezTo>
                  <a:pt x="5375249" y="1469156"/>
                  <a:pt x="5382726" y="1597753"/>
                  <a:pt x="5370786" y="1811214"/>
                </a:cubicBezTo>
                <a:cubicBezTo>
                  <a:pt x="5369517" y="2066306"/>
                  <a:pt x="5087395" y="2318747"/>
                  <a:pt x="4842081" y="2339919"/>
                </a:cubicBezTo>
                <a:cubicBezTo>
                  <a:pt x="4671925" y="2308610"/>
                  <a:pt x="4451310" y="2362779"/>
                  <a:pt x="4182751" y="2339919"/>
                </a:cubicBezTo>
                <a:cubicBezTo>
                  <a:pt x="3914192" y="2317060"/>
                  <a:pt x="3754283" y="2316476"/>
                  <a:pt x="3609688" y="2339919"/>
                </a:cubicBezTo>
                <a:cubicBezTo>
                  <a:pt x="3465093" y="2363362"/>
                  <a:pt x="3177190" y="2318018"/>
                  <a:pt x="3036625" y="2339919"/>
                </a:cubicBezTo>
                <a:cubicBezTo>
                  <a:pt x="2896060" y="2361820"/>
                  <a:pt x="2647307" y="2351296"/>
                  <a:pt x="2506696" y="2339919"/>
                </a:cubicBezTo>
                <a:cubicBezTo>
                  <a:pt x="2366085" y="2328542"/>
                  <a:pt x="2155748" y="2332679"/>
                  <a:pt x="1933633" y="2339919"/>
                </a:cubicBezTo>
                <a:cubicBezTo>
                  <a:pt x="1711518" y="2347159"/>
                  <a:pt x="1499170" y="2307913"/>
                  <a:pt x="1274303" y="2339919"/>
                </a:cubicBezTo>
                <a:cubicBezTo>
                  <a:pt x="1049436" y="2371926"/>
                  <a:pt x="832216" y="2346117"/>
                  <a:pt x="528705" y="2339919"/>
                </a:cubicBezTo>
                <a:cubicBezTo>
                  <a:pt x="251840" y="2366186"/>
                  <a:pt x="26926" y="2137786"/>
                  <a:pt x="0" y="1811214"/>
                </a:cubicBezTo>
                <a:cubicBezTo>
                  <a:pt x="-25464" y="1554555"/>
                  <a:pt x="12699" y="1436964"/>
                  <a:pt x="0" y="1144309"/>
                </a:cubicBezTo>
                <a:cubicBezTo>
                  <a:pt x="-12699" y="851654"/>
                  <a:pt x="7807" y="673052"/>
                  <a:pt x="0" y="528705"/>
                </a:cubicBezTo>
                <a:close/>
              </a:path>
            </a:pathLst>
          </a:custGeom>
          <a:solidFill>
            <a:schemeClr val="bg1"/>
          </a:solidFill>
          <a:ln w="38100">
            <a:solidFill>
              <a:srgbClr val="002060"/>
            </a:solidFill>
            <a:extLst>
              <a:ext uri="{C807C97D-BFC1-408E-A445-0C87EB9F89A2}">
                <ask:lineSketchStyleProps xmlns:ask="http://schemas.microsoft.com/office/drawing/2018/sketchyshapes" sd="2475911327">
                  <a:prstGeom prst="roundRect">
                    <a:avLst>
                      <a:gd name="adj" fmla="val 22595"/>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2">
                    <a:lumMod val="75000"/>
                  </a:schemeClr>
                </a:solidFill>
              </a:rPr>
              <a:t>- </a:t>
            </a:r>
            <a:r>
              <a:rPr lang="en-US" sz="3600" b="1" dirty="0" err="1">
                <a:solidFill>
                  <a:schemeClr val="tx2">
                    <a:lumMod val="75000"/>
                  </a:schemeClr>
                </a:solidFill>
              </a:rPr>
              <a:t>Em</a:t>
            </a:r>
            <a:r>
              <a:rPr lang="en-US" sz="3600" b="1" dirty="0">
                <a:solidFill>
                  <a:schemeClr val="tx2">
                    <a:lumMod val="75000"/>
                  </a:schemeClr>
                </a:solidFill>
              </a:rPr>
              <a:t> </a:t>
            </a:r>
            <a:r>
              <a:rPr lang="en-US" sz="3600" b="1" dirty="0" err="1">
                <a:solidFill>
                  <a:schemeClr val="tx2">
                    <a:lumMod val="75000"/>
                  </a:schemeClr>
                </a:solidFill>
              </a:rPr>
              <a:t>thích</a:t>
            </a:r>
            <a:r>
              <a:rPr lang="en-US" sz="3600" b="1" dirty="0">
                <a:solidFill>
                  <a:schemeClr val="tx2">
                    <a:lumMod val="75000"/>
                  </a:schemeClr>
                </a:solidFill>
              </a:rPr>
              <a:t> (</a:t>
            </a:r>
            <a:r>
              <a:rPr lang="en-US" sz="3600" b="1" dirty="0" err="1">
                <a:solidFill>
                  <a:schemeClr val="tx2">
                    <a:lumMod val="75000"/>
                  </a:schemeClr>
                </a:solidFill>
              </a:rPr>
              <a:t>hoặc</a:t>
            </a:r>
            <a:r>
              <a:rPr lang="en-US" sz="3600" b="1" dirty="0">
                <a:solidFill>
                  <a:schemeClr val="tx2">
                    <a:lumMod val="75000"/>
                  </a:schemeClr>
                </a:solidFill>
              </a:rPr>
              <a:t> </a:t>
            </a:r>
            <a:r>
              <a:rPr lang="en-US" sz="3600" b="1" dirty="0" err="1">
                <a:solidFill>
                  <a:schemeClr val="tx2">
                    <a:lumMod val="75000"/>
                  </a:schemeClr>
                </a:solidFill>
              </a:rPr>
              <a:t>không</a:t>
            </a:r>
            <a:r>
              <a:rPr lang="en-US" sz="3600" b="1" dirty="0">
                <a:solidFill>
                  <a:schemeClr val="tx2">
                    <a:lumMod val="75000"/>
                  </a:schemeClr>
                </a:solidFill>
              </a:rPr>
              <a:t> </a:t>
            </a:r>
            <a:r>
              <a:rPr lang="en-US" sz="3600" b="1" dirty="0" err="1">
                <a:solidFill>
                  <a:schemeClr val="tx2">
                    <a:lumMod val="75000"/>
                  </a:schemeClr>
                </a:solidFill>
              </a:rPr>
              <a:t>thích</a:t>
            </a:r>
            <a:r>
              <a:rPr lang="en-US" sz="3600" b="1" dirty="0">
                <a:solidFill>
                  <a:schemeClr val="tx2">
                    <a:lumMod val="75000"/>
                  </a:schemeClr>
                </a:solidFill>
              </a:rPr>
              <a:t>) </a:t>
            </a:r>
            <a:r>
              <a:rPr lang="en-US" sz="3600" b="1" dirty="0" err="1">
                <a:solidFill>
                  <a:schemeClr val="tx2">
                    <a:lumMod val="75000"/>
                  </a:schemeClr>
                </a:solidFill>
              </a:rPr>
              <a:t>điều</a:t>
            </a:r>
            <a:r>
              <a:rPr lang="en-US" sz="3600" b="1" dirty="0">
                <a:solidFill>
                  <a:schemeClr val="tx2">
                    <a:lumMod val="75000"/>
                  </a:schemeClr>
                </a:solidFill>
              </a:rPr>
              <a:t> </a:t>
            </a:r>
            <a:r>
              <a:rPr lang="en-US" sz="3600" b="1" dirty="0" err="1">
                <a:solidFill>
                  <a:schemeClr val="tx2">
                    <a:lumMod val="75000"/>
                  </a:schemeClr>
                </a:solidFill>
              </a:rPr>
              <a:t>gì</a:t>
            </a:r>
            <a:r>
              <a:rPr lang="en-US" sz="3600" b="1" dirty="0">
                <a:solidFill>
                  <a:schemeClr val="tx2">
                    <a:lumMod val="75000"/>
                  </a:schemeClr>
                </a:solidFill>
              </a:rPr>
              <a:t> ở </a:t>
            </a:r>
            <a:r>
              <a:rPr lang="en-US" sz="3600" b="1" dirty="0" err="1">
                <a:solidFill>
                  <a:schemeClr val="tx2">
                    <a:lumMod val="75000"/>
                  </a:schemeClr>
                </a:solidFill>
              </a:rPr>
              <a:t>nhân</a:t>
            </a:r>
            <a:r>
              <a:rPr lang="en-US" sz="3600" b="1" dirty="0">
                <a:solidFill>
                  <a:schemeClr val="tx2">
                    <a:lumMod val="75000"/>
                  </a:schemeClr>
                </a:solidFill>
              </a:rPr>
              <a:t> </a:t>
            </a:r>
            <a:r>
              <a:rPr lang="en-US" sz="3600" b="1" dirty="0" err="1">
                <a:solidFill>
                  <a:schemeClr val="tx2">
                    <a:lumMod val="75000"/>
                  </a:schemeClr>
                </a:solidFill>
              </a:rPr>
              <a:t>vật</a:t>
            </a:r>
            <a:r>
              <a:rPr lang="en-US" sz="3600" b="1" dirty="0">
                <a:solidFill>
                  <a:schemeClr val="tx2">
                    <a:lumMod val="75000"/>
                  </a:schemeClr>
                </a:solidFill>
              </a:rPr>
              <a:t> </a:t>
            </a:r>
            <a:r>
              <a:rPr lang="en-US" sz="3600" b="1" dirty="0" err="1">
                <a:solidFill>
                  <a:schemeClr val="tx2">
                    <a:lumMod val="75000"/>
                  </a:schemeClr>
                </a:solidFill>
              </a:rPr>
              <a:t>đó</a:t>
            </a:r>
            <a:r>
              <a:rPr lang="en-US" sz="3600" b="1" dirty="0">
                <a:solidFill>
                  <a:schemeClr val="tx2">
                    <a:lumMod val="75000"/>
                  </a:schemeClr>
                </a:solidFill>
              </a:rPr>
              <a:t>? </a:t>
            </a:r>
            <a:r>
              <a:rPr lang="en-US" sz="3600" b="1" dirty="0" err="1">
                <a:solidFill>
                  <a:schemeClr val="tx2">
                    <a:lumMod val="75000"/>
                  </a:schemeClr>
                </a:solidFill>
              </a:rPr>
              <a:t>Vì</a:t>
            </a:r>
            <a:r>
              <a:rPr lang="en-US" sz="3600" b="1" dirty="0">
                <a:solidFill>
                  <a:schemeClr val="tx2">
                    <a:lumMod val="75000"/>
                  </a:schemeClr>
                </a:solidFill>
              </a:rPr>
              <a:t> </a:t>
            </a:r>
            <a:r>
              <a:rPr lang="en-US" sz="3600" b="1" dirty="0" err="1">
                <a:solidFill>
                  <a:schemeClr val="tx2">
                    <a:lumMod val="75000"/>
                  </a:schemeClr>
                </a:solidFill>
              </a:rPr>
              <a:t>sao</a:t>
            </a:r>
            <a:r>
              <a:rPr lang="en-US" sz="3600" b="1" dirty="0">
                <a:solidFill>
                  <a:schemeClr val="tx2">
                    <a:lumMod val="75000"/>
                  </a:schemeClr>
                </a:solidFill>
              </a:rPr>
              <a:t>?</a:t>
            </a:r>
          </a:p>
        </p:txBody>
      </p:sp>
      <p:pic>
        <p:nvPicPr>
          <p:cNvPr id="36" name="Picture 35" descr="A group of people in clothing&#10;&#10;Description automatically generated with low confidence">
            <a:extLst>
              <a:ext uri="{FF2B5EF4-FFF2-40B4-BE49-F238E27FC236}">
                <a16:creationId xmlns:a16="http://schemas.microsoft.com/office/drawing/2014/main" id="{AAA5D342-6112-4EE9-B6CD-ADD562366D83}"/>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9077907" y="5081722"/>
            <a:ext cx="3007854" cy="1892824"/>
          </a:xfrm>
          <a:prstGeom prst="rect">
            <a:avLst/>
          </a:prstGeom>
        </p:spPr>
      </p:pic>
      <p:pic>
        <p:nvPicPr>
          <p:cNvPr id="37" name="Picture 36" descr="A picture containing indoor, seat&#10;&#10;Description automatically generated">
            <a:extLst>
              <a:ext uri="{FF2B5EF4-FFF2-40B4-BE49-F238E27FC236}">
                <a16:creationId xmlns:a16="http://schemas.microsoft.com/office/drawing/2014/main" id="{FF18D7CB-6818-4157-92F5-C366F1DB2CD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9114" y="4391876"/>
            <a:ext cx="2199029" cy="2718712"/>
          </a:xfrm>
          <a:prstGeom prst="rect">
            <a:avLst/>
          </a:prstGeom>
        </p:spPr>
      </p:pic>
      <p:pic>
        <p:nvPicPr>
          <p:cNvPr id="2" name="Picture 1">
            <a:extLst>
              <a:ext uri="{FF2B5EF4-FFF2-40B4-BE49-F238E27FC236}">
                <a16:creationId xmlns:a16="http://schemas.microsoft.com/office/drawing/2014/main" id="{1D801039-81EA-430A-95EB-A35898F3A272}"/>
              </a:ext>
            </a:extLst>
          </p:cNvPr>
          <p:cNvPicPr>
            <a:picLocks noChangeAspect="1"/>
          </p:cNvPicPr>
          <p:nvPr/>
        </p:nvPicPr>
        <p:blipFill>
          <a:blip r:embed="rId7"/>
          <a:stretch>
            <a:fillRect/>
          </a:stretch>
        </p:blipFill>
        <p:spPr>
          <a:xfrm>
            <a:off x="4477011" y="-223710"/>
            <a:ext cx="2761727" cy="1457070"/>
          </a:xfrm>
          <a:prstGeom prst="rect">
            <a:avLst/>
          </a:prstGeom>
        </p:spPr>
      </p:pic>
      <p:sp>
        <p:nvSpPr>
          <p:cNvPr id="38" name="Rectangle: Rounded Corners 37">
            <a:extLst>
              <a:ext uri="{FF2B5EF4-FFF2-40B4-BE49-F238E27FC236}">
                <a16:creationId xmlns:a16="http://schemas.microsoft.com/office/drawing/2014/main" id="{1BAA1733-A974-45EB-8535-4503031976B4}"/>
              </a:ext>
            </a:extLst>
          </p:cNvPr>
          <p:cNvSpPr/>
          <p:nvPr/>
        </p:nvSpPr>
        <p:spPr>
          <a:xfrm>
            <a:off x="3431131" y="1209675"/>
            <a:ext cx="5379494" cy="838200"/>
          </a:xfrm>
          <a:custGeom>
            <a:avLst/>
            <a:gdLst>
              <a:gd name="connsiteX0" fmla="*/ 0 w 5379494"/>
              <a:gd name="connsiteY0" fmla="*/ 189391 h 838200"/>
              <a:gd name="connsiteX1" fmla="*/ 189391 w 5379494"/>
              <a:gd name="connsiteY1" fmla="*/ 0 h 838200"/>
              <a:gd name="connsiteX2" fmla="*/ 864487 w 5379494"/>
              <a:gd name="connsiteY2" fmla="*/ 0 h 838200"/>
              <a:gd name="connsiteX3" fmla="*/ 1339555 w 5379494"/>
              <a:gd name="connsiteY3" fmla="*/ 0 h 838200"/>
              <a:gd name="connsiteX4" fmla="*/ 1864630 w 5379494"/>
              <a:gd name="connsiteY4" fmla="*/ 0 h 838200"/>
              <a:gd name="connsiteX5" fmla="*/ 2489719 w 5379494"/>
              <a:gd name="connsiteY5" fmla="*/ 0 h 838200"/>
              <a:gd name="connsiteX6" fmla="*/ 2964786 w 5379494"/>
              <a:gd name="connsiteY6" fmla="*/ 0 h 838200"/>
              <a:gd name="connsiteX7" fmla="*/ 3439854 w 5379494"/>
              <a:gd name="connsiteY7" fmla="*/ 0 h 838200"/>
              <a:gd name="connsiteX8" fmla="*/ 3964929 w 5379494"/>
              <a:gd name="connsiteY8" fmla="*/ 0 h 838200"/>
              <a:gd name="connsiteX9" fmla="*/ 4590018 w 5379494"/>
              <a:gd name="connsiteY9" fmla="*/ 0 h 838200"/>
              <a:gd name="connsiteX10" fmla="*/ 5190103 w 5379494"/>
              <a:gd name="connsiteY10" fmla="*/ 0 h 838200"/>
              <a:gd name="connsiteX11" fmla="*/ 5379494 w 5379494"/>
              <a:gd name="connsiteY11" fmla="*/ 189391 h 838200"/>
              <a:gd name="connsiteX12" fmla="*/ 5379494 w 5379494"/>
              <a:gd name="connsiteY12" fmla="*/ 648809 h 838200"/>
              <a:gd name="connsiteX13" fmla="*/ 5190103 w 5379494"/>
              <a:gd name="connsiteY13" fmla="*/ 838200 h 838200"/>
              <a:gd name="connsiteX14" fmla="*/ 4465000 w 5379494"/>
              <a:gd name="connsiteY14" fmla="*/ 838200 h 838200"/>
              <a:gd name="connsiteX15" fmla="*/ 3839911 w 5379494"/>
              <a:gd name="connsiteY15" fmla="*/ 838200 h 838200"/>
              <a:gd name="connsiteX16" fmla="*/ 3114808 w 5379494"/>
              <a:gd name="connsiteY16" fmla="*/ 838200 h 838200"/>
              <a:gd name="connsiteX17" fmla="*/ 2589733 w 5379494"/>
              <a:gd name="connsiteY17" fmla="*/ 838200 h 838200"/>
              <a:gd name="connsiteX18" fmla="*/ 1864630 w 5379494"/>
              <a:gd name="connsiteY18" fmla="*/ 838200 h 838200"/>
              <a:gd name="connsiteX19" fmla="*/ 1239541 w 5379494"/>
              <a:gd name="connsiteY19" fmla="*/ 838200 h 838200"/>
              <a:gd name="connsiteX20" fmla="*/ 189391 w 5379494"/>
              <a:gd name="connsiteY20" fmla="*/ 838200 h 838200"/>
              <a:gd name="connsiteX21" fmla="*/ 0 w 5379494"/>
              <a:gd name="connsiteY21" fmla="*/ 648809 h 838200"/>
              <a:gd name="connsiteX22" fmla="*/ 0 w 5379494"/>
              <a:gd name="connsiteY22" fmla="*/ 189391 h 83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379494" h="838200" fill="none" extrusionOk="0">
                <a:moveTo>
                  <a:pt x="0" y="189391"/>
                </a:moveTo>
                <a:cubicBezTo>
                  <a:pt x="-10508" y="83872"/>
                  <a:pt x="78865" y="14295"/>
                  <a:pt x="189391" y="0"/>
                </a:cubicBezTo>
                <a:cubicBezTo>
                  <a:pt x="358278" y="17504"/>
                  <a:pt x="542296" y="24366"/>
                  <a:pt x="864487" y="0"/>
                </a:cubicBezTo>
                <a:cubicBezTo>
                  <a:pt x="1186678" y="-24366"/>
                  <a:pt x="1217584" y="-16064"/>
                  <a:pt x="1339555" y="0"/>
                </a:cubicBezTo>
                <a:cubicBezTo>
                  <a:pt x="1461526" y="16064"/>
                  <a:pt x="1602346" y="4502"/>
                  <a:pt x="1864630" y="0"/>
                </a:cubicBezTo>
                <a:cubicBezTo>
                  <a:pt x="2126915" y="-4502"/>
                  <a:pt x="2345086" y="-6714"/>
                  <a:pt x="2489719" y="0"/>
                </a:cubicBezTo>
                <a:cubicBezTo>
                  <a:pt x="2634352" y="6714"/>
                  <a:pt x="2750279" y="-6555"/>
                  <a:pt x="2964786" y="0"/>
                </a:cubicBezTo>
                <a:cubicBezTo>
                  <a:pt x="3179293" y="6555"/>
                  <a:pt x="3281960" y="-18170"/>
                  <a:pt x="3439854" y="0"/>
                </a:cubicBezTo>
                <a:cubicBezTo>
                  <a:pt x="3597748" y="18170"/>
                  <a:pt x="3783059" y="19856"/>
                  <a:pt x="3964929" y="0"/>
                </a:cubicBezTo>
                <a:cubicBezTo>
                  <a:pt x="4146799" y="-19856"/>
                  <a:pt x="4308844" y="-3851"/>
                  <a:pt x="4590018" y="0"/>
                </a:cubicBezTo>
                <a:cubicBezTo>
                  <a:pt x="4871192" y="3851"/>
                  <a:pt x="4921200" y="809"/>
                  <a:pt x="5190103" y="0"/>
                </a:cubicBezTo>
                <a:cubicBezTo>
                  <a:pt x="5318252" y="2414"/>
                  <a:pt x="5372505" y="76099"/>
                  <a:pt x="5379494" y="189391"/>
                </a:cubicBezTo>
                <a:cubicBezTo>
                  <a:pt x="5390970" y="309674"/>
                  <a:pt x="5389342" y="476507"/>
                  <a:pt x="5379494" y="648809"/>
                </a:cubicBezTo>
                <a:cubicBezTo>
                  <a:pt x="5372766" y="739069"/>
                  <a:pt x="5301095" y="825908"/>
                  <a:pt x="5190103" y="838200"/>
                </a:cubicBezTo>
                <a:cubicBezTo>
                  <a:pt x="4842530" y="845035"/>
                  <a:pt x="4625537" y="809726"/>
                  <a:pt x="4465000" y="838200"/>
                </a:cubicBezTo>
                <a:cubicBezTo>
                  <a:pt x="4304463" y="866674"/>
                  <a:pt x="4087964" y="865106"/>
                  <a:pt x="3839911" y="838200"/>
                </a:cubicBezTo>
                <a:cubicBezTo>
                  <a:pt x="3591858" y="811294"/>
                  <a:pt x="3471856" y="851253"/>
                  <a:pt x="3114808" y="838200"/>
                </a:cubicBezTo>
                <a:cubicBezTo>
                  <a:pt x="2757760" y="825147"/>
                  <a:pt x="2765643" y="816375"/>
                  <a:pt x="2589733" y="838200"/>
                </a:cubicBezTo>
                <a:cubicBezTo>
                  <a:pt x="2413824" y="860025"/>
                  <a:pt x="2076146" y="859403"/>
                  <a:pt x="1864630" y="838200"/>
                </a:cubicBezTo>
                <a:cubicBezTo>
                  <a:pt x="1653114" y="816997"/>
                  <a:pt x="1397837" y="865062"/>
                  <a:pt x="1239541" y="838200"/>
                </a:cubicBezTo>
                <a:cubicBezTo>
                  <a:pt x="1081245" y="811338"/>
                  <a:pt x="699333" y="807678"/>
                  <a:pt x="189391" y="838200"/>
                </a:cubicBezTo>
                <a:cubicBezTo>
                  <a:pt x="96390" y="831295"/>
                  <a:pt x="-13603" y="760183"/>
                  <a:pt x="0" y="648809"/>
                </a:cubicBezTo>
                <a:cubicBezTo>
                  <a:pt x="-4774" y="513619"/>
                  <a:pt x="-4459" y="284008"/>
                  <a:pt x="0" y="189391"/>
                </a:cubicBezTo>
                <a:close/>
              </a:path>
              <a:path w="5379494" h="838200" stroke="0" extrusionOk="0">
                <a:moveTo>
                  <a:pt x="0" y="189391"/>
                </a:moveTo>
                <a:cubicBezTo>
                  <a:pt x="-15275" y="100824"/>
                  <a:pt x="86980" y="9253"/>
                  <a:pt x="189391" y="0"/>
                </a:cubicBezTo>
                <a:cubicBezTo>
                  <a:pt x="412927" y="13609"/>
                  <a:pt x="486891" y="23272"/>
                  <a:pt x="714466" y="0"/>
                </a:cubicBezTo>
                <a:cubicBezTo>
                  <a:pt x="942041" y="-23272"/>
                  <a:pt x="1127787" y="1865"/>
                  <a:pt x="1289548" y="0"/>
                </a:cubicBezTo>
                <a:cubicBezTo>
                  <a:pt x="1451309" y="-1865"/>
                  <a:pt x="1623491" y="-17182"/>
                  <a:pt x="1764615" y="0"/>
                </a:cubicBezTo>
                <a:cubicBezTo>
                  <a:pt x="1905739" y="17182"/>
                  <a:pt x="2167752" y="-16562"/>
                  <a:pt x="2439711" y="0"/>
                </a:cubicBezTo>
                <a:cubicBezTo>
                  <a:pt x="2711670" y="16562"/>
                  <a:pt x="2803272" y="2603"/>
                  <a:pt x="2914779" y="0"/>
                </a:cubicBezTo>
                <a:cubicBezTo>
                  <a:pt x="3026286" y="-2603"/>
                  <a:pt x="3260141" y="16908"/>
                  <a:pt x="3539868" y="0"/>
                </a:cubicBezTo>
                <a:cubicBezTo>
                  <a:pt x="3819595" y="-16908"/>
                  <a:pt x="3889729" y="-13753"/>
                  <a:pt x="4064943" y="0"/>
                </a:cubicBezTo>
                <a:cubicBezTo>
                  <a:pt x="4240157" y="13753"/>
                  <a:pt x="4382512" y="-20353"/>
                  <a:pt x="4590018" y="0"/>
                </a:cubicBezTo>
                <a:cubicBezTo>
                  <a:pt x="4797524" y="20353"/>
                  <a:pt x="4967105" y="22350"/>
                  <a:pt x="5190103" y="0"/>
                </a:cubicBezTo>
                <a:cubicBezTo>
                  <a:pt x="5290971" y="-9819"/>
                  <a:pt x="5393029" y="88747"/>
                  <a:pt x="5379494" y="189391"/>
                </a:cubicBezTo>
                <a:cubicBezTo>
                  <a:pt x="5397320" y="291470"/>
                  <a:pt x="5359501" y="552023"/>
                  <a:pt x="5379494" y="648809"/>
                </a:cubicBezTo>
                <a:cubicBezTo>
                  <a:pt x="5372374" y="754391"/>
                  <a:pt x="5315058" y="841775"/>
                  <a:pt x="5190103" y="838200"/>
                </a:cubicBezTo>
                <a:cubicBezTo>
                  <a:pt x="5041698" y="843501"/>
                  <a:pt x="4796832" y="833924"/>
                  <a:pt x="4615021" y="838200"/>
                </a:cubicBezTo>
                <a:cubicBezTo>
                  <a:pt x="4433210" y="842476"/>
                  <a:pt x="4241503" y="856231"/>
                  <a:pt x="4039939" y="838200"/>
                </a:cubicBezTo>
                <a:cubicBezTo>
                  <a:pt x="3838375" y="820169"/>
                  <a:pt x="3638262" y="852923"/>
                  <a:pt x="3514864" y="838200"/>
                </a:cubicBezTo>
                <a:cubicBezTo>
                  <a:pt x="3391467" y="823477"/>
                  <a:pt x="3154401" y="837222"/>
                  <a:pt x="2939783" y="838200"/>
                </a:cubicBezTo>
                <a:cubicBezTo>
                  <a:pt x="2725165" y="839178"/>
                  <a:pt x="2442184" y="827778"/>
                  <a:pt x="2264686" y="838200"/>
                </a:cubicBezTo>
                <a:cubicBezTo>
                  <a:pt x="2087188" y="848622"/>
                  <a:pt x="1941511" y="853576"/>
                  <a:pt x="1739612" y="838200"/>
                </a:cubicBezTo>
                <a:cubicBezTo>
                  <a:pt x="1537713" y="822824"/>
                  <a:pt x="1263289" y="863008"/>
                  <a:pt x="1014508" y="838200"/>
                </a:cubicBezTo>
                <a:cubicBezTo>
                  <a:pt x="765727" y="813392"/>
                  <a:pt x="415525" y="877442"/>
                  <a:pt x="189391" y="838200"/>
                </a:cubicBezTo>
                <a:cubicBezTo>
                  <a:pt x="73740" y="832995"/>
                  <a:pt x="14842" y="756688"/>
                  <a:pt x="0" y="648809"/>
                </a:cubicBezTo>
                <a:cubicBezTo>
                  <a:pt x="-4514" y="468692"/>
                  <a:pt x="9009" y="302664"/>
                  <a:pt x="0" y="189391"/>
                </a:cubicBezTo>
                <a:close/>
              </a:path>
            </a:pathLst>
          </a:custGeom>
          <a:solidFill>
            <a:schemeClr val="bg1"/>
          </a:solidFill>
          <a:ln w="38100">
            <a:solidFill>
              <a:srgbClr val="002060"/>
            </a:solidFill>
            <a:extLst>
              <a:ext uri="{C807C97D-BFC1-408E-A445-0C87EB9F89A2}">
                <ask:lineSketchStyleProps xmlns:ask="http://schemas.microsoft.com/office/drawing/2018/sketchyshapes" sd="2475911327">
                  <a:prstGeom prst="roundRect">
                    <a:avLst>
                      <a:gd name="adj" fmla="val 22595"/>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chemeClr val="tx2">
                    <a:lumMod val="75000"/>
                  </a:schemeClr>
                </a:solidFill>
              </a:rPr>
              <a:t>Tên</a:t>
            </a:r>
            <a:r>
              <a:rPr lang="en-US" sz="3600" b="1" dirty="0">
                <a:solidFill>
                  <a:schemeClr val="tx2">
                    <a:lumMod val="75000"/>
                  </a:schemeClr>
                </a:solidFill>
              </a:rPr>
              <a:t> </a:t>
            </a:r>
            <a:r>
              <a:rPr lang="en-US" sz="3600" b="1" dirty="0" err="1">
                <a:solidFill>
                  <a:schemeClr val="tx2">
                    <a:lumMod val="75000"/>
                  </a:schemeClr>
                </a:solidFill>
              </a:rPr>
              <a:t>câu</a:t>
            </a:r>
            <a:r>
              <a:rPr lang="en-US" sz="3600" b="1" dirty="0">
                <a:solidFill>
                  <a:schemeClr val="tx2">
                    <a:lumMod val="75000"/>
                  </a:schemeClr>
                </a:solidFill>
              </a:rPr>
              <a:t> </a:t>
            </a:r>
            <a:r>
              <a:rPr lang="en-US" sz="3600" b="1" dirty="0" err="1">
                <a:solidFill>
                  <a:schemeClr val="tx2">
                    <a:lumMod val="75000"/>
                  </a:schemeClr>
                </a:solidFill>
              </a:rPr>
              <a:t>chuyện</a:t>
            </a:r>
            <a:r>
              <a:rPr lang="en-US" sz="3600" b="1" dirty="0">
                <a:solidFill>
                  <a:schemeClr val="tx2">
                    <a:lumMod val="75000"/>
                  </a:schemeClr>
                </a:solidFill>
              </a:rPr>
              <a:t> </a:t>
            </a:r>
            <a:r>
              <a:rPr lang="en-US" sz="3600" b="1" dirty="0" err="1">
                <a:solidFill>
                  <a:schemeClr val="tx2">
                    <a:lumMod val="75000"/>
                  </a:schemeClr>
                </a:solidFill>
              </a:rPr>
              <a:t>là</a:t>
            </a:r>
            <a:r>
              <a:rPr lang="en-US" sz="3600" b="1" dirty="0">
                <a:solidFill>
                  <a:schemeClr val="tx2">
                    <a:lumMod val="75000"/>
                  </a:schemeClr>
                </a:solidFill>
              </a:rPr>
              <a:t> </a:t>
            </a:r>
            <a:r>
              <a:rPr lang="en-US" sz="3600" b="1" dirty="0" err="1">
                <a:solidFill>
                  <a:schemeClr val="tx2">
                    <a:lumMod val="75000"/>
                  </a:schemeClr>
                </a:solidFill>
              </a:rPr>
              <a:t>gì</a:t>
            </a:r>
            <a:r>
              <a:rPr lang="en-US" sz="3600" b="1" dirty="0">
                <a:solidFill>
                  <a:schemeClr val="tx2">
                    <a:lumMod val="75000"/>
                  </a:schemeClr>
                </a:solidFill>
              </a:rPr>
              <a:t>?</a:t>
            </a:r>
          </a:p>
        </p:txBody>
      </p:sp>
    </p:spTree>
    <p:extLst>
      <p:ext uri="{BB962C8B-B14F-4D97-AF65-F5344CB8AC3E}">
        <p14:creationId xmlns:p14="http://schemas.microsoft.com/office/powerpoint/2010/main" val="2769702422"/>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38"/>
                                        </p:tgtEl>
                                        <p:attrNameLst>
                                          <p:attrName>style.visibility</p:attrName>
                                        </p:attrNameLst>
                                      </p:cBhvr>
                                      <p:to>
                                        <p:strVal val="visible"/>
                                      </p:to>
                                    </p:set>
                                    <p:animEffect transition="in" filter="wipe(down)">
                                      <p:cBhvr>
                                        <p:cTn id="14" dur="500"/>
                                        <p:tgtEl>
                                          <p:spTgt spid="38"/>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ipe(down)">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wipe(down)">
                                      <p:cBhvr>
                                        <p:cTn id="24" dur="500"/>
                                        <p:tgtEl>
                                          <p:spTgt spid="20"/>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28"/>
                                        </p:tgtEl>
                                        <p:attrNameLst>
                                          <p:attrName>style.visibility</p:attrName>
                                        </p:attrNameLst>
                                      </p:cBhvr>
                                      <p:to>
                                        <p:strVal val="visible"/>
                                      </p:to>
                                    </p:set>
                                    <p:animEffect transition="in" filter="wipe(down)">
                                      <p:cBhvr>
                                        <p:cTn id="29"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P spid="20" grpId="0" animBg="1"/>
      <p:bldP spid="28" grpId="0" animBg="1"/>
      <p:bldP spid="3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18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586" y="1389363"/>
            <a:ext cx="5221704" cy="5221704"/>
          </a:xfrm>
          <a:prstGeom prst="rect">
            <a:avLst/>
          </a:prstGeom>
        </p:spPr>
      </p:pic>
      <p:sp>
        <p:nvSpPr>
          <p:cNvPr id="6" name="Rounded Rectangle 5"/>
          <p:cNvSpPr/>
          <p:nvPr/>
        </p:nvSpPr>
        <p:spPr>
          <a:xfrm>
            <a:off x="3990975" y="1390649"/>
            <a:ext cx="7962900" cy="4706055"/>
          </a:xfrm>
          <a:prstGeom prst="roundRect">
            <a:avLst/>
          </a:prstGeom>
          <a:solidFill>
            <a:schemeClr val="bg1"/>
          </a:solidFill>
          <a:ln>
            <a:solidFill>
              <a:srgbClr val="F476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50000"/>
              </a:lnSpc>
            </a:pPr>
            <a:r>
              <a:rPr lang="vi-VN" sz="2400" b="1" i="1" dirty="0">
                <a:solidFill>
                  <a:srgbClr val="002060"/>
                </a:solidFill>
                <a:latin typeface="Cambria" panose="02040503050406030204" pitchFamily="18" charset="0"/>
                <a:ea typeface="Cambria" panose="02040503050406030204" pitchFamily="18" charset="0"/>
              </a:rPr>
              <a:t>Em rất thích nhân vật Gà trống trong truyện Đi tìm mặt trời. Khi gõ kiến đến nhà các loài vật, tất cả đều bận rộn với công việc riêng. Chỉ có Gà trống là đồng ý đi tìm mặt trời. Trên hành trình đi tìm mặt trời, Gà trống đã phải đối mặt với khó khăn, nhưng nghĩ thương các bạn sống trong tối tăm, ẩm ướt nên đã không từ bỏ. Nhân vật này giúp em cảm nhận được ý nghĩa của lòng dũng cảm, tình yêu thương đồng loại.</a:t>
            </a:r>
            <a:endParaRPr kumimoji="0" lang="vi-VN" sz="2400" b="0" i="0"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pic>
        <p:nvPicPr>
          <p:cNvPr id="2" name="Picture 1">
            <a:extLst>
              <a:ext uri="{FF2B5EF4-FFF2-40B4-BE49-F238E27FC236}">
                <a16:creationId xmlns:a16="http://schemas.microsoft.com/office/drawing/2014/main" id="{3A474BF8-A9B6-40BF-8E14-1187D5D9CBF4}"/>
              </a:ext>
            </a:extLst>
          </p:cNvPr>
          <p:cNvPicPr>
            <a:picLocks noChangeAspect="1"/>
          </p:cNvPicPr>
          <p:nvPr/>
        </p:nvPicPr>
        <p:blipFill>
          <a:blip r:embed="rId4"/>
          <a:stretch>
            <a:fillRect/>
          </a:stretch>
        </p:blipFill>
        <p:spPr>
          <a:xfrm>
            <a:off x="3189483" y="0"/>
            <a:ext cx="5736833" cy="1170533"/>
          </a:xfrm>
          <a:prstGeom prst="rect">
            <a:avLst/>
          </a:prstGeom>
        </p:spPr>
      </p:pic>
    </p:spTree>
    <p:extLst>
      <p:ext uri="{BB962C8B-B14F-4D97-AF65-F5344CB8AC3E}">
        <p14:creationId xmlns:p14="http://schemas.microsoft.com/office/powerpoint/2010/main" val="811089437"/>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18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586" y="1389363"/>
            <a:ext cx="5221704" cy="5221704"/>
          </a:xfrm>
          <a:prstGeom prst="rect">
            <a:avLst/>
          </a:prstGeom>
        </p:spPr>
      </p:pic>
      <p:sp>
        <p:nvSpPr>
          <p:cNvPr id="6" name="Rounded Rectangle 5"/>
          <p:cNvSpPr/>
          <p:nvPr/>
        </p:nvSpPr>
        <p:spPr>
          <a:xfrm>
            <a:off x="3990975" y="1562100"/>
            <a:ext cx="7962900" cy="4762500"/>
          </a:xfrm>
          <a:prstGeom prst="roundRect">
            <a:avLst/>
          </a:prstGeom>
          <a:solidFill>
            <a:schemeClr val="bg1"/>
          </a:solidFill>
          <a:ln>
            <a:solidFill>
              <a:srgbClr val="F476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50000"/>
              </a:lnSpc>
            </a:pPr>
            <a:r>
              <a:rPr lang="vi-VN" sz="2600" b="1" i="1" dirty="0">
                <a:solidFill>
                  <a:srgbClr val="002060"/>
                </a:solidFill>
                <a:latin typeface="Cambria" panose="02040503050406030204" pitchFamily="18" charset="0"/>
                <a:ea typeface="Cambria" panose="02040503050406030204" pitchFamily="18" charset="0"/>
              </a:rPr>
              <a:t>Trong chương trình Tiếng Việt lớp 3, em đã được học bài Tia nắng bé nhỏ. Nhân vật được nói đến trong bài đọc là bạn Na. Na là một cô bé nhỏ nhắn, xinh xắn, thông minh và ngoan ngoãn. Em rất thích Na bởi vì bạn ấy là một người cháu hiếu thảo. Vì bà không thể ra ngoài đi nhìn thấy nắng nên Na đã tìm cách mang nắng về cho bà.</a:t>
            </a:r>
          </a:p>
        </p:txBody>
      </p:sp>
      <p:pic>
        <p:nvPicPr>
          <p:cNvPr id="2" name="Picture 1">
            <a:extLst>
              <a:ext uri="{FF2B5EF4-FFF2-40B4-BE49-F238E27FC236}">
                <a16:creationId xmlns:a16="http://schemas.microsoft.com/office/drawing/2014/main" id="{3A474BF8-A9B6-40BF-8E14-1187D5D9CBF4}"/>
              </a:ext>
            </a:extLst>
          </p:cNvPr>
          <p:cNvPicPr>
            <a:picLocks noChangeAspect="1"/>
          </p:cNvPicPr>
          <p:nvPr/>
        </p:nvPicPr>
        <p:blipFill>
          <a:blip r:embed="rId4"/>
          <a:stretch>
            <a:fillRect/>
          </a:stretch>
        </p:blipFill>
        <p:spPr>
          <a:xfrm>
            <a:off x="3608583" y="266700"/>
            <a:ext cx="5736833" cy="1170533"/>
          </a:xfrm>
          <a:prstGeom prst="rect">
            <a:avLst/>
          </a:prstGeom>
        </p:spPr>
      </p:pic>
    </p:spTree>
    <p:extLst>
      <p:ext uri="{BB962C8B-B14F-4D97-AF65-F5344CB8AC3E}">
        <p14:creationId xmlns:p14="http://schemas.microsoft.com/office/powerpoint/2010/main" val="1213190629"/>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reemap chart&#10;&#10;Description automatically generated">
            <a:extLst>
              <a:ext uri="{FF2B5EF4-FFF2-40B4-BE49-F238E27FC236}">
                <a16:creationId xmlns:a16="http://schemas.microsoft.com/office/drawing/2014/main" id="{EEA7F22F-F058-71BC-8FBB-F8C9444E00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2" name="Group 1">
            <a:extLst>
              <a:ext uri="{FF2B5EF4-FFF2-40B4-BE49-F238E27FC236}">
                <a16:creationId xmlns:a16="http://schemas.microsoft.com/office/drawing/2014/main" id="{30B82A53-9ABE-77F3-1EF0-AE69EA809AF6}"/>
              </a:ext>
            </a:extLst>
          </p:cNvPr>
          <p:cNvGrpSpPr/>
          <p:nvPr/>
        </p:nvGrpSpPr>
        <p:grpSpPr>
          <a:xfrm>
            <a:off x="8832010" y="2079930"/>
            <a:ext cx="3359990" cy="4632539"/>
            <a:chOff x="8744924" y="2143452"/>
            <a:chExt cx="3359990" cy="4632539"/>
          </a:xfrm>
        </p:grpSpPr>
        <p:pic>
          <p:nvPicPr>
            <p:cNvPr id="21" name="Picture 20" descr="A close-up of a logo&#10;&#10;Description automatically generated with low confidence">
              <a:extLst>
                <a:ext uri="{FF2B5EF4-FFF2-40B4-BE49-F238E27FC236}">
                  <a16:creationId xmlns:a16="http://schemas.microsoft.com/office/drawing/2014/main" id="{63499A2D-6B8D-B6CD-1CB3-CF0BC62B039D}"/>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803817" y="5052451"/>
              <a:ext cx="3301097" cy="1723540"/>
            </a:xfrm>
            <a:prstGeom prst="rect">
              <a:avLst/>
            </a:prstGeom>
          </p:spPr>
        </p:pic>
        <p:pic>
          <p:nvPicPr>
            <p:cNvPr id="23" name="Picture 22" descr="Icon&#10;&#10;Description automatically generated">
              <a:extLst>
                <a:ext uri="{FF2B5EF4-FFF2-40B4-BE49-F238E27FC236}">
                  <a16:creationId xmlns:a16="http://schemas.microsoft.com/office/drawing/2014/main" id="{93F29F37-DB58-7C67-5119-ED0ABCE28C34}"/>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744924" y="2143452"/>
              <a:ext cx="2764981" cy="3101731"/>
            </a:xfrm>
            <a:prstGeom prst="rect">
              <a:avLst/>
            </a:prstGeom>
          </p:spPr>
        </p:pic>
      </p:grpSp>
      <p:grpSp>
        <p:nvGrpSpPr>
          <p:cNvPr id="16" name="Group 15">
            <a:extLst>
              <a:ext uri="{FF2B5EF4-FFF2-40B4-BE49-F238E27FC236}">
                <a16:creationId xmlns:a16="http://schemas.microsoft.com/office/drawing/2014/main" id="{7FDA9F0A-C4C2-22CF-F683-15F8B9F71B10}"/>
              </a:ext>
            </a:extLst>
          </p:cNvPr>
          <p:cNvGrpSpPr/>
          <p:nvPr/>
        </p:nvGrpSpPr>
        <p:grpSpPr>
          <a:xfrm>
            <a:off x="4537623" y="544796"/>
            <a:ext cx="4002223" cy="3114718"/>
            <a:chOff x="84595" y="2353938"/>
            <a:chExt cx="2412000" cy="1692000"/>
          </a:xfrm>
        </p:grpSpPr>
        <p:sp>
          <p:nvSpPr>
            <p:cNvPr id="17" name="Speech Bubble: Oval 16">
              <a:extLst>
                <a:ext uri="{FF2B5EF4-FFF2-40B4-BE49-F238E27FC236}">
                  <a16:creationId xmlns:a16="http://schemas.microsoft.com/office/drawing/2014/main" id="{9E0E4808-F512-1C47-1E29-57001AE43A3F}"/>
                </a:ext>
              </a:extLst>
            </p:cNvPr>
            <p:cNvSpPr/>
            <p:nvPr/>
          </p:nvSpPr>
          <p:spPr>
            <a:xfrm>
              <a:off x="84595" y="2353938"/>
              <a:ext cx="2412000" cy="1692000"/>
            </a:xfrm>
            <a:custGeom>
              <a:avLst/>
              <a:gdLst>
                <a:gd name="connsiteX0" fmla="*/ 343445 w 2412000"/>
                <a:gd name="connsiteY0" fmla="*/ 1627247 h 1692000"/>
                <a:gd name="connsiteX1" fmla="*/ 299173 w 2412000"/>
                <a:gd name="connsiteY1" fmla="*/ 1403720 h 1692000"/>
                <a:gd name="connsiteX2" fmla="*/ 638113 w 2412000"/>
                <a:gd name="connsiteY2" fmla="*/ 99663 h 1692000"/>
                <a:gd name="connsiteX3" fmla="*/ 1931924 w 2412000"/>
                <a:gd name="connsiteY3" fmla="*/ 170425 h 1692000"/>
                <a:gd name="connsiteX4" fmla="*/ 1957182 w 2412000"/>
                <a:gd name="connsiteY4" fmla="*/ 1507847 h 1692000"/>
                <a:gd name="connsiteX5" fmla="*/ 663035 w 2412000"/>
                <a:gd name="connsiteY5" fmla="*/ 1601408 h 1692000"/>
                <a:gd name="connsiteX6" fmla="*/ 343445 w 2412000"/>
                <a:gd name="connsiteY6" fmla="*/ 1627247 h 16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12000" h="1692000" fill="none" extrusionOk="0">
                  <a:moveTo>
                    <a:pt x="343445" y="1627247"/>
                  </a:moveTo>
                  <a:cubicBezTo>
                    <a:pt x="343960" y="1575851"/>
                    <a:pt x="303369" y="1450028"/>
                    <a:pt x="299173" y="1403720"/>
                  </a:cubicBezTo>
                  <a:cubicBezTo>
                    <a:pt x="-356267" y="1048634"/>
                    <a:pt x="-49817" y="416889"/>
                    <a:pt x="638113" y="99663"/>
                  </a:cubicBezTo>
                  <a:cubicBezTo>
                    <a:pt x="1130886" y="-125360"/>
                    <a:pt x="1560478" y="-42796"/>
                    <a:pt x="1931924" y="170425"/>
                  </a:cubicBezTo>
                  <a:cubicBezTo>
                    <a:pt x="2704999" y="491624"/>
                    <a:pt x="2550172" y="1188283"/>
                    <a:pt x="1957182" y="1507847"/>
                  </a:cubicBezTo>
                  <a:cubicBezTo>
                    <a:pt x="1688010" y="1720189"/>
                    <a:pt x="1128005" y="1673605"/>
                    <a:pt x="663035" y="1601408"/>
                  </a:cubicBezTo>
                  <a:cubicBezTo>
                    <a:pt x="582558" y="1620203"/>
                    <a:pt x="408815" y="1619713"/>
                    <a:pt x="343445" y="1627247"/>
                  </a:cubicBezTo>
                  <a:close/>
                </a:path>
                <a:path w="2412000" h="1692000" stroke="0" extrusionOk="0">
                  <a:moveTo>
                    <a:pt x="343445" y="1627247"/>
                  </a:moveTo>
                  <a:cubicBezTo>
                    <a:pt x="331597" y="1540843"/>
                    <a:pt x="309531" y="1456834"/>
                    <a:pt x="299173" y="1403720"/>
                  </a:cubicBezTo>
                  <a:cubicBezTo>
                    <a:pt x="-276302" y="983527"/>
                    <a:pt x="-65926" y="289768"/>
                    <a:pt x="638113" y="99663"/>
                  </a:cubicBezTo>
                  <a:cubicBezTo>
                    <a:pt x="1032000" y="-63459"/>
                    <a:pt x="1513342" y="32567"/>
                    <a:pt x="1931924" y="170425"/>
                  </a:cubicBezTo>
                  <a:cubicBezTo>
                    <a:pt x="2537054" y="563688"/>
                    <a:pt x="2714560" y="1217141"/>
                    <a:pt x="1957182" y="1507847"/>
                  </a:cubicBezTo>
                  <a:cubicBezTo>
                    <a:pt x="1600275" y="1705322"/>
                    <a:pt x="1092343" y="1783015"/>
                    <a:pt x="663035" y="1601408"/>
                  </a:cubicBezTo>
                  <a:cubicBezTo>
                    <a:pt x="542398" y="1600188"/>
                    <a:pt x="478559" y="1608874"/>
                    <a:pt x="343445" y="1627247"/>
                  </a:cubicBezTo>
                  <a:close/>
                </a:path>
              </a:pathLst>
            </a:custGeom>
            <a:solidFill>
              <a:srgbClr val="FFDDFF"/>
            </a:solidFill>
            <a:ln w="12700">
              <a:solidFill>
                <a:srgbClr val="CC00CC"/>
              </a:solidFill>
              <a:extLst>
                <a:ext uri="{C807C97D-BFC1-408E-A445-0C87EB9F89A2}">
                  <ask:lineSketchStyleProps xmlns:ask="http://schemas.microsoft.com/office/drawing/2018/sketchyshapes" sd="2719067709">
                    <a:prstGeom prst="wedgeEllipseCallout">
                      <a:avLst>
                        <a:gd name="adj1" fmla="val -35761"/>
                        <a:gd name="adj2" fmla="val 46173"/>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800EE04C-1BE3-D429-9376-EB08AF5C0F12}"/>
                </a:ext>
              </a:extLst>
            </p:cNvPr>
            <p:cNvSpPr txBox="1"/>
            <p:nvPr/>
          </p:nvSpPr>
          <p:spPr>
            <a:xfrm>
              <a:off x="253629" y="2671032"/>
              <a:ext cx="2096032" cy="105331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CC00CC"/>
                  </a:solidFill>
                  <a:effectLst/>
                  <a:uLnTx/>
                  <a:uFillTx/>
                  <a:latin typeface="Calibri" panose="020F0502020204030204"/>
                  <a:ea typeface="+mn-ea"/>
                  <a:cs typeface="+mn-cs"/>
                </a:rPr>
                <a:t>Viết</a:t>
              </a:r>
              <a:r>
                <a:rPr kumimoji="0" lang="en-US" sz="4000" b="1" i="0" u="none" strike="noStrike" kern="1200" cap="none" spc="0" normalizeH="0" baseline="0" noProof="0" dirty="0">
                  <a:ln>
                    <a:noFill/>
                  </a:ln>
                  <a:solidFill>
                    <a:srgbClr val="CC00CC"/>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srgbClr val="CC00CC"/>
                  </a:solidFill>
                  <a:effectLst/>
                  <a:uLnTx/>
                  <a:uFillTx/>
                  <a:latin typeface="Calibri" panose="020F0502020204030204"/>
                  <a:ea typeface="+mn-ea"/>
                  <a:cs typeface="+mn-cs"/>
                </a:rPr>
                <a:t>đoạn</a:t>
              </a:r>
              <a:r>
                <a:rPr kumimoji="0" lang="en-US" sz="4000" b="1" i="0" u="none" strike="noStrike" kern="1200" cap="none" spc="0" normalizeH="0" baseline="0" noProof="0" dirty="0">
                  <a:ln>
                    <a:noFill/>
                  </a:ln>
                  <a:solidFill>
                    <a:srgbClr val="CC00CC"/>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srgbClr val="CC00CC"/>
                  </a:solidFill>
                  <a:effectLst/>
                  <a:uLnTx/>
                  <a:uFillTx/>
                  <a:latin typeface="Calibri" panose="020F0502020204030204"/>
                  <a:ea typeface="+mn-ea"/>
                  <a:cs typeface="+mn-cs"/>
                </a:rPr>
                <a:t>văn</a:t>
              </a:r>
              <a:r>
                <a:rPr kumimoji="0" lang="en-US" sz="4000" b="1" i="0" u="none" strike="noStrike" kern="1200" cap="none" spc="0" normalizeH="0" baseline="0" noProof="0" dirty="0">
                  <a:ln>
                    <a:noFill/>
                  </a:ln>
                  <a:solidFill>
                    <a:srgbClr val="CC00CC"/>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srgbClr val="CC00CC"/>
                  </a:solidFill>
                  <a:effectLst/>
                  <a:uLnTx/>
                  <a:uFillTx/>
                  <a:latin typeface="Calibri" panose="020F0502020204030204"/>
                  <a:ea typeface="+mn-ea"/>
                  <a:cs typeface="+mn-cs"/>
                </a:rPr>
                <a:t>ngắn</a:t>
              </a:r>
              <a:r>
                <a:rPr kumimoji="0" lang="en-US" sz="4000" b="1" i="0" u="none" strike="noStrike" kern="1200" cap="none" spc="0" normalizeH="0" baseline="0" noProof="0" dirty="0">
                  <a:ln>
                    <a:noFill/>
                  </a:ln>
                  <a:solidFill>
                    <a:srgbClr val="CC00CC"/>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srgbClr val="CC00CC"/>
                  </a:solidFill>
                  <a:effectLst/>
                  <a:uLnTx/>
                  <a:uFillTx/>
                  <a:latin typeface="Calibri" panose="020F0502020204030204"/>
                  <a:ea typeface="+mn-ea"/>
                  <a:cs typeface="+mn-cs"/>
                </a:rPr>
                <a:t>theo</a:t>
              </a:r>
              <a:r>
                <a:rPr kumimoji="0" lang="en-US" sz="4000" b="1" i="0" u="none" strike="noStrike" kern="1200" cap="none" spc="0" normalizeH="0" baseline="0" noProof="0" dirty="0">
                  <a:ln>
                    <a:noFill/>
                  </a:ln>
                  <a:solidFill>
                    <a:srgbClr val="CC00CC"/>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srgbClr val="CC00CC"/>
                  </a:solidFill>
                  <a:effectLst/>
                  <a:uLnTx/>
                  <a:uFillTx/>
                  <a:latin typeface="Calibri" panose="020F0502020204030204"/>
                  <a:ea typeface="+mn-ea"/>
                  <a:cs typeface="+mn-cs"/>
                </a:rPr>
                <a:t>nội</a:t>
              </a:r>
              <a:r>
                <a:rPr kumimoji="0" lang="en-US" sz="4000" b="1" i="0" u="none" strike="noStrike" kern="1200" cap="none" spc="0" normalizeH="0" baseline="0" noProof="0" dirty="0">
                  <a:ln>
                    <a:noFill/>
                  </a:ln>
                  <a:solidFill>
                    <a:srgbClr val="CC00CC"/>
                  </a:solidFill>
                  <a:effectLst/>
                  <a:uLnTx/>
                  <a:uFillTx/>
                  <a:latin typeface="Calibri" panose="020F0502020204030204"/>
                  <a:ea typeface="+mn-ea"/>
                  <a:cs typeface="+mn-cs"/>
                </a:rPr>
                <a:t> dung </a:t>
              </a:r>
              <a:r>
                <a:rPr kumimoji="0" lang="en-US" sz="4000" b="1" i="0" u="none" strike="noStrike" kern="1200" cap="none" spc="0" normalizeH="0" baseline="0" noProof="0" dirty="0" err="1">
                  <a:ln>
                    <a:noFill/>
                  </a:ln>
                  <a:solidFill>
                    <a:srgbClr val="CC00CC"/>
                  </a:solidFill>
                  <a:effectLst/>
                  <a:uLnTx/>
                  <a:uFillTx/>
                  <a:latin typeface="Calibri" panose="020F0502020204030204"/>
                  <a:ea typeface="+mn-ea"/>
                  <a:cs typeface="+mn-cs"/>
                </a:rPr>
                <a:t>gợi</a:t>
              </a:r>
              <a:r>
                <a:rPr kumimoji="0" lang="en-US" sz="4000" b="1" i="0" u="none" strike="noStrike" kern="1200" cap="none" spc="0" normalizeH="0" baseline="0" noProof="0" dirty="0">
                  <a:ln>
                    <a:noFill/>
                  </a:ln>
                  <a:solidFill>
                    <a:srgbClr val="CC00CC"/>
                  </a:solidFill>
                  <a:effectLst/>
                  <a:uLnTx/>
                  <a:uFillTx/>
                  <a:latin typeface="Calibri" panose="020F0502020204030204"/>
                  <a:ea typeface="+mn-ea"/>
                  <a:cs typeface="+mn-cs"/>
                </a:rPr>
                <a:t> ý</a:t>
              </a:r>
            </a:p>
          </p:txBody>
        </p:sp>
      </p:grpSp>
      <p:grpSp>
        <p:nvGrpSpPr>
          <p:cNvPr id="19" name="Group 18">
            <a:extLst>
              <a:ext uri="{FF2B5EF4-FFF2-40B4-BE49-F238E27FC236}">
                <a16:creationId xmlns:a16="http://schemas.microsoft.com/office/drawing/2014/main" id="{2CBCB282-97A2-DE67-8DE9-C06F16616684}"/>
              </a:ext>
            </a:extLst>
          </p:cNvPr>
          <p:cNvGrpSpPr/>
          <p:nvPr/>
        </p:nvGrpSpPr>
        <p:grpSpPr>
          <a:xfrm>
            <a:off x="1790608" y="3726272"/>
            <a:ext cx="3794098" cy="3131728"/>
            <a:chOff x="0" y="2686369"/>
            <a:chExt cx="5455920" cy="4503431"/>
          </a:xfrm>
        </p:grpSpPr>
        <p:pic>
          <p:nvPicPr>
            <p:cNvPr id="20" name="Picture 19" descr="A picture containing icon&#10;&#10;Description automatically generated">
              <a:extLst>
                <a:ext uri="{FF2B5EF4-FFF2-40B4-BE49-F238E27FC236}">
                  <a16:creationId xmlns:a16="http://schemas.microsoft.com/office/drawing/2014/main" id="{7CCFB2D0-AE5F-4C40-E6D7-EBAFA9E31D08}"/>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0" y="3373787"/>
              <a:ext cx="5455920" cy="3816013"/>
            </a:xfrm>
            <a:prstGeom prst="rect">
              <a:avLst/>
            </a:prstGeom>
          </p:spPr>
        </p:pic>
        <p:pic>
          <p:nvPicPr>
            <p:cNvPr id="22" name="Picture 21" descr="Icon&#10;&#10;Description automatically generated">
              <a:extLst>
                <a:ext uri="{FF2B5EF4-FFF2-40B4-BE49-F238E27FC236}">
                  <a16:creationId xmlns:a16="http://schemas.microsoft.com/office/drawing/2014/main" id="{F8B22729-8B63-CFEF-5B41-367C77B83788}"/>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425190" y="2686369"/>
              <a:ext cx="4605537" cy="4160528"/>
            </a:xfrm>
            <a:prstGeom prst="rect">
              <a:avLst/>
            </a:prstGeom>
          </p:spPr>
        </p:pic>
      </p:grpSp>
    </p:spTree>
    <p:extLst>
      <p:ext uri="{BB962C8B-B14F-4D97-AF65-F5344CB8AC3E}">
        <p14:creationId xmlns:p14="http://schemas.microsoft.com/office/powerpoint/2010/main" val="1597023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TotalTime>
  <Words>447</Words>
  <Application>Microsoft Office PowerPoint</Application>
  <PresentationFormat>Widescreen</PresentationFormat>
  <Paragraphs>25</Paragraphs>
  <Slides>15</Slides>
  <Notes>0</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15</vt:i4>
      </vt:variant>
    </vt:vector>
  </HeadingPairs>
  <TitlesOfParts>
    <vt:vector size="22" baseType="lpstr">
      <vt:lpstr>Arial</vt:lpstr>
      <vt:lpstr>Calibri</vt:lpstr>
      <vt:lpstr>Calibri Light</vt:lpstr>
      <vt:lpstr>Cambria</vt:lpstr>
      <vt:lpstr>1_Office Theme</vt:lpstr>
      <vt:lpstr>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16</cp:revision>
  <dcterms:created xsi:type="dcterms:W3CDTF">2022-11-21T10:56:49Z</dcterms:created>
  <dcterms:modified xsi:type="dcterms:W3CDTF">2022-11-21T12:28:37Z</dcterms:modified>
</cp:coreProperties>
</file>