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007577253" r:id="rId2"/>
    <p:sldId id="2007577254" r:id="rId3"/>
    <p:sldId id="2007577266" r:id="rId4"/>
    <p:sldId id="2007577267" r:id="rId5"/>
    <p:sldId id="257" r:id="rId6"/>
    <p:sldId id="2007577269" r:id="rId7"/>
    <p:sldId id="2007577238" r:id="rId8"/>
    <p:sldId id="2007577240" r:id="rId9"/>
    <p:sldId id="2007577260" r:id="rId10"/>
    <p:sldId id="2007577241" r:id="rId11"/>
    <p:sldId id="2007577244" r:id="rId12"/>
    <p:sldId id="2007577270" r:id="rId13"/>
    <p:sldId id="2007577239" r:id="rId14"/>
    <p:sldId id="2007577247" r:id="rId15"/>
    <p:sldId id="2007577264" r:id="rId16"/>
    <p:sldId id="2007577263" r:id="rId17"/>
    <p:sldId id="2007577248" r:id="rId18"/>
    <p:sldId id="2007577249" r:id="rId19"/>
    <p:sldId id="2007577250" r:id="rId20"/>
    <p:sldId id="2007577268" r:id="rId21"/>
    <p:sldId id="200757725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E5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A3DEE3-BA07-4D3B-9566-42B88B069B09}"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47DD3-B65C-4461-A35E-4E58554A7E93}" type="slidenum">
              <a:rPr lang="en-US" smtClean="0"/>
              <a:t>‹#›</a:t>
            </a:fld>
            <a:endParaRPr lang="en-US"/>
          </a:p>
        </p:txBody>
      </p:sp>
    </p:spTree>
    <p:extLst>
      <p:ext uri="{BB962C8B-B14F-4D97-AF65-F5344CB8AC3E}">
        <p14:creationId xmlns:p14="http://schemas.microsoft.com/office/powerpoint/2010/main" val="946903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51881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57147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vào tên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575A52-4350-4BCA-818D-7684D4E0A1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0854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95405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55547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50187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4918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90592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2333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83563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21798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6793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88692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72447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1BABF-B822-4125-B6DB-521D3441517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50684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875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761FB-C24C-4BF8-9DE9-7A3973B2C8C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4DB73D-38D2-4B4B-B81C-A0A19FED79E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52352-1A17-445A-8939-8E2FE13F76F5}"/>
              </a:ext>
            </a:extLst>
          </p:cNvPr>
          <p:cNvSpPr>
            <a:spLocks noGrp="1"/>
          </p:cNvSpPr>
          <p:nvPr>
            <p:ph type="dt" sz="half" idx="10"/>
          </p:nvPr>
        </p:nvSpPr>
        <p:spPr>
          <a:xfrm>
            <a:off x="838200" y="6356350"/>
            <a:ext cx="2743200" cy="365125"/>
          </a:xfrm>
          <a:prstGeom prst="rect">
            <a:avLst/>
          </a:prstGeom>
        </p:spPr>
        <p:txBody>
          <a:bodyPr/>
          <a:lstStyle/>
          <a:p>
            <a:fld id="{229BD413-F374-48E4-82E5-94BD21B85D11}" type="datetimeFigureOut">
              <a:rPr lang="en-US" smtClean="0"/>
              <a:t>2/4/2023</a:t>
            </a:fld>
            <a:endParaRPr lang="en-US"/>
          </a:p>
        </p:txBody>
      </p:sp>
      <p:sp>
        <p:nvSpPr>
          <p:cNvPr id="5" name="Footer Placeholder 4">
            <a:extLst>
              <a:ext uri="{FF2B5EF4-FFF2-40B4-BE49-F238E27FC236}">
                <a16:creationId xmlns:a16="http://schemas.microsoft.com/office/drawing/2014/main" id="{0491FAE2-F8A9-48CB-BC2B-95248C6352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D52BDEE-9EC1-4C96-ACA3-7E79349CECDF}"/>
              </a:ext>
            </a:extLst>
          </p:cNvPr>
          <p:cNvSpPr>
            <a:spLocks noGrp="1"/>
          </p:cNvSpPr>
          <p:nvPr>
            <p:ph type="sldNum" sz="quarter" idx="12"/>
          </p:nvPr>
        </p:nvSpPr>
        <p:spPr>
          <a:xfrm>
            <a:off x="8610600" y="6356350"/>
            <a:ext cx="2743200" cy="365125"/>
          </a:xfrm>
          <a:prstGeom prst="rect">
            <a:avLst/>
          </a:prstGeom>
        </p:spPr>
        <p:txBody>
          <a:bodyPr/>
          <a:lstStyle/>
          <a:p>
            <a:fld id="{9D1FAFC5-E110-4199-8D7B-B6D728A91557}" type="slidenum">
              <a:rPr lang="en-US" smtClean="0"/>
              <a:t>‹#›</a:t>
            </a:fld>
            <a:endParaRPr lang="en-US"/>
          </a:p>
        </p:txBody>
      </p:sp>
    </p:spTree>
    <p:extLst>
      <p:ext uri="{BB962C8B-B14F-4D97-AF65-F5344CB8AC3E}">
        <p14:creationId xmlns:p14="http://schemas.microsoft.com/office/powerpoint/2010/main" val="3353739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F14B1E-55BC-435A-8C44-3AB32409742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2284D4-4F0F-4FE6-A111-4DD8B7FB026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BFB26E-658D-4B80-9760-F322322CF52F}"/>
              </a:ext>
            </a:extLst>
          </p:cNvPr>
          <p:cNvSpPr>
            <a:spLocks noGrp="1"/>
          </p:cNvSpPr>
          <p:nvPr>
            <p:ph type="dt" sz="half" idx="10"/>
          </p:nvPr>
        </p:nvSpPr>
        <p:spPr>
          <a:xfrm>
            <a:off x="838200" y="6356350"/>
            <a:ext cx="2743200" cy="365125"/>
          </a:xfrm>
          <a:prstGeom prst="rect">
            <a:avLst/>
          </a:prstGeom>
        </p:spPr>
        <p:txBody>
          <a:bodyPr/>
          <a:lstStyle/>
          <a:p>
            <a:fld id="{229BD413-F374-48E4-82E5-94BD21B85D11}" type="datetimeFigureOut">
              <a:rPr lang="en-US" smtClean="0"/>
              <a:t>2/4/2023</a:t>
            </a:fld>
            <a:endParaRPr lang="en-US"/>
          </a:p>
        </p:txBody>
      </p:sp>
      <p:sp>
        <p:nvSpPr>
          <p:cNvPr id="5" name="Footer Placeholder 4">
            <a:extLst>
              <a:ext uri="{FF2B5EF4-FFF2-40B4-BE49-F238E27FC236}">
                <a16:creationId xmlns:a16="http://schemas.microsoft.com/office/drawing/2014/main" id="{3D1289BE-E35C-4817-AA56-407F5001BD1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52E8E30-F163-4513-9A64-B1D956E24017}"/>
              </a:ext>
            </a:extLst>
          </p:cNvPr>
          <p:cNvSpPr>
            <a:spLocks noGrp="1"/>
          </p:cNvSpPr>
          <p:nvPr>
            <p:ph type="sldNum" sz="quarter" idx="12"/>
          </p:nvPr>
        </p:nvSpPr>
        <p:spPr>
          <a:xfrm>
            <a:off x="8610600" y="6356350"/>
            <a:ext cx="2743200" cy="365125"/>
          </a:xfrm>
          <a:prstGeom prst="rect">
            <a:avLst/>
          </a:prstGeom>
        </p:spPr>
        <p:txBody>
          <a:bodyPr/>
          <a:lstStyle/>
          <a:p>
            <a:fld id="{9D1FAFC5-E110-4199-8D7B-B6D728A91557}" type="slidenum">
              <a:rPr lang="en-US" smtClean="0"/>
              <a:t>‹#›</a:t>
            </a:fld>
            <a:endParaRPr lang="en-US"/>
          </a:p>
        </p:txBody>
      </p:sp>
    </p:spTree>
    <p:extLst>
      <p:ext uri="{BB962C8B-B14F-4D97-AF65-F5344CB8AC3E}">
        <p14:creationId xmlns:p14="http://schemas.microsoft.com/office/powerpoint/2010/main" val="1847561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043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E718C-72FF-44D4-8BE0-A639B89948B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832C57-C934-4B60-BD67-97E47778B1B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666A15-57B5-49B3-A251-3F5285B55462}"/>
              </a:ext>
            </a:extLst>
          </p:cNvPr>
          <p:cNvSpPr>
            <a:spLocks noGrp="1"/>
          </p:cNvSpPr>
          <p:nvPr>
            <p:ph type="dt" sz="half" idx="10"/>
          </p:nvPr>
        </p:nvSpPr>
        <p:spPr>
          <a:xfrm>
            <a:off x="838200" y="6356350"/>
            <a:ext cx="2743200" cy="365125"/>
          </a:xfrm>
          <a:prstGeom prst="rect">
            <a:avLst/>
          </a:prstGeom>
        </p:spPr>
        <p:txBody>
          <a:bodyPr/>
          <a:lstStyle/>
          <a:p>
            <a:fld id="{229BD413-F374-48E4-82E5-94BD21B85D11}" type="datetimeFigureOut">
              <a:rPr lang="en-US" smtClean="0"/>
              <a:t>2/4/2023</a:t>
            </a:fld>
            <a:endParaRPr lang="en-US"/>
          </a:p>
        </p:txBody>
      </p:sp>
      <p:sp>
        <p:nvSpPr>
          <p:cNvPr id="5" name="Footer Placeholder 4">
            <a:extLst>
              <a:ext uri="{FF2B5EF4-FFF2-40B4-BE49-F238E27FC236}">
                <a16:creationId xmlns:a16="http://schemas.microsoft.com/office/drawing/2014/main" id="{BAFF5626-20CB-4311-A367-AAADDF0869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079C0D0-75BA-4EE2-A546-498680392CAF}"/>
              </a:ext>
            </a:extLst>
          </p:cNvPr>
          <p:cNvSpPr>
            <a:spLocks noGrp="1"/>
          </p:cNvSpPr>
          <p:nvPr>
            <p:ph type="sldNum" sz="quarter" idx="12"/>
          </p:nvPr>
        </p:nvSpPr>
        <p:spPr>
          <a:xfrm>
            <a:off x="8610600" y="6356350"/>
            <a:ext cx="2743200" cy="365125"/>
          </a:xfrm>
          <a:prstGeom prst="rect">
            <a:avLst/>
          </a:prstGeom>
        </p:spPr>
        <p:txBody>
          <a:bodyPr/>
          <a:lstStyle/>
          <a:p>
            <a:fld id="{9D1FAFC5-E110-4199-8D7B-B6D728A91557}" type="slidenum">
              <a:rPr lang="en-US" smtClean="0"/>
              <a:t>‹#›</a:t>
            </a:fld>
            <a:endParaRPr lang="en-US"/>
          </a:p>
        </p:txBody>
      </p:sp>
    </p:spTree>
    <p:extLst>
      <p:ext uri="{BB962C8B-B14F-4D97-AF65-F5344CB8AC3E}">
        <p14:creationId xmlns:p14="http://schemas.microsoft.com/office/powerpoint/2010/main" val="4064062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F7490-C432-4D7E-9C33-59C2A3B7DDC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6A5A3A0-9C2B-41EC-A0D2-66AA897C555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95DF86-087C-44B4-B23A-389B790108F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D03D2C-BC0A-46CA-AF43-53F3EDAFFB91}"/>
              </a:ext>
            </a:extLst>
          </p:cNvPr>
          <p:cNvSpPr>
            <a:spLocks noGrp="1"/>
          </p:cNvSpPr>
          <p:nvPr>
            <p:ph type="dt" sz="half" idx="10"/>
          </p:nvPr>
        </p:nvSpPr>
        <p:spPr>
          <a:xfrm>
            <a:off x="838200" y="6356350"/>
            <a:ext cx="2743200" cy="365125"/>
          </a:xfrm>
          <a:prstGeom prst="rect">
            <a:avLst/>
          </a:prstGeom>
        </p:spPr>
        <p:txBody>
          <a:bodyPr/>
          <a:lstStyle/>
          <a:p>
            <a:fld id="{229BD413-F374-48E4-82E5-94BD21B85D11}" type="datetimeFigureOut">
              <a:rPr lang="en-US" smtClean="0"/>
              <a:t>2/4/2023</a:t>
            </a:fld>
            <a:endParaRPr lang="en-US"/>
          </a:p>
        </p:txBody>
      </p:sp>
      <p:sp>
        <p:nvSpPr>
          <p:cNvPr id="6" name="Footer Placeholder 5">
            <a:extLst>
              <a:ext uri="{FF2B5EF4-FFF2-40B4-BE49-F238E27FC236}">
                <a16:creationId xmlns:a16="http://schemas.microsoft.com/office/drawing/2014/main" id="{B3FCCD0E-D31B-457F-8CD3-E28BD603C8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6D4187D-F804-47C4-A7BD-17E0631AC107}"/>
              </a:ext>
            </a:extLst>
          </p:cNvPr>
          <p:cNvSpPr>
            <a:spLocks noGrp="1"/>
          </p:cNvSpPr>
          <p:nvPr>
            <p:ph type="sldNum" sz="quarter" idx="12"/>
          </p:nvPr>
        </p:nvSpPr>
        <p:spPr>
          <a:xfrm>
            <a:off x="8610600" y="6356350"/>
            <a:ext cx="2743200" cy="365125"/>
          </a:xfrm>
          <a:prstGeom prst="rect">
            <a:avLst/>
          </a:prstGeom>
        </p:spPr>
        <p:txBody>
          <a:bodyPr/>
          <a:lstStyle/>
          <a:p>
            <a:fld id="{9D1FAFC5-E110-4199-8D7B-B6D728A91557}" type="slidenum">
              <a:rPr lang="en-US" smtClean="0"/>
              <a:t>‹#›</a:t>
            </a:fld>
            <a:endParaRPr lang="en-US"/>
          </a:p>
        </p:txBody>
      </p:sp>
    </p:spTree>
    <p:extLst>
      <p:ext uri="{BB962C8B-B14F-4D97-AF65-F5344CB8AC3E}">
        <p14:creationId xmlns:p14="http://schemas.microsoft.com/office/powerpoint/2010/main" val="4179093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278F3-0FBA-4149-8953-D3CB64F2B8C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D1E03FD-1EFA-47E9-979D-57C168080A9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550FCD-F360-4F3F-900E-2B1AC85F4AE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24EC27-DC6E-4EE0-8B07-0E40E371208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17344E-8CEF-4188-9D5D-E4D340F8F71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F15A81-9FCB-4D8E-A615-43794D35A848}"/>
              </a:ext>
            </a:extLst>
          </p:cNvPr>
          <p:cNvSpPr>
            <a:spLocks noGrp="1"/>
          </p:cNvSpPr>
          <p:nvPr>
            <p:ph type="dt" sz="half" idx="10"/>
          </p:nvPr>
        </p:nvSpPr>
        <p:spPr>
          <a:xfrm>
            <a:off x="838200" y="6356350"/>
            <a:ext cx="2743200" cy="365125"/>
          </a:xfrm>
          <a:prstGeom prst="rect">
            <a:avLst/>
          </a:prstGeom>
        </p:spPr>
        <p:txBody>
          <a:bodyPr/>
          <a:lstStyle/>
          <a:p>
            <a:fld id="{229BD413-F374-48E4-82E5-94BD21B85D11}" type="datetimeFigureOut">
              <a:rPr lang="en-US" smtClean="0"/>
              <a:t>2/4/2023</a:t>
            </a:fld>
            <a:endParaRPr lang="en-US"/>
          </a:p>
        </p:txBody>
      </p:sp>
      <p:sp>
        <p:nvSpPr>
          <p:cNvPr id="8" name="Footer Placeholder 7">
            <a:extLst>
              <a:ext uri="{FF2B5EF4-FFF2-40B4-BE49-F238E27FC236}">
                <a16:creationId xmlns:a16="http://schemas.microsoft.com/office/drawing/2014/main" id="{11DC2DF2-407E-4A9C-A2E3-8A68AC1EFAA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023EE56-001A-435C-BE03-9C10EFB72005}"/>
              </a:ext>
            </a:extLst>
          </p:cNvPr>
          <p:cNvSpPr>
            <a:spLocks noGrp="1"/>
          </p:cNvSpPr>
          <p:nvPr>
            <p:ph type="sldNum" sz="quarter" idx="12"/>
          </p:nvPr>
        </p:nvSpPr>
        <p:spPr>
          <a:xfrm>
            <a:off x="8610600" y="6356350"/>
            <a:ext cx="2743200" cy="365125"/>
          </a:xfrm>
          <a:prstGeom prst="rect">
            <a:avLst/>
          </a:prstGeom>
        </p:spPr>
        <p:txBody>
          <a:bodyPr/>
          <a:lstStyle/>
          <a:p>
            <a:fld id="{9D1FAFC5-E110-4199-8D7B-B6D728A91557}" type="slidenum">
              <a:rPr lang="en-US" smtClean="0"/>
              <a:t>‹#›</a:t>
            </a:fld>
            <a:endParaRPr lang="en-US"/>
          </a:p>
        </p:txBody>
      </p:sp>
    </p:spTree>
    <p:extLst>
      <p:ext uri="{BB962C8B-B14F-4D97-AF65-F5344CB8AC3E}">
        <p14:creationId xmlns:p14="http://schemas.microsoft.com/office/powerpoint/2010/main" val="198466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7D40A-8940-49C7-B774-8865AB18DE3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8BE2B08-7D49-4CED-92E8-CBD077360C16}"/>
              </a:ext>
            </a:extLst>
          </p:cNvPr>
          <p:cNvSpPr>
            <a:spLocks noGrp="1"/>
          </p:cNvSpPr>
          <p:nvPr>
            <p:ph type="dt" sz="half" idx="10"/>
          </p:nvPr>
        </p:nvSpPr>
        <p:spPr>
          <a:xfrm>
            <a:off x="838200" y="6356350"/>
            <a:ext cx="2743200" cy="365125"/>
          </a:xfrm>
          <a:prstGeom prst="rect">
            <a:avLst/>
          </a:prstGeom>
        </p:spPr>
        <p:txBody>
          <a:bodyPr/>
          <a:lstStyle/>
          <a:p>
            <a:fld id="{229BD413-F374-48E4-82E5-94BD21B85D11}" type="datetimeFigureOut">
              <a:rPr lang="en-US" smtClean="0"/>
              <a:t>2/4/2023</a:t>
            </a:fld>
            <a:endParaRPr lang="en-US"/>
          </a:p>
        </p:txBody>
      </p:sp>
      <p:sp>
        <p:nvSpPr>
          <p:cNvPr id="4" name="Footer Placeholder 3">
            <a:extLst>
              <a:ext uri="{FF2B5EF4-FFF2-40B4-BE49-F238E27FC236}">
                <a16:creationId xmlns:a16="http://schemas.microsoft.com/office/drawing/2014/main" id="{FB2C9F58-3402-4A2E-BF52-129B76F385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CE6A958-424C-467D-B2A2-8C4EE3A96674}"/>
              </a:ext>
            </a:extLst>
          </p:cNvPr>
          <p:cNvSpPr>
            <a:spLocks noGrp="1"/>
          </p:cNvSpPr>
          <p:nvPr>
            <p:ph type="sldNum" sz="quarter" idx="12"/>
          </p:nvPr>
        </p:nvSpPr>
        <p:spPr>
          <a:xfrm>
            <a:off x="8610600" y="6356350"/>
            <a:ext cx="2743200" cy="365125"/>
          </a:xfrm>
          <a:prstGeom prst="rect">
            <a:avLst/>
          </a:prstGeom>
        </p:spPr>
        <p:txBody>
          <a:bodyPr/>
          <a:lstStyle/>
          <a:p>
            <a:fld id="{9D1FAFC5-E110-4199-8D7B-B6D728A91557}" type="slidenum">
              <a:rPr lang="en-US" smtClean="0"/>
              <a:t>‹#›</a:t>
            </a:fld>
            <a:endParaRPr lang="en-US"/>
          </a:p>
        </p:txBody>
      </p:sp>
    </p:spTree>
    <p:extLst>
      <p:ext uri="{BB962C8B-B14F-4D97-AF65-F5344CB8AC3E}">
        <p14:creationId xmlns:p14="http://schemas.microsoft.com/office/powerpoint/2010/main" val="123717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6517FB-21D7-4BED-A53B-99224E3269F2}"/>
              </a:ext>
            </a:extLst>
          </p:cNvPr>
          <p:cNvSpPr>
            <a:spLocks noGrp="1"/>
          </p:cNvSpPr>
          <p:nvPr>
            <p:ph type="dt" sz="half" idx="10"/>
          </p:nvPr>
        </p:nvSpPr>
        <p:spPr>
          <a:xfrm>
            <a:off x="838200" y="6356350"/>
            <a:ext cx="2743200" cy="365125"/>
          </a:xfrm>
          <a:prstGeom prst="rect">
            <a:avLst/>
          </a:prstGeom>
        </p:spPr>
        <p:txBody>
          <a:bodyPr/>
          <a:lstStyle/>
          <a:p>
            <a:fld id="{229BD413-F374-48E4-82E5-94BD21B85D11}" type="datetimeFigureOut">
              <a:rPr lang="en-US" smtClean="0"/>
              <a:t>2/4/2023</a:t>
            </a:fld>
            <a:endParaRPr lang="en-US"/>
          </a:p>
        </p:txBody>
      </p:sp>
      <p:sp>
        <p:nvSpPr>
          <p:cNvPr id="3" name="Footer Placeholder 2">
            <a:extLst>
              <a:ext uri="{FF2B5EF4-FFF2-40B4-BE49-F238E27FC236}">
                <a16:creationId xmlns:a16="http://schemas.microsoft.com/office/drawing/2014/main" id="{B013C9EC-9CB4-43CC-BF9E-B745D05D9F5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B172C73-9EC4-4103-B814-144FAA61A9DD}"/>
              </a:ext>
            </a:extLst>
          </p:cNvPr>
          <p:cNvSpPr>
            <a:spLocks noGrp="1"/>
          </p:cNvSpPr>
          <p:nvPr>
            <p:ph type="sldNum" sz="quarter" idx="12"/>
          </p:nvPr>
        </p:nvSpPr>
        <p:spPr>
          <a:xfrm>
            <a:off x="8610600" y="6356350"/>
            <a:ext cx="2743200" cy="365125"/>
          </a:xfrm>
          <a:prstGeom prst="rect">
            <a:avLst/>
          </a:prstGeom>
        </p:spPr>
        <p:txBody>
          <a:bodyPr/>
          <a:lstStyle/>
          <a:p>
            <a:fld id="{9D1FAFC5-E110-4199-8D7B-B6D728A91557}" type="slidenum">
              <a:rPr lang="en-US" smtClean="0"/>
              <a:t>‹#›</a:t>
            </a:fld>
            <a:endParaRPr lang="en-US"/>
          </a:p>
        </p:txBody>
      </p:sp>
    </p:spTree>
    <p:extLst>
      <p:ext uri="{BB962C8B-B14F-4D97-AF65-F5344CB8AC3E}">
        <p14:creationId xmlns:p14="http://schemas.microsoft.com/office/powerpoint/2010/main" val="3270783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D0F6D-56D0-4D86-93EE-40071E527A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A1E406-5078-4288-B61C-97F7FB795E6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8F6D2D-CC8E-4E0F-8965-7E1F4B9B3E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53D671-7E18-4F86-9CCD-88913E1E8909}"/>
              </a:ext>
            </a:extLst>
          </p:cNvPr>
          <p:cNvSpPr>
            <a:spLocks noGrp="1"/>
          </p:cNvSpPr>
          <p:nvPr>
            <p:ph type="dt" sz="half" idx="10"/>
          </p:nvPr>
        </p:nvSpPr>
        <p:spPr>
          <a:xfrm>
            <a:off x="838200" y="6356350"/>
            <a:ext cx="2743200" cy="365125"/>
          </a:xfrm>
          <a:prstGeom prst="rect">
            <a:avLst/>
          </a:prstGeom>
        </p:spPr>
        <p:txBody>
          <a:bodyPr/>
          <a:lstStyle/>
          <a:p>
            <a:fld id="{229BD413-F374-48E4-82E5-94BD21B85D11}" type="datetimeFigureOut">
              <a:rPr lang="en-US" smtClean="0"/>
              <a:t>2/4/2023</a:t>
            </a:fld>
            <a:endParaRPr lang="en-US"/>
          </a:p>
        </p:txBody>
      </p:sp>
      <p:sp>
        <p:nvSpPr>
          <p:cNvPr id="6" name="Footer Placeholder 5">
            <a:extLst>
              <a:ext uri="{FF2B5EF4-FFF2-40B4-BE49-F238E27FC236}">
                <a16:creationId xmlns:a16="http://schemas.microsoft.com/office/drawing/2014/main" id="{D6453D41-9AB9-4FFE-BF82-2504F78C3A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6525521-C0E2-4961-A714-8B90366C7966}"/>
              </a:ext>
            </a:extLst>
          </p:cNvPr>
          <p:cNvSpPr>
            <a:spLocks noGrp="1"/>
          </p:cNvSpPr>
          <p:nvPr>
            <p:ph type="sldNum" sz="quarter" idx="12"/>
          </p:nvPr>
        </p:nvSpPr>
        <p:spPr>
          <a:xfrm>
            <a:off x="8610600" y="6356350"/>
            <a:ext cx="2743200" cy="365125"/>
          </a:xfrm>
          <a:prstGeom prst="rect">
            <a:avLst/>
          </a:prstGeom>
        </p:spPr>
        <p:txBody>
          <a:bodyPr/>
          <a:lstStyle/>
          <a:p>
            <a:fld id="{9D1FAFC5-E110-4199-8D7B-B6D728A91557}" type="slidenum">
              <a:rPr lang="en-US" smtClean="0"/>
              <a:t>‹#›</a:t>
            </a:fld>
            <a:endParaRPr lang="en-US"/>
          </a:p>
        </p:txBody>
      </p:sp>
    </p:spTree>
    <p:extLst>
      <p:ext uri="{BB962C8B-B14F-4D97-AF65-F5344CB8AC3E}">
        <p14:creationId xmlns:p14="http://schemas.microsoft.com/office/powerpoint/2010/main" val="1335627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DDA9F-6130-4FCE-AC60-CA1BCB8044D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2AD920-AA92-4176-809B-ABBD6AE5770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4369971-2240-4909-9806-61E3594B18A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8D2458-F2F6-4D04-97D2-1AE81A9F17F8}"/>
              </a:ext>
            </a:extLst>
          </p:cNvPr>
          <p:cNvSpPr>
            <a:spLocks noGrp="1"/>
          </p:cNvSpPr>
          <p:nvPr>
            <p:ph type="dt" sz="half" idx="10"/>
          </p:nvPr>
        </p:nvSpPr>
        <p:spPr>
          <a:xfrm>
            <a:off x="838200" y="6356350"/>
            <a:ext cx="2743200" cy="365125"/>
          </a:xfrm>
          <a:prstGeom prst="rect">
            <a:avLst/>
          </a:prstGeom>
        </p:spPr>
        <p:txBody>
          <a:bodyPr/>
          <a:lstStyle/>
          <a:p>
            <a:fld id="{229BD413-F374-48E4-82E5-94BD21B85D11}" type="datetimeFigureOut">
              <a:rPr lang="en-US" smtClean="0"/>
              <a:t>2/4/2023</a:t>
            </a:fld>
            <a:endParaRPr lang="en-US"/>
          </a:p>
        </p:txBody>
      </p:sp>
      <p:sp>
        <p:nvSpPr>
          <p:cNvPr id="6" name="Footer Placeholder 5">
            <a:extLst>
              <a:ext uri="{FF2B5EF4-FFF2-40B4-BE49-F238E27FC236}">
                <a16:creationId xmlns:a16="http://schemas.microsoft.com/office/drawing/2014/main" id="{7EDDB031-D984-4C49-A297-C8D193EB785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6D405C4-D6B5-496C-AEFA-043940088E25}"/>
              </a:ext>
            </a:extLst>
          </p:cNvPr>
          <p:cNvSpPr>
            <a:spLocks noGrp="1"/>
          </p:cNvSpPr>
          <p:nvPr>
            <p:ph type="sldNum" sz="quarter" idx="12"/>
          </p:nvPr>
        </p:nvSpPr>
        <p:spPr>
          <a:xfrm>
            <a:off x="8610600" y="6356350"/>
            <a:ext cx="2743200" cy="365125"/>
          </a:xfrm>
          <a:prstGeom prst="rect">
            <a:avLst/>
          </a:prstGeom>
        </p:spPr>
        <p:txBody>
          <a:bodyPr/>
          <a:lstStyle/>
          <a:p>
            <a:fld id="{9D1FAFC5-E110-4199-8D7B-B6D728A91557}" type="slidenum">
              <a:rPr lang="en-US" smtClean="0"/>
              <a:t>‹#›</a:t>
            </a:fld>
            <a:endParaRPr lang="en-US"/>
          </a:p>
        </p:txBody>
      </p:sp>
    </p:spTree>
    <p:extLst>
      <p:ext uri="{BB962C8B-B14F-4D97-AF65-F5344CB8AC3E}">
        <p14:creationId xmlns:p14="http://schemas.microsoft.com/office/powerpoint/2010/main" val="208526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871626D4-8FF8-609B-4665-F50AE615360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43025" y="438150"/>
            <a:ext cx="1085850" cy="1085850"/>
          </a:xfrm>
          <a:prstGeom prst="rect">
            <a:avLst/>
          </a:prstGeom>
        </p:spPr>
      </p:pic>
    </p:spTree>
    <p:extLst>
      <p:ext uri="{BB962C8B-B14F-4D97-AF65-F5344CB8AC3E}">
        <p14:creationId xmlns:p14="http://schemas.microsoft.com/office/powerpoint/2010/main" val="29514609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23.png"/><Relationship Id="rId12"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5.png"/><Relationship Id="rId5" Type="http://schemas.openxmlformats.org/officeDocument/2006/relationships/image" Target="../media/image22.png"/><Relationship Id="rId10" Type="http://schemas.microsoft.com/office/2007/relationships/hdphoto" Target="../media/hdphoto4.wdp"/><Relationship Id="rId4" Type="http://schemas.openxmlformats.org/officeDocument/2006/relationships/image" Target="../media/image2.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6.png"/><Relationship Id="rId5" Type="http://schemas.openxmlformats.org/officeDocument/2006/relationships/image" Target="../media/image22.png"/><Relationship Id="rId10" Type="http://schemas.microsoft.com/office/2007/relationships/hdphoto" Target="../media/hdphoto4.wdp"/><Relationship Id="rId4" Type="http://schemas.openxmlformats.org/officeDocument/2006/relationships/image" Target="../media/image2.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2.wav"/><Relationship Id="rId7"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png"/><Relationship Id="rId5" Type="http://schemas.microsoft.com/office/2007/relationships/hdphoto" Target="../media/hdphoto2.wdp"/><Relationship Id="rId10" Type="http://schemas.openxmlformats.org/officeDocument/2006/relationships/image" Target="../media/image28.png"/><Relationship Id="rId4" Type="http://schemas.openxmlformats.org/officeDocument/2006/relationships/image" Target="../media/image22.png"/><Relationship Id="rId9" Type="http://schemas.microsoft.com/office/2007/relationships/hdphoto" Target="../media/hdphoto4.wdp"/></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9.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3.png"/><Relationship Id="rId10" Type="http://schemas.openxmlformats.org/officeDocument/2006/relationships/image" Target="../media/image31.jpeg"/><Relationship Id="rId4" Type="http://schemas.microsoft.com/office/2007/relationships/hdphoto" Target="../media/hdphoto2.wdp"/><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6.png"/><Relationship Id="rId5" Type="http://schemas.openxmlformats.org/officeDocument/2006/relationships/image" Target="../media/image22.png"/><Relationship Id="rId10" Type="http://schemas.microsoft.com/office/2007/relationships/hdphoto" Target="../media/hdphoto4.wdp"/><Relationship Id="rId4" Type="http://schemas.openxmlformats.org/officeDocument/2006/relationships/image" Target="../media/image2.pn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4.png"/><Relationship Id="rId3" Type="http://schemas.openxmlformats.org/officeDocument/2006/relationships/audio" Target="../media/audio1.wav"/><Relationship Id="rId7" Type="http://schemas.openxmlformats.org/officeDocument/2006/relationships/image" Target="../media/image23.png"/><Relationship Id="rId12"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32.png"/><Relationship Id="rId5" Type="http://schemas.openxmlformats.org/officeDocument/2006/relationships/image" Target="../media/image22.png"/><Relationship Id="rId15" Type="http://schemas.openxmlformats.org/officeDocument/2006/relationships/audio" Target="../media/audio1.wav"/><Relationship Id="rId10" Type="http://schemas.microsoft.com/office/2007/relationships/hdphoto" Target="../media/hdphoto4.wdp"/><Relationship Id="rId4" Type="http://schemas.openxmlformats.org/officeDocument/2006/relationships/image" Target="../media/image2.png"/><Relationship Id="rId9" Type="http://schemas.openxmlformats.org/officeDocument/2006/relationships/image" Target="../media/image24.png"/><Relationship Id="rId1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3.png"/><Relationship Id="rId7"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36.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0.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id="{801822B1-6A3F-47DA-8113-716A6D8B2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id="{31C7EA0D-BFEA-41D7-944F-791C45A0C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3985" y="2014327"/>
            <a:ext cx="1938015" cy="4843671"/>
          </a:xfrm>
          <a:prstGeom prst="rect">
            <a:avLst/>
          </a:prstGeom>
        </p:spPr>
      </p:pic>
      <p:pic>
        <p:nvPicPr>
          <p:cNvPr id="6" name="图片 8">
            <a:extLst>
              <a:ext uri="{FF2B5EF4-FFF2-40B4-BE49-F238E27FC236}">
                <a16:creationId xmlns:a16="http://schemas.microsoft.com/office/drawing/2014/main" id="{8FA9E474-A80A-418D-82D9-29F27DC6B6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014328"/>
            <a:ext cx="2423886" cy="4843671"/>
          </a:xfrm>
          <a:prstGeom prst="rect">
            <a:avLst/>
          </a:prstGeom>
        </p:spPr>
      </p:pic>
      <p:pic>
        <p:nvPicPr>
          <p:cNvPr id="7" name="图片 10">
            <a:extLst>
              <a:ext uri="{FF2B5EF4-FFF2-40B4-BE49-F238E27FC236}">
                <a16:creationId xmlns:a16="http://schemas.microsoft.com/office/drawing/2014/main" id="{EA149C4E-93D8-497F-A9E8-07D6DE17F7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722" y="-537483"/>
            <a:ext cx="1938015" cy="3389988"/>
          </a:xfrm>
          <a:prstGeom prst="rect">
            <a:avLst/>
          </a:prstGeom>
        </p:spPr>
      </p:pic>
      <p:pic>
        <p:nvPicPr>
          <p:cNvPr id="8" name="图片 12">
            <a:extLst>
              <a:ext uri="{FF2B5EF4-FFF2-40B4-BE49-F238E27FC236}">
                <a16:creationId xmlns:a16="http://schemas.microsoft.com/office/drawing/2014/main" id="{F4593891-DC61-4358-95BA-D55284F9F7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87484" y="3171"/>
            <a:ext cx="3104515" cy="2014325"/>
          </a:xfrm>
          <a:prstGeom prst="rect">
            <a:avLst/>
          </a:prstGeom>
        </p:spPr>
      </p:pic>
      <p:pic>
        <p:nvPicPr>
          <p:cNvPr id="13" name="图片 19">
            <a:extLst>
              <a:ext uri="{FF2B5EF4-FFF2-40B4-BE49-F238E27FC236}">
                <a16:creationId xmlns:a16="http://schemas.microsoft.com/office/drawing/2014/main" id="{4BDE9ACA-FE51-40D9-9709-322363F2D8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7196" y="-446629"/>
            <a:ext cx="1518647" cy="2656427"/>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E410F80C-9EE8-4E5C-A36F-EF3E2967E7EA}"/>
              </a:ext>
            </a:extLst>
          </p:cNvPr>
          <p:cNvPicPr>
            <a:picLocks noChangeAspect="1"/>
          </p:cNvPicPr>
          <p:nvPr/>
        </p:nvPicPr>
        <p:blipFill rotWithShape="1">
          <a:blip r:embed="rId7">
            <a:extLst>
              <a:ext uri="{28A0092B-C50C-407E-A947-70E740481C1C}">
                <a14:useLocalDpi xmlns:a14="http://schemas.microsoft.com/office/drawing/2010/main" val="0"/>
              </a:ext>
            </a:extLst>
          </a:blip>
          <a:srcRect t="38113"/>
          <a:stretch/>
        </p:blipFill>
        <p:spPr>
          <a:xfrm>
            <a:off x="4182257" y="5692609"/>
            <a:ext cx="6096012" cy="3772704"/>
          </a:xfrm>
          <a:prstGeom prst="rect">
            <a:avLst/>
          </a:prstGeom>
        </p:spPr>
      </p:pic>
      <p:pic>
        <p:nvPicPr>
          <p:cNvPr id="2" name="Picture 1">
            <a:extLst>
              <a:ext uri="{FF2B5EF4-FFF2-40B4-BE49-F238E27FC236}">
                <a16:creationId xmlns:a16="http://schemas.microsoft.com/office/drawing/2014/main" id="{D858B54F-C493-439F-847E-1B417FB94216}"/>
              </a:ext>
            </a:extLst>
          </p:cNvPr>
          <p:cNvPicPr>
            <a:picLocks noChangeAspect="1"/>
          </p:cNvPicPr>
          <p:nvPr/>
        </p:nvPicPr>
        <p:blipFill>
          <a:blip r:embed="rId8"/>
          <a:stretch>
            <a:fillRect/>
          </a:stretch>
        </p:blipFill>
        <p:spPr>
          <a:xfrm>
            <a:off x="2033703" y="2120575"/>
            <a:ext cx="7650716" cy="3739288"/>
          </a:xfrm>
          <a:prstGeom prst="rect">
            <a:avLst/>
          </a:prstGeom>
        </p:spPr>
      </p:pic>
      <p:pic>
        <p:nvPicPr>
          <p:cNvPr id="3" name="Picture 2">
            <a:extLst>
              <a:ext uri="{FF2B5EF4-FFF2-40B4-BE49-F238E27FC236}">
                <a16:creationId xmlns:a16="http://schemas.microsoft.com/office/drawing/2014/main" id="{EA0C9C0B-1FA6-9401-E8CB-8A68E5D668B9}"/>
              </a:ext>
            </a:extLst>
          </p:cNvPr>
          <p:cNvPicPr>
            <a:picLocks noChangeAspect="1"/>
          </p:cNvPicPr>
          <p:nvPr/>
        </p:nvPicPr>
        <p:blipFill>
          <a:blip r:embed="rId9"/>
          <a:stretch>
            <a:fillRect/>
          </a:stretch>
        </p:blipFill>
        <p:spPr>
          <a:xfrm>
            <a:off x="2708224" y="662501"/>
            <a:ext cx="7023201" cy="1322947"/>
          </a:xfrm>
          <a:prstGeom prst="rect">
            <a:avLst/>
          </a:prstGeom>
        </p:spPr>
      </p:pic>
    </p:spTree>
    <p:extLst>
      <p:ext uri="{BB962C8B-B14F-4D97-AF65-F5344CB8AC3E}">
        <p14:creationId xmlns:p14="http://schemas.microsoft.com/office/powerpoint/2010/main" val="3524424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500"/>
                                        <p:tgtEl>
                                          <p:spTgt spid="13"/>
                                        </p:tgtEl>
                                      </p:cBhvr>
                                    </p:animEffect>
                                  </p:childTnLst>
                                </p:cTn>
                              </p:par>
                              <p:par>
                                <p:cTn id="17" presetID="22"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F7D39F-098B-4087-972D-2E2A7B5EE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C2DAFEA4-F087-4DB6-B959-55BFB46A2D16}"/>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0" y="1270495"/>
            <a:ext cx="2933700" cy="5587505"/>
          </a:xfrm>
          <a:prstGeom prst="rect">
            <a:avLst/>
          </a:prstGeom>
        </p:spPr>
      </p:pic>
      <p:pic>
        <p:nvPicPr>
          <p:cNvPr id="38" name="图片 37">
            <a:extLst>
              <a:ext uri="{FF2B5EF4-FFF2-40B4-BE49-F238E27FC236}">
                <a16:creationId xmlns:a16="http://schemas.microsoft.com/office/drawing/2014/main" id="{FDAB3ACC-0D2B-4C41-A251-443732A932F8}"/>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Layer>
                </a14:imgProps>
              </a:ext>
              <a:ext uri="{28A0092B-C50C-407E-A947-70E740481C1C}">
                <a14:useLocalDpi xmlns:a14="http://schemas.microsoft.com/office/drawing/2010/main" val="0"/>
              </a:ext>
            </a:extLst>
          </a:blip>
          <a:stretch>
            <a:fillRect/>
          </a:stretch>
        </p:blipFill>
        <p:spPr>
          <a:xfrm flipH="1">
            <a:off x="9687401" y="0"/>
            <a:ext cx="2505341" cy="3777447"/>
          </a:xfrm>
          <a:prstGeom prst="rect">
            <a:avLst/>
          </a:prstGeom>
        </p:spPr>
      </p:pic>
      <p:pic>
        <p:nvPicPr>
          <p:cNvPr id="14" name="图片 13">
            <a:extLst>
              <a:ext uri="{FF2B5EF4-FFF2-40B4-BE49-F238E27FC236}">
                <a16:creationId xmlns:a16="http://schemas.microsoft.com/office/drawing/2014/main" id="{83994838-A32F-4C80-8F06-2AE2685F1F5F}"/>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980329" y="2438400"/>
            <a:ext cx="2211671" cy="4419600"/>
          </a:xfrm>
          <a:prstGeom prst="rect">
            <a:avLst/>
          </a:prstGeom>
        </p:spPr>
      </p:pic>
      <p:pic>
        <p:nvPicPr>
          <p:cNvPr id="5" name="Picture 4">
            <a:extLst>
              <a:ext uri="{FF2B5EF4-FFF2-40B4-BE49-F238E27FC236}">
                <a16:creationId xmlns:a16="http://schemas.microsoft.com/office/drawing/2014/main" id="{EAC756B3-F26A-4AF4-BEB0-3E35DF8C21D7}"/>
              </a:ext>
            </a:extLst>
          </p:cNvPr>
          <p:cNvPicPr>
            <a:picLocks noChangeAspect="1"/>
          </p:cNvPicPr>
          <p:nvPr/>
        </p:nvPicPr>
        <p:blipFill>
          <a:blip r:embed="rId11"/>
          <a:stretch>
            <a:fillRect/>
          </a:stretch>
        </p:blipFill>
        <p:spPr>
          <a:xfrm>
            <a:off x="2482240" y="3200400"/>
            <a:ext cx="8242478" cy="3657600"/>
          </a:xfrm>
          <a:prstGeom prst="rect">
            <a:avLst/>
          </a:prstGeom>
        </p:spPr>
      </p:pic>
      <p:sp>
        <p:nvSpPr>
          <p:cNvPr id="33" name="TextBox 32">
            <a:extLst>
              <a:ext uri="{FF2B5EF4-FFF2-40B4-BE49-F238E27FC236}">
                <a16:creationId xmlns:a16="http://schemas.microsoft.com/office/drawing/2014/main" id="{7AD0CEE5-6AB4-4016-BB8C-31C65EE6BBA3}"/>
              </a:ext>
            </a:extLst>
          </p:cNvPr>
          <p:cNvSpPr txBox="1"/>
          <p:nvPr/>
        </p:nvSpPr>
        <p:spPr>
          <a:xfrm>
            <a:off x="2581274" y="1763812"/>
            <a:ext cx="7743825" cy="1200329"/>
          </a:xfrm>
          <a:prstGeom prst="rect">
            <a:avLst/>
          </a:prstGeom>
          <a:noFill/>
        </p:spPr>
        <p:txBody>
          <a:bodyPr wrap="square" rtlCol="0">
            <a:spAutoFit/>
          </a:bodyPr>
          <a:lstStyle/>
          <a:p>
            <a:pPr lvl="0" algn="ctr">
              <a:defRPr/>
            </a:pPr>
            <a:r>
              <a:rPr lang="en-US" sz="3600" b="1" dirty="0" err="1">
                <a:solidFill>
                  <a:srgbClr val="AA27DA"/>
                </a:solidFill>
              </a:rPr>
              <a:t>Trao</a:t>
            </a:r>
            <a:r>
              <a:rPr lang="en-US" sz="3600" b="1" dirty="0">
                <a:solidFill>
                  <a:srgbClr val="AA27DA"/>
                </a:solidFill>
              </a:rPr>
              <a:t> </a:t>
            </a:r>
            <a:r>
              <a:rPr lang="en-US" sz="3600" b="1" dirty="0" err="1">
                <a:solidFill>
                  <a:srgbClr val="AA27DA"/>
                </a:solidFill>
              </a:rPr>
              <a:t>đổi</a:t>
            </a:r>
            <a:r>
              <a:rPr lang="en-US" sz="3600" b="1" dirty="0">
                <a:solidFill>
                  <a:srgbClr val="AA27DA"/>
                </a:solidFill>
              </a:rPr>
              <a:t> </a:t>
            </a:r>
            <a:r>
              <a:rPr lang="en-US" sz="3600" b="1" dirty="0" err="1">
                <a:solidFill>
                  <a:srgbClr val="AA27DA"/>
                </a:solidFill>
              </a:rPr>
              <a:t>nhóm</a:t>
            </a:r>
            <a:r>
              <a:rPr lang="en-US" sz="3600" b="1" dirty="0">
                <a:solidFill>
                  <a:srgbClr val="AA27DA"/>
                </a:solidFill>
              </a:rPr>
              <a:t> </a:t>
            </a:r>
            <a:r>
              <a:rPr lang="en-US" sz="3600" b="1" dirty="0" err="1">
                <a:solidFill>
                  <a:srgbClr val="AA27DA"/>
                </a:solidFill>
              </a:rPr>
              <a:t>để</a:t>
            </a:r>
            <a:r>
              <a:rPr lang="en-US" sz="3600" b="1" dirty="0">
                <a:solidFill>
                  <a:srgbClr val="AA27DA"/>
                </a:solidFill>
              </a:rPr>
              <a:t> </a:t>
            </a:r>
            <a:r>
              <a:rPr lang="en-US" sz="3600" b="1" dirty="0" err="1">
                <a:solidFill>
                  <a:srgbClr val="AA27DA"/>
                </a:solidFill>
              </a:rPr>
              <a:t>nêu</a:t>
            </a:r>
            <a:r>
              <a:rPr lang="en-US" sz="3600" b="1" dirty="0">
                <a:solidFill>
                  <a:srgbClr val="AA27DA"/>
                </a:solidFill>
              </a:rPr>
              <a:t> </a:t>
            </a:r>
            <a:r>
              <a:rPr lang="en-US" sz="3600" b="1" dirty="0" err="1">
                <a:solidFill>
                  <a:srgbClr val="AA27DA"/>
                </a:solidFill>
              </a:rPr>
              <a:t>cảm</a:t>
            </a:r>
            <a:r>
              <a:rPr lang="en-US" sz="3600" b="1" dirty="0">
                <a:solidFill>
                  <a:srgbClr val="AA27DA"/>
                </a:solidFill>
              </a:rPr>
              <a:t> </a:t>
            </a:r>
            <a:r>
              <a:rPr lang="en-US" sz="3600" b="1" dirty="0" err="1">
                <a:solidFill>
                  <a:srgbClr val="AA27DA"/>
                </a:solidFill>
              </a:rPr>
              <a:t>xúc</a:t>
            </a:r>
            <a:r>
              <a:rPr lang="en-US" sz="3600" b="1" dirty="0">
                <a:solidFill>
                  <a:srgbClr val="AA27DA"/>
                </a:solidFill>
              </a:rPr>
              <a:t> </a:t>
            </a:r>
            <a:r>
              <a:rPr lang="en-US" sz="3600" b="1" dirty="0" err="1">
                <a:solidFill>
                  <a:srgbClr val="AA27DA"/>
                </a:solidFill>
              </a:rPr>
              <a:t>của</a:t>
            </a:r>
            <a:r>
              <a:rPr lang="en-US" sz="3600" b="1" dirty="0">
                <a:solidFill>
                  <a:srgbClr val="AA27DA"/>
                </a:solidFill>
              </a:rPr>
              <a:t> </a:t>
            </a:r>
            <a:r>
              <a:rPr lang="en-US" sz="3600" b="1" dirty="0" err="1">
                <a:solidFill>
                  <a:srgbClr val="AA27DA"/>
                </a:solidFill>
              </a:rPr>
              <a:t>bản</a:t>
            </a:r>
            <a:r>
              <a:rPr lang="en-US" sz="3600" b="1" dirty="0">
                <a:solidFill>
                  <a:srgbClr val="AA27DA"/>
                </a:solidFill>
              </a:rPr>
              <a:t> </a:t>
            </a:r>
            <a:r>
              <a:rPr lang="en-US" sz="3600" b="1" dirty="0" err="1">
                <a:solidFill>
                  <a:srgbClr val="AA27DA"/>
                </a:solidFill>
              </a:rPr>
              <a:t>thân</a:t>
            </a:r>
            <a:r>
              <a:rPr lang="en-US" sz="3600" b="1" dirty="0">
                <a:solidFill>
                  <a:srgbClr val="AA27DA"/>
                </a:solidFill>
              </a:rPr>
              <a:t> </a:t>
            </a:r>
            <a:r>
              <a:rPr lang="en-US" sz="3600" b="1" dirty="0" err="1">
                <a:solidFill>
                  <a:srgbClr val="AA27DA"/>
                </a:solidFill>
              </a:rPr>
              <a:t>về</a:t>
            </a:r>
            <a:r>
              <a:rPr lang="en-US" sz="3600" b="1" dirty="0">
                <a:solidFill>
                  <a:srgbClr val="AA27DA"/>
                </a:solidFill>
              </a:rPr>
              <a:t> </a:t>
            </a:r>
            <a:r>
              <a:rPr lang="en-US" sz="3600" b="1" dirty="0" err="1">
                <a:solidFill>
                  <a:srgbClr val="AA27DA"/>
                </a:solidFill>
              </a:rPr>
              <a:t>vẻ</a:t>
            </a:r>
            <a:r>
              <a:rPr lang="en-US" sz="3600" b="1" dirty="0">
                <a:solidFill>
                  <a:srgbClr val="AA27DA"/>
                </a:solidFill>
              </a:rPr>
              <a:t> </a:t>
            </a:r>
            <a:r>
              <a:rPr lang="en-US" sz="3600" b="1" dirty="0" err="1">
                <a:solidFill>
                  <a:srgbClr val="AA27DA"/>
                </a:solidFill>
              </a:rPr>
              <a:t>đẹp</a:t>
            </a:r>
            <a:r>
              <a:rPr lang="en-US" sz="3600" b="1" dirty="0">
                <a:solidFill>
                  <a:srgbClr val="AA27DA"/>
                </a:solidFill>
              </a:rPr>
              <a:t> </a:t>
            </a:r>
            <a:r>
              <a:rPr lang="en-US" sz="3600" b="1" dirty="0" err="1">
                <a:solidFill>
                  <a:srgbClr val="AA27DA"/>
                </a:solidFill>
              </a:rPr>
              <a:t>cảnh</a:t>
            </a:r>
            <a:r>
              <a:rPr lang="en-US" sz="3600" b="1" dirty="0">
                <a:solidFill>
                  <a:srgbClr val="AA27DA"/>
                </a:solidFill>
              </a:rPr>
              <a:t> </a:t>
            </a:r>
            <a:r>
              <a:rPr lang="en-US" sz="3600" b="1" dirty="0" err="1">
                <a:solidFill>
                  <a:srgbClr val="AA27DA"/>
                </a:solidFill>
              </a:rPr>
              <a:t>vịnh</a:t>
            </a:r>
            <a:r>
              <a:rPr lang="en-US" sz="3600" b="1" dirty="0">
                <a:solidFill>
                  <a:srgbClr val="AA27DA"/>
                </a:solidFill>
              </a:rPr>
              <a:t> </a:t>
            </a:r>
            <a:r>
              <a:rPr lang="en-US" sz="3600" b="1" dirty="0" err="1">
                <a:solidFill>
                  <a:srgbClr val="AA27DA"/>
                </a:solidFill>
              </a:rPr>
              <a:t>Hạ</a:t>
            </a:r>
            <a:r>
              <a:rPr lang="en-US" sz="3600" b="1" dirty="0">
                <a:solidFill>
                  <a:srgbClr val="AA27DA"/>
                </a:solidFill>
              </a:rPr>
              <a:t> Long</a:t>
            </a:r>
            <a:endParaRPr kumimoji="0" lang="en-US" sz="3600" b="1" i="0" u="none" strike="noStrike" kern="1200" cap="none" spc="0" normalizeH="0" baseline="0" noProof="0" dirty="0">
              <a:ln>
                <a:noFill/>
              </a:ln>
              <a:solidFill>
                <a:srgbClr val="AA27DA"/>
              </a:solidFill>
              <a:effectLst/>
              <a:uLnTx/>
              <a:uFillTx/>
              <a:latin typeface="Calibri" panose="020F0502020204030204"/>
            </a:endParaRPr>
          </a:p>
        </p:txBody>
      </p:sp>
    </p:spTree>
    <p:extLst>
      <p:ext uri="{BB962C8B-B14F-4D97-AF65-F5344CB8AC3E}">
        <p14:creationId xmlns:p14="http://schemas.microsoft.com/office/powerpoint/2010/main" val="21332043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2" fill="hold" nodeType="withEffect">
                                      <p:stCondLst>
                                        <p:cond delay="250"/>
                                      </p:stCondLst>
                                      <p:childTnLst>
                                        <p:set>
                                          <p:cBhvr>
                                            <p:cTn id="12" dur="1" fill="hold">
                                              <p:stCondLst>
                                                <p:cond delay="0"/>
                                              </p:stCondLst>
                                            </p:cTn>
                                            <p:tgtEl>
                                              <p:spTgt spid="38"/>
                                            </p:tgtEl>
                                            <p:attrNameLst>
                                              <p:attrName>style.visibility</p:attrName>
                                            </p:attrNameLst>
                                          </p:cBhvr>
                                          <p:to>
                                            <p:strVal val="visible"/>
                                          </p:to>
                                        </p:set>
                                        <p:animEffect transition="in" filter="wipe(right)">
                                          <p:cBhvr>
                                            <p:cTn id="13" dur="500"/>
                                            <p:tgtEl>
                                              <p:spTgt spid="38"/>
                                            </p:tgtEl>
                                          </p:cBhvr>
                                        </p:animEffect>
                                      </p:childTnLst>
                                    </p:cTn>
                                  </p:par>
                                </p:childTnLst>
                              </p:cTn>
                            </p:par>
                            <p:par>
                              <p:cTn id="14" fill="hold">
                                <p:stCondLst>
                                  <p:cond delay="750"/>
                                </p:stCondLst>
                                <p:childTnLst>
                                  <p:par>
                                    <p:cTn id="15" presetID="12" presetClass="entr" presetSubtype="1" fill="hold" grpId="0" nodeType="after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additive="base">
                                            <p:cTn id="17" dur="500"/>
                                            <p:tgtEl>
                                              <p:spTgt spid="33"/>
                                            </p:tgtEl>
                                            <p:attrNameLst>
                                              <p:attrName>ppt_y</p:attrName>
                                            </p:attrNameLst>
                                          </p:cBhvr>
                                          <p:tavLst>
                                            <p:tav tm="0">
                                              <p:val>
                                                <p:strVal val="#ppt_y-#ppt_h*1.125000"/>
                                              </p:val>
                                            </p:tav>
                                            <p:tav tm="100000">
                                              <p:val>
                                                <p:strVal val="#ppt_y"/>
                                              </p:val>
                                            </p:tav>
                                          </p:tavLst>
                                        </p:anim>
                                        <p:animEffect transition="in" filter="wipe(down)">
                                          <p:cBhvr>
                                            <p:cTn id="18" dur="500"/>
                                            <p:tgtEl>
                                              <p:spTgt spid="33"/>
                                            </p:tgtEl>
                                          </p:cBhvr>
                                        </p:animEffect>
                                      </p:childTnLst>
                                    </p:cTn>
                                  </p:par>
                                </p:childTnLst>
                              </p:cTn>
                            </p:par>
                            <p:par>
                              <p:cTn id="19" fill="hold">
                                <p:stCondLst>
                                  <p:cond delay="1250"/>
                                </p:stCondLst>
                                <p:childTnLst>
                                  <p:par>
                                    <p:cTn id="20" presetID="2" presetClass="entr" presetSubtype="4" fill="hold" nodeType="afterEffect" p14:presetBounceEnd="50000">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14:bounceEnd="50000">
                                          <p:cBhvr additive="base">
                                            <p:cTn id="22" dur="5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23"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2" fill="hold" nodeType="withEffect">
                                      <p:stCondLst>
                                        <p:cond delay="250"/>
                                      </p:stCondLst>
                                      <p:childTnLst>
                                        <p:set>
                                          <p:cBhvr>
                                            <p:cTn id="12" dur="1" fill="hold">
                                              <p:stCondLst>
                                                <p:cond delay="0"/>
                                              </p:stCondLst>
                                            </p:cTn>
                                            <p:tgtEl>
                                              <p:spTgt spid="38"/>
                                            </p:tgtEl>
                                            <p:attrNameLst>
                                              <p:attrName>style.visibility</p:attrName>
                                            </p:attrNameLst>
                                          </p:cBhvr>
                                          <p:to>
                                            <p:strVal val="visible"/>
                                          </p:to>
                                        </p:set>
                                        <p:animEffect transition="in" filter="wipe(right)">
                                          <p:cBhvr>
                                            <p:cTn id="13" dur="500"/>
                                            <p:tgtEl>
                                              <p:spTgt spid="38"/>
                                            </p:tgtEl>
                                          </p:cBhvr>
                                        </p:animEffect>
                                      </p:childTnLst>
                                    </p:cTn>
                                  </p:par>
                                </p:childTnLst>
                              </p:cTn>
                            </p:par>
                            <p:par>
                              <p:cTn id="14" fill="hold">
                                <p:stCondLst>
                                  <p:cond delay="750"/>
                                </p:stCondLst>
                                <p:childTnLst>
                                  <p:par>
                                    <p:cTn id="15" presetID="12" presetClass="entr" presetSubtype="1" fill="hold" grpId="0" nodeType="after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additive="base">
                                            <p:cTn id="17" dur="500"/>
                                            <p:tgtEl>
                                              <p:spTgt spid="33"/>
                                            </p:tgtEl>
                                            <p:attrNameLst>
                                              <p:attrName>ppt_y</p:attrName>
                                            </p:attrNameLst>
                                          </p:cBhvr>
                                          <p:tavLst>
                                            <p:tav tm="0">
                                              <p:val>
                                                <p:strVal val="#ppt_y-#ppt_h*1.125000"/>
                                              </p:val>
                                            </p:tav>
                                            <p:tav tm="100000">
                                              <p:val>
                                                <p:strVal val="#ppt_y"/>
                                              </p:val>
                                            </p:tav>
                                          </p:tavLst>
                                        </p:anim>
                                        <p:animEffect transition="in" filter="wipe(down)">
                                          <p:cBhvr>
                                            <p:cTn id="18" dur="500"/>
                                            <p:tgtEl>
                                              <p:spTgt spid="33"/>
                                            </p:tgtEl>
                                          </p:cBhvr>
                                        </p:animEffect>
                                      </p:childTnLst>
                                    </p:cTn>
                                  </p:par>
                                </p:childTnLst>
                              </p:cTn>
                            </p:par>
                            <p:par>
                              <p:cTn id="19" fill="hold">
                                <p:stCondLst>
                                  <p:cond delay="1250"/>
                                </p:stCondLst>
                                <p:childTnLst>
                                  <p:par>
                                    <p:cTn id="20" presetID="2" presetClass="entr" presetSubtype="4"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F7D39F-098B-4087-972D-2E2A7B5EE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C2DAFEA4-F087-4DB6-B959-55BFB46A2D16}"/>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0" y="1270495"/>
            <a:ext cx="2933700" cy="5587505"/>
          </a:xfrm>
          <a:prstGeom prst="rect">
            <a:avLst/>
          </a:prstGeom>
        </p:spPr>
      </p:pic>
      <p:pic>
        <p:nvPicPr>
          <p:cNvPr id="38" name="图片 37">
            <a:extLst>
              <a:ext uri="{FF2B5EF4-FFF2-40B4-BE49-F238E27FC236}">
                <a16:creationId xmlns:a16="http://schemas.microsoft.com/office/drawing/2014/main" id="{FDAB3ACC-0D2B-4C41-A251-443732A932F8}"/>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Layer>
                </a14:imgProps>
              </a:ext>
              <a:ext uri="{28A0092B-C50C-407E-A947-70E740481C1C}">
                <a14:useLocalDpi xmlns:a14="http://schemas.microsoft.com/office/drawing/2010/main" val="0"/>
              </a:ext>
            </a:extLst>
          </a:blip>
          <a:stretch>
            <a:fillRect/>
          </a:stretch>
        </p:blipFill>
        <p:spPr>
          <a:xfrm flipH="1">
            <a:off x="9687401" y="0"/>
            <a:ext cx="2505341" cy="3777447"/>
          </a:xfrm>
          <a:prstGeom prst="rect">
            <a:avLst/>
          </a:prstGeom>
        </p:spPr>
      </p:pic>
      <p:pic>
        <p:nvPicPr>
          <p:cNvPr id="14" name="图片 13">
            <a:extLst>
              <a:ext uri="{FF2B5EF4-FFF2-40B4-BE49-F238E27FC236}">
                <a16:creationId xmlns:a16="http://schemas.microsoft.com/office/drawing/2014/main" id="{83994838-A32F-4C80-8F06-2AE2685F1F5F}"/>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980329" y="2438400"/>
            <a:ext cx="2211671" cy="4419600"/>
          </a:xfrm>
          <a:prstGeom prst="rect">
            <a:avLst/>
          </a:prstGeom>
        </p:spPr>
      </p:pic>
      <p:sp>
        <p:nvSpPr>
          <p:cNvPr id="2" name="TextBox 1">
            <a:extLst>
              <a:ext uri="{FF2B5EF4-FFF2-40B4-BE49-F238E27FC236}">
                <a16:creationId xmlns:a16="http://schemas.microsoft.com/office/drawing/2014/main" id="{F9A5C4AF-E172-4188-93E9-1F282030BFA5}"/>
              </a:ext>
            </a:extLst>
          </p:cNvPr>
          <p:cNvSpPr txBox="1"/>
          <p:nvPr/>
        </p:nvSpPr>
        <p:spPr>
          <a:xfrm>
            <a:off x="3699694" y="442198"/>
            <a:ext cx="515456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A4353"/>
                </a:solidFill>
                <a:effectLst/>
                <a:uLnTx/>
                <a:uFillTx/>
                <a:latin typeface="Cambria" panose="02040503050406030204" pitchFamily="18" charset="0"/>
                <a:ea typeface="Cambria" panose="02040503050406030204" pitchFamily="18" charset="0"/>
              </a:rPr>
              <a:t>Chia </a:t>
            </a:r>
            <a:r>
              <a:rPr kumimoji="0" lang="en-US" sz="4400" b="1" i="0" u="none" strike="noStrike" kern="1200" cap="none" spc="0" normalizeH="0" baseline="0" noProof="0" dirty="0" err="1">
                <a:ln>
                  <a:noFill/>
                </a:ln>
                <a:solidFill>
                  <a:srgbClr val="FA4353"/>
                </a:solidFill>
                <a:effectLst/>
                <a:uLnTx/>
                <a:uFillTx/>
                <a:latin typeface="Cambria" panose="02040503050406030204" pitchFamily="18" charset="0"/>
                <a:ea typeface="Cambria" panose="02040503050406030204" pitchFamily="18" charset="0"/>
              </a:rPr>
              <a:t>sẻ</a:t>
            </a:r>
            <a:r>
              <a:rPr kumimoji="0" lang="en-US" sz="4400" b="1" i="0" u="none" strike="noStrike" kern="1200" cap="none" spc="0" normalizeH="0" baseline="0" noProof="0" dirty="0">
                <a:ln>
                  <a:noFill/>
                </a:ln>
                <a:solidFill>
                  <a:srgbClr val="FA4353"/>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FA4353"/>
                </a:solidFill>
                <a:effectLst/>
                <a:uLnTx/>
                <a:uFillTx/>
                <a:latin typeface="Cambria" panose="02040503050406030204" pitchFamily="18" charset="0"/>
                <a:ea typeface="Cambria" panose="02040503050406030204" pitchFamily="18" charset="0"/>
              </a:rPr>
              <a:t>trước</a:t>
            </a:r>
            <a:r>
              <a:rPr kumimoji="0" lang="en-US" sz="4400" b="1" i="0" u="none" strike="noStrike" kern="1200" cap="none" spc="0" normalizeH="0" baseline="0" noProof="0" dirty="0">
                <a:ln>
                  <a:noFill/>
                </a:ln>
                <a:solidFill>
                  <a:srgbClr val="FA4353"/>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FA4353"/>
                </a:solidFill>
                <a:effectLst/>
                <a:uLnTx/>
                <a:uFillTx/>
                <a:latin typeface="Cambria" panose="02040503050406030204" pitchFamily="18" charset="0"/>
                <a:ea typeface="Cambria" panose="02040503050406030204" pitchFamily="18" charset="0"/>
              </a:rPr>
              <a:t>lớp</a:t>
            </a:r>
            <a:endParaRPr kumimoji="0" lang="en-US" sz="4400" b="1" i="0" u="none" strike="noStrike" kern="1200" cap="none" spc="0" normalizeH="0" baseline="0" noProof="0" dirty="0">
              <a:ln>
                <a:noFill/>
              </a:ln>
              <a:solidFill>
                <a:srgbClr val="FA4353"/>
              </a:solidFill>
              <a:effectLst/>
              <a:uLnTx/>
              <a:uFillTx/>
              <a:latin typeface="Cambria" panose="02040503050406030204" pitchFamily="18" charset="0"/>
              <a:ea typeface="Cambria" panose="02040503050406030204" pitchFamily="18" charset="0"/>
            </a:endParaRPr>
          </a:p>
        </p:txBody>
      </p:sp>
      <p:pic>
        <p:nvPicPr>
          <p:cNvPr id="6" name="Picture 5" descr="A group of cartoon characters&#10;&#10;Description automatically generated with low confidence">
            <a:extLst>
              <a:ext uri="{FF2B5EF4-FFF2-40B4-BE49-F238E27FC236}">
                <a16:creationId xmlns:a16="http://schemas.microsoft.com/office/drawing/2014/main" id="{B84E3314-2F91-4E79-8CD2-5032706E081E}"/>
              </a:ext>
            </a:extLst>
          </p:cNvPr>
          <p:cNvPicPr>
            <a:picLocks noChangeAspect="1"/>
          </p:cNvPicPr>
          <p:nvPr/>
        </p:nvPicPr>
        <p:blipFill rotWithShape="1">
          <a:blip r:embed="rId11">
            <a:extLst>
              <a:ext uri="{28A0092B-C50C-407E-A947-70E740481C1C}">
                <a14:useLocalDpi xmlns:a14="http://schemas.microsoft.com/office/drawing/2010/main" val="0"/>
              </a:ext>
            </a:extLst>
          </a:blip>
          <a:srcRect l="54490" t="60176" r="-208"/>
          <a:stretch/>
        </p:blipFill>
        <p:spPr>
          <a:xfrm>
            <a:off x="3340998" y="3657600"/>
            <a:ext cx="5510002" cy="3200400"/>
          </a:xfrm>
          <a:prstGeom prst="rect">
            <a:avLst/>
          </a:prstGeom>
        </p:spPr>
      </p:pic>
      <p:grpSp>
        <p:nvGrpSpPr>
          <p:cNvPr id="18" name="Group 17">
            <a:extLst>
              <a:ext uri="{FF2B5EF4-FFF2-40B4-BE49-F238E27FC236}">
                <a16:creationId xmlns:a16="http://schemas.microsoft.com/office/drawing/2014/main" id="{E8BE9571-E1A3-420E-B0B2-E2326221118B}"/>
              </a:ext>
            </a:extLst>
          </p:cNvPr>
          <p:cNvGrpSpPr/>
          <p:nvPr/>
        </p:nvGrpSpPr>
        <p:grpSpPr>
          <a:xfrm>
            <a:off x="2212414" y="746760"/>
            <a:ext cx="3383280" cy="3383280"/>
            <a:chOff x="7066657" y="802141"/>
            <a:chExt cx="3383280" cy="3383280"/>
          </a:xfrm>
        </p:grpSpPr>
        <p:pic>
          <p:nvPicPr>
            <p:cNvPr id="12" name="Picture 11">
              <a:extLst>
                <a:ext uri="{FF2B5EF4-FFF2-40B4-BE49-F238E27FC236}">
                  <a16:creationId xmlns:a16="http://schemas.microsoft.com/office/drawing/2014/main" id="{31122197-2DE6-40C6-8C4C-0D6BE2D15785}"/>
                </a:ext>
              </a:extLst>
            </p:cNvPr>
            <p:cNvPicPr>
              <a:picLocks noChangeAspect="1"/>
            </p:cNvPicPr>
            <p:nvPr/>
          </p:nvPicPr>
          <p:blipFill>
            <a:blip r:embed="rId12"/>
            <a:stretch>
              <a:fillRect/>
            </a:stretch>
          </p:blipFill>
          <p:spPr>
            <a:xfrm flipH="1">
              <a:off x="7066657" y="802141"/>
              <a:ext cx="3383280" cy="3383280"/>
            </a:xfrm>
            <a:prstGeom prst="rect">
              <a:avLst/>
            </a:prstGeom>
          </p:spPr>
        </p:pic>
        <p:sp>
          <p:nvSpPr>
            <p:cNvPr id="13" name="TextBox 12">
              <a:extLst>
                <a:ext uri="{FF2B5EF4-FFF2-40B4-BE49-F238E27FC236}">
                  <a16:creationId xmlns:a16="http://schemas.microsoft.com/office/drawing/2014/main" id="{956B0C73-CE79-4C03-B262-38C7593D8A73}"/>
                </a:ext>
              </a:extLst>
            </p:cNvPr>
            <p:cNvSpPr txBox="1"/>
            <p:nvPr/>
          </p:nvSpPr>
          <p:spPr>
            <a:xfrm flipH="1">
              <a:off x="7412197" y="1795760"/>
              <a:ext cx="259695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5823"/>
                  </a:solidFill>
                  <a:effectLst/>
                  <a:uLnTx/>
                  <a:uFillTx/>
                  <a:latin typeface="Cambria" panose="02040503050406030204" pitchFamily="18" charset="0"/>
                  <a:ea typeface="Cambria" panose="02040503050406030204" pitchFamily="18" charset="0"/>
                </a:rPr>
                <a:t>Trình</a:t>
              </a:r>
              <a:r>
                <a:rPr kumimoji="0" lang="en-US" sz="4400" b="1" i="0" u="none" strike="noStrike" kern="1200" cap="none" spc="0" normalizeH="0" baseline="0" noProof="0" dirty="0">
                  <a:ln>
                    <a:noFill/>
                  </a:ln>
                  <a:solidFill>
                    <a:srgbClr val="FF5823"/>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FF5823"/>
                  </a:solidFill>
                  <a:effectLst/>
                  <a:uLnTx/>
                  <a:uFillTx/>
                  <a:latin typeface="Cambria" panose="02040503050406030204" pitchFamily="18" charset="0"/>
                  <a:ea typeface="Cambria" panose="02040503050406030204" pitchFamily="18" charset="0"/>
                </a:rPr>
                <a:t>bày</a:t>
              </a:r>
              <a:endParaRPr kumimoji="0" lang="en-US" sz="4400" b="1" i="0" u="none" strike="noStrike" kern="1200" cap="none" spc="0" normalizeH="0" baseline="0" noProof="0" dirty="0">
                <a:ln>
                  <a:noFill/>
                </a:ln>
                <a:solidFill>
                  <a:srgbClr val="FF5823"/>
                </a:solidFill>
                <a:effectLst/>
                <a:uLnTx/>
                <a:uFillTx/>
                <a:latin typeface="Cambria" panose="02040503050406030204" pitchFamily="18" charset="0"/>
                <a:ea typeface="Cambria" panose="02040503050406030204" pitchFamily="18" charset="0"/>
              </a:endParaRPr>
            </a:p>
          </p:txBody>
        </p:sp>
      </p:grpSp>
      <p:grpSp>
        <p:nvGrpSpPr>
          <p:cNvPr id="21" name="Group 20">
            <a:extLst>
              <a:ext uri="{FF2B5EF4-FFF2-40B4-BE49-F238E27FC236}">
                <a16:creationId xmlns:a16="http://schemas.microsoft.com/office/drawing/2014/main" id="{8D33E957-8492-4AB8-A7DF-A5C384984EC0}"/>
              </a:ext>
            </a:extLst>
          </p:cNvPr>
          <p:cNvGrpSpPr/>
          <p:nvPr/>
        </p:nvGrpSpPr>
        <p:grpSpPr>
          <a:xfrm>
            <a:off x="6596307" y="746760"/>
            <a:ext cx="3383280" cy="3383280"/>
            <a:chOff x="7066657" y="802141"/>
            <a:chExt cx="3383280" cy="3383280"/>
          </a:xfrm>
        </p:grpSpPr>
        <p:pic>
          <p:nvPicPr>
            <p:cNvPr id="22" name="Picture 21">
              <a:extLst>
                <a:ext uri="{FF2B5EF4-FFF2-40B4-BE49-F238E27FC236}">
                  <a16:creationId xmlns:a16="http://schemas.microsoft.com/office/drawing/2014/main" id="{563F98A2-801E-40A0-AD78-91006530E9FE}"/>
                </a:ext>
              </a:extLst>
            </p:cNvPr>
            <p:cNvPicPr>
              <a:picLocks noChangeAspect="1"/>
            </p:cNvPicPr>
            <p:nvPr/>
          </p:nvPicPr>
          <p:blipFill>
            <a:blip r:embed="rId12"/>
            <a:stretch>
              <a:fillRect/>
            </a:stretch>
          </p:blipFill>
          <p:spPr>
            <a:xfrm>
              <a:off x="7066657" y="802141"/>
              <a:ext cx="3383280" cy="3383280"/>
            </a:xfrm>
            <a:prstGeom prst="rect">
              <a:avLst/>
            </a:prstGeom>
          </p:spPr>
        </p:pic>
        <p:sp>
          <p:nvSpPr>
            <p:cNvPr id="23" name="TextBox 22">
              <a:extLst>
                <a:ext uri="{FF2B5EF4-FFF2-40B4-BE49-F238E27FC236}">
                  <a16:creationId xmlns:a16="http://schemas.microsoft.com/office/drawing/2014/main" id="{E74798A1-E42A-4A4D-BF9E-790ED4B5270B}"/>
                </a:ext>
              </a:extLst>
            </p:cNvPr>
            <p:cNvSpPr txBox="1"/>
            <p:nvPr/>
          </p:nvSpPr>
          <p:spPr>
            <a:xfrm flipH="1">
              <a:off x="7459822" y="1976735"/>
              <a:ext cx="259695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AA27DA"/>
                  </a:solidFill>
                  <a:effectLst/>
                  <a:uLnTx/>
                  <a:uFillTx/>
                  <a:latin typeface="Cambria" panose="02040503050406030204" pitchFamily="18" charset="0"/>
                  <a:ea typeface="Cambria" panose="02040503050406030204" pitchFamily="18" charset="0"/>
                </a:rPr>
                <a:t>Nhận</a:t>
              </a:r>
              <a:r>
                <a:rPr kumimoji="0" lang="en-US" sz="4400" b="1" i="0" u="none" strike="noStrike" kern="1200" cap="none" spc="0" normalizeH="0" baseline="0" noProof="0" dirty="0">
                  <a:ln>
                    <a:noFill/>
                  </a:ln>
                  <a:solidFill>
                    <a:srgbClr val="AA27DA"/>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AA27DA"/>
                  </a:solidFill>
                  <a:effectLst/>
                  <a:uLnTx/>
                  <a:uFillTx/>
                  <a:latin typeface="Cambria" panose="02040503050406030204" pitchFamily="18" charset="0"/>
                  <a:ea typeface="Cambria" panose="02040503050406030204" pitchFamily="18" charset="0"/>
                </a:rPr>
                <a:t>xét</a:t>
              </a:r>
              <a:endParaRPr kumimoji="0" lang="en-US" sz="4400" b="1" i="0" u="none" strike="noStrike" kern="1200" cap="none" spc="0" normalizeH="0" baseline="0" noProof="0" dirty="0">
                <a:ln>
                  <a:noFill/>
                </a:ln>
                <a:solidFill>
                  <a:srgbClr val="AA27DA"/>
                </a:solidFill>
                <a:effectLst/>
                <a:uLnTx/>
                <a:uFillTx/>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916805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2" fill="hold" nodeType="withEffect">
                                      <p:stCondLst>
                                        <p:cond delay="250"/>
                                      </p:stCondLst>
                                      <p:childTnLst>
                                        <p:set>
                                          <p:cBhvr>
                                            <p:cTn id="12" dur="1" fill="hold">
                                              <p:stCondLst>
                                                <p:cond delay="0"/>
                                              </p:stCondLst>
                                            </p:cTn>
                                            <p:tgtEl>
                                              <p:spTgt spid="38"/>
                                            </p:tgtEl>
                                            <p:attrNameLst>
                                              <p:attrName>style.visibility</p:attrName>
                                            </p:attrNameLst>
                                          </p:cBhvr>
                                          <p:to>
                                            <p:strVal val="visible"/>
                                          </p:to>
                                        </p:set>
                                        <p:animEffect transition="in" filter="wipe(right)">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strips(downRight)">
                                          <p:cBhvr>
                                            <p:cTn id="18" dur="500"/>
                                            <p:tgtEl>
                                              <p:spTgt spid="2"/>
                                            </p:tgtEl>
                                          </p:cBhvr>
                                        </p:animEffect>
                                      </p:childTnLst>
                                    </p:cTn>
                                  </p:par>
                                </p:childTnLst>
                              </p:cTn>
                            </p:par>
                            <p:par>
                              <p:cTn id="19" fill="hold">
                                <p:stCondLst>
                                  <p:cond delay="500"/>
                                </p:stCondLst>
                                <p:childTnLst>
                                  <p:par>
                                    <p:cTn id="20" presetID="2" presetClass="entr" presetSubtype="4" fill="hold" nodeType="afterEffect" p14:presetBounceEnd="50000">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14:bounceEnd="50000">
                                          <p:cBhvr additive="base">
                                            <p:cTn id="22" dur="5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2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uỷn.wav"/>
                                            </p:tgtEl>
                                          </p:cMediaNode>
                                        </p:audio>
                                      </p:subTnLst>
                                    </p:cTn>
                                  </p:par>
                                </p:childTnLst>
                              </p:cTn>
                            </p:par>
                            <p:par>
                              <p:cTn id="24" fill="hold">
                                <p:stCondLst>
                                  <p:cond delay="1000"/>
                                </p:stCondLst>
                                <p:childTnLst>
                                  <p:par>
                                    <p:cTn id="25" presetID="22" presetClass="entr" presetSubtype="4"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par>
                              <p:cTn id="28" fill="hold">
                                <p:stCondLst>
                                  <p:cond delay="1500"/>
                                </p:stCondLst>
                                <p:childTnLst>
                                  <p:par>
                                    <p:cTn id="29" presetID="22" presetClass="entr" presetSubtype="4"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2" fill="hold" nodeType="withEffect">
                                      <p:stCondLst>
                                        <p:cond delay="250"/>
                                      </p:stCondLst>
                                      <p:childTnLst>
                                        <p:set>
                                          <p:cBhvr>
                                            <p:cTn id="12" dur="1" fill="hold">
                                              <p:stCondLst>
                                                <p:cond delay="0"/>
                                              </p:stCondLst>
                                            </p:cTn>
                                            <p:tgtEl>
                                              <p:spTgt spid="38"/>
                                            </p:tgtEl>
                                            <p:attrNameLst>
                                              <p:attrName>style.visibility</p:attrName>
                                            </p:attrNameLst>
                                          </p:cBhvr>
                                          <p:to>
                                            <p:strVal val="visible"/>
                                          </p:to>
                                        </p:set>
                                        <p:animEffect transition="in" filter="wipe(right)">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strips(downRight)">
                                          <p:cBhvr>
                                            <p:cTn id="18" dur="500"/>
                                            <p:tgtEl>
                                              <p:spTgt spid="2"/>
                                            </p:tgtEl>
                                          </p:cBhvr>
                                        </p:animEffect>
                                      </p:childTnLst>
                                    </p:cTn>
                                  </p:par>
                                </p:childTnLst>
                              </p:cTn>
                            </p:par>
                            <p:par>
                              <p:cTn id="19" fill="hold">
                                <p:stCondLst>
                                  <p:cond delay="500"/>
                                </p:stCondLst>
                                <p:childTnLst>
                                  <p:par>
                                    <p:cTn id="20" presetID="2" presetClass="entr" presetSubtype="4"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3" name="uỷn.wav"/>
                                            </p:tgtEl>
                                          </p:cMediaNode>
                                        </p:audio>
                                      </p:subTnLst>
                                    </p:cTn>
                                  </p:par>
                                </p:childTnLst>
                              </p:cTn>
                            </p:par>
                            <p:par>
                              <p:cTn id="24" fill="hold">
                                <p:stCondLst>
                                  <p:cond delay="1000"/>
                                </p:stCondLst>
                                <p:childTnLst>
                                  <p:par>
                                    <p:cTn id="25" presetID="22" presetClass="entr" presetSubtype="4"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par>
                              <p:cTn id="28" fill="hold">
                                <p:stCondLst>
                                  <p:cond delay="1500"/>
                                </p:stCondLst>
                                <p:childTnLst>
                                  <p:par>
                                    <p:cTn id="29" presetID="22" presetClass="entr" presetSubtype="4"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2DAFEA4-F087-4DB6-B959-55BFB46A2D16}"/>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0" y="1270495"/>
            <a:ext cx="2933700" cy="5587505"/>
          </a:xfrm>
          <a:prstGeom prst="rect">
            <a:avLst/>
          </a:prstGeom>
        </p:spPr>
      </p:pic>
      <p:pic>
        <p:nvPicPr>
          <p:cNvPr id="38" name="图片 37">
            <a:extLst>
              <a:ext uri="{FF2B5EF4-FFF2-40B4-BE49-F238E27FC236}">
                <a16:creationId xmlns:a16="http://schemas.microsoft.com/office/drawing/2014/main" id="{FDAB3ACC-0D2B-4C41-A251-443732A932F8}"/>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7200"/>
                    </a14:imgEffect>
                  </a14:imgLayer>
                </a14:imgProps>
              </a:ext>
              <a:ext uri="{28A0092B-C50C-407E-A947-70E740481C1C}">
                <a14:useLocalDpi xmlns:a14="http://schemas.microsoft.com/office/drawing/2010/main" val="0"/>
              </a:ext>
            </a:extLst>
          </a:blip>
          <a:stretch>
            <a:fillRect/>
          </a:stretch>
        </p:blipFill>
        <p:spPr>
          <a:xfrm flipH="1">
            <a:off x="9687401" y="0"/>
            <a:ext cx="2505341" cy="3777447"/>
          </a:xfrm>
          <a:prstGeom prst="rect">
            <a:avLst/>
          </a:prstGeom>
        </p:spPr>
      </p:pic>
      <p:pic>
        <p:nvPicPr>
          <p:cNvPr id="14" name="图片 13">
            <a:extLst>
              <a:ext uri="{FF2B5EF4-FFF2-40B4-BE49-F238E27FC236}">
                <a16:creationId xmlns:a16="http://schemas.microsoft.com/office/drawing/2014/main" id="{83994838-A32F-4C80-8F06-2AE2685F1F5F}"/>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980329" y="2438400"/>
            <a:ext cx="2211671" cy="4419600"/>
          </a:xfrm>
          <a:prstGeom prst="rect">
            <a:avLst/>
          </a:prstGeom>
        </p:spPr>
      </p:pic>
      <p:grpSp>
        <p:nvGrpSpPr>
          <p:cNvPr id="3" name="Group 2">
            <a:extLst>
              <a:ext uri="{FF2B5EF4-FFF2-40B4-BE49-F238E27FC236}">
                <a16:creationId xmlns:a16="http://schemas.microsoft.com/office/drawing/2014/main" id="{D68C49F6-F1F9-B153-7425-D7E3704E8549}"/>
              </a:ext>
            </a:extLst>
          </p:cNvPr>
          <p:cNvGrpSpPr/>
          <p:nvPr/>
        </p:nvGrpSpPr>
        <p:grpSpPr>
          <a:xfrm>
            <a:off x="732150" y="1876425"/>
            <a:ext cx="10727700" cy="3892509"/>
            <a:chOff x="1383341" y="1290771"/>
            <a:chExt cx="9720000" cy="4320000"/>
          </a:xfrm>
        </p:grpSpPr>
        <p:sp>
          <p:nvSpPr>
            <p:cNvPr id="5" name="Rectangle: Rounded Corners 4">
              <a:extLst>
                <a:ext uri="{FF2B5EF4-FFF2-40B4-BE49-F238E27FC236}">
                  <a16:creationId xmlns:a16="http://schemas.microsoft.com/office/drawing/2014/main" id="{B6A289FF-D4DD-1061-C0C3-8C6176FAB817}"/>
                </a:ext>
              </a:extLst>
            </p:cNvPr>
            <p:cNvSpPr/>
            <p:nvPr/>
          </p:nvSpPr>
          <p:spPr>
            <a:xfrm>
              <a:off x="1383341" y="1290771"/>
              <a:ext cx="9720000" cy="4320000"/>
            </a:xfrm>
            <a:custGeom>
              <a:avLst/>
              <a:gdLst>
                <a:gd name="connsiteX0" fmla="*/ 0 w 9720000"/>
                <a:gd name="connsiteY0" fmla="*/ 806846 h 4320000"/>
                <a:gd name="connsiteX1" fmla="*/ 806846 w 9720000"/>
                <a:gd name="connsiteY1" fmla="*/ 0 h 4320000"/>
                <a:gd name="connsiteX2" fmla="*/ 8913154 w 9720000"/>
                <a:gd name="connsiteY2" fmla="*/ 0 h 4320000"/>
                <a:gd name="connsiteX3" fmla="*/ 9720000 w 9720000"/>
                <a:gd name="connsiteY3" fmla="*/ 806846 h 4320000"/>
                <a:gd name="connsiteX4" fmla="*/ 9720000 w 9720000"/>
                <a:gd name="connsiteY4" fmla="*/ 3513154 h 4320000"/>
                <a:gd name="connsiteX5" fmla="*/ 8913154 w 9720000"/>
                <a:gd name="connsiteY5" fmla="*/ 4320000 h 4320000"/>
                <a:gd name="connsiteX6" fmla="*/ 806846 w 9720000"/>
                <a:gd name="connsiteY6" fmla="*/ 4320000 h 4320000"/>
                <a:gd name="connsiteX7" fmla="*/ 0 w 9720000"/>
                <a:gd name="connsiteY7" fmla="*/ 3513154 h 4320000"/>
                <a:gd name="connsiteX8" fmla="*/ 0 w 9720000"/>
                <a:gd name="connsiteY8" fmla="*/ 80684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20000" h="4320000" fill="none" extrusionOk="0">
                  <a:moveTo>
                    <a:pt x="0" y="806846"/>
                  </a:moveTo>
                  <a:cubicBezTo>
                    <a:pt x="-26620" y="348276"/>
                    <a:pt x="372994" y="-40959"/>
                    <a:pt x="806846" y="0"/>
                  </a:cubicBezTo>
                  <a:cubicBezTo>
                    <a:pt x="2757853" y="69703"/>
                    <a:pt x="7964899" y="-75058"/>
                    <a:pt x="8913154" y="0"/>
                  </a:cubicBezTo>
                  <a:cubicBezTo>
                    <a:pt x="9385981" y="9798"/>
                    <a:pt x="9702205" y="324633"/>
                    <a:pt x="9720000" y="806846"/>
                  </a:cubicBezTo>
                  <a:cubicBezTo>
                    <a:pt x="9667096" y="1854906"/>
                    <a:pt x="9836473" y="2975472"/>
                    <a:pt x="9720000" y="3513154"/>
                  </a:cubicBezTo>
                  <a:cubicBezTo>
                    <a:pt x="9653431" y="3965014"/>
                    <a:pt x="9334931" y="4338833"/>
                    <a:pt x="8913154" y="4320000"/>
                  </a:cubicBezTo>
                  <a:cubicBezTo>
                    <a:pt x="6008191" y="4347067"/>
                    <a:pt x="4466004" y="4467548"/>
                    <a:pt x="806846" y="4320000"/>
                  </a:cubicBezTo>
                  <a:cubicBezTo>
                    <a:pt x="411568" y="4387610"/>
                    <a:pt x="-19304" y="3966378"/>
                    <a:pt x="0" y="3513154"/>
                  </a:cubicBezTo>
                  <a:cubicBezTo>
                    <a:pt x="9703" y="2354722"/>
                    <a:pt x="132738" y="2157755"/>
                    <a:pt x="0" y="806846"/>
                  </a:cubicBezTo>
                  <a:close/>
                </a:path>
                <a:path w="9720000" h="4320000" stroke="0" extrusionOk="0">
                  <a:moveTo>
                    <a:pt x="0" y="806846"/>
                  </a:moveTo>
                  <a:cubicBezTo>
                    <a:pt x="20102" y="321121"/>
                    <a:pt x="382212" y="56846"/>
                    <a:pt x="806846" y="0"/>
                  </a:cubicBezTo>
                  <a:cubicBezTo>
                    <a:pt x="2145881" y="-11997"/>
                    <a:pt x="5438796" y="-107784"/>
                    <a:pt x="8913154" y="0"/>
                  </a:cubicBezTo>
                  <a:cubicBezTo>
                    <a:pt x="9295748" y="28308"/>
                    <a:pt x="9654802" y="340472"/>
                    <a:pt x="9720000" y="806846"/>
                  </a:cubicBezTo>
                  <a:cubicBezTo>
                    <a:pt x="9687307" y="2010273"/>
                    <a:pt x="9698594" y="2838719"/>
                    <a:pt x="9720000" y="3513154"/>
                  </a:cubicBezTo>
                  <a:cubicBezTo>
                    <a:pt x="9692152" y="4028765"/>
                    <a:pt x="9441238" y="4302421"/>
                    <a:pt x="8913154" y="4320000"/>
                  </a:cubicBezTo>
                  <a:cubicBezTo>
                    <a:pt x="6591981" y="4177415"/>
                    <a:pt x="1865282" y="4176765"/>
                    <a:pt x="806846" y="4320000"/>
                  </a:cubicBezTo>
                  <a:cubicBezTo>
                    <a:pt x="365519" y="4297155"/>
                    <a:pt x="-45136" y="3980558"/>
                    <a:pt x="0" y="3513154"/>
                  </a:cubicBezTo>
                  <a:cubicBezTo>
                    <a:pt x="155752" y="2508895"/>
                    <a:pt x="-100087" y="1207347"/>
                    <a:pt x="0" y="806846"/>
                  </a:cubicBezTo>
                  <a:close/>
                </a:path>
              </a:pathLst>
            </a:custGeom>
            <a:solidFill>
              <a:schemeClr val="lt1">
                <a:alpha val="93000"/>
              </a:schemeClr>
            </a:solidFill>
            <a:ln w="25400" cap="rnd" cmpd="thinThick">
              <a:solidFill>
                <a:srgbClr val="FF3F6E"/>
              </a:solidFill>
              <a:prstDash val="sysDash"/>
              <a:round/>
              <a:extLst>
                <a:ext uri="{C807C97D-BFC1-408E-A445-0C87EB9F89A2}">
                  <ask:lineSketchStyleProps xmlns:ask="http://schemas.microsoft.com/office/drawing/2018/sketchyshapes" sd="3816812094">
                    <a:prstGeom prst="roundRect">
                      <a:avLst>
                        <a:gd name="adj" fmla="val 1867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820AD52-37D3-0FBC-B630-D8053571C5A2}"/>
                </a:ext>
              </a:extLst>
            </p:cNvPr>
            <p:cNvSpPr txBox="1"/>
            <p:nvPr/>
          </p:nvSpPr>
          <p:spPr>
            <a:xfrm>
              <a:off x="1610315" y="1503083"/>
              <a:ext cx="9300574" cy="409893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dirty="0">
                  <a:ln>
                    <a:noFill/>
                  </a:ln>
                  <a:solidFill>
                    <a:srgbClr val="222222"/>
                  </a:solidFill>
                  <a:effectLst/>
                  <a:uLnTx/>
                  <a:uFillTx/>
                  <a:latin typeface="Calibri" panose="020F0502020204030204" pitchFamily="34" charset="0"/>
                  <a:cs typeface="Calibri" panose="020F0502020204030204" pitchFamily="34" charset="0"/>
                </a:rPr>
                <a:t>Vịnh Hạ Long là một trong những thắng cảnh nổi tiếng của nước ta. Vẻ đẹp của Hạ Long trước hết là sự kì vĩ của thiên nhiên. Trên một diện tích hẹp có hàng nghìn hòn đảo nhấp nhô như rồng chầu phượng múa. Mặt vịnh Hạ Long lúc tỏa mênh mông, lúc thu hẹp thành ao, thành vũng, lúc uốn quanh chân đảo như dải lụa xanh. Bốn mùa Hạ Long phủ trên mình một màu xanh đằm thắm: xanh biếc của biển, xanh lam của núi, xanh lục của trời. Hạ Long đã hai lần được công nhận là di sản thiên nhiên thế giới. Núi non, sông nước tươi đẹp của Hạ Long là một bộ phận tươi đẹp của non sông Việt Nam. Một lần đến thăm Hạ Long, sẽ muốn quay lại thăm nhiều lần nữa.</a:t>
              </a:r>
            </a:p>
          </p:txBody>
        </p:sp>
      </p:grpSp>
      <p:pic>
        <p:nvPicPr>
          <p:cNvPr id="9" name="Picture 8">
            <a:extLst>
              <a:ext uri="{FF2B5EF4-FFF2-40B4-BE49-F238E27FC236}">
                <a16:creationId xmlns:a16="http://schemas.microsoft.com/office/drawing/2014/main" id="{153F797C-24F2-D669-5E7A-6B9FE83C60D3}"/>
              </a:ext>
            </a:extLst>
          </p:cNvPr>
          <p:cNvPicPr>
            <a:picLocks noChangeAspect="1"/>
          </p:cNvPicPr>
          <p:nvPr/>
        </p:nvPicPr>
        <p:blipFill>
          <a:blip r:embed="rId10"/>
          <a:stretch>
            <a:fillRect/>
          </a:stretch>
        </p:blipFill>
        <p:spPr>
          <a:xfrm>
            <a:off x="3332358" y="681558"/>
            <a:ext cx="5736833" cy="1170533"/>
          </a:xfrm>
          <a:prstGeom prst="rect">
            <a:avLst/>
          </a:prstGeom>
        </p:spPr>
      </p:pic>
    </p:spTree>
    <p:extLst>
      <p:ext uri="{BB962C8B-B14F-4D97-AF65-F5344CB8AC3E}">
        <p14:creationId xmlns:p14="http://schemas.microsoft.com/office/powerpoint/2010/main" val="667040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2" fill="hold" nodeType="withEffect">
                                  <p:stCondLst>
                                    <p:cond delay="250"/>
                                  </p:stCondLst>
                                  <p:childTnLst>
                                    <p:set>
                                      <p:cBhvr>
                                        <p:cTn id="12" dur="1" fill="hold">
                                          <p:stCondLst>
                                            <p:cond delay="0"/>
                                          </p:stCondLst>
                                        </p:cTn>
                                        <p:tgtEl>
                                          <p:spTgt spid="38"/>
                                        </p:tgtEl>
                                        <p:attrNameLst>
                                          <p:attrName>style.visibility</p:attrName>
                                        </p:attrNameLst>
                                      </p:cBhvr>
                                      <p:to>
                                        <p:strVal val="visible"/>
                                      </p:to>
                                    </p:set>
                                    <p:animEffect transition="in" filter="wipe(right)">
                                      <p:cBhvr>
                                        <p:cTn id="13" dur="500"/>
                                        <p:tgtEl>
                                          <p:spTgt spid="38"/>
                                        </p:tgtEl>
                                      </p:cBhvr>
                                    </p:animEffect>
                                  </p:childTnLst>
                                </p:cTn>
                              </p:par>
                            </p:childTnLst>
                          </p:cTn>
                        </p:par>
                        <p:par>
                          <p:cTn id="14" fill="hold">
                            <p:stCondLst>
                              <p:cond delay="750"/>
                            </p:stCondLst>
                            <p:childTnLst>
                              <p:par>
                                <p:cTn id="15" presetID="15"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fltVal val="0"/>
                                          </p:val>
                                        </p:tav>
                                        <p:tav tm="100000">
                                          <p:val>
                                            <p:strVal val="#ppt_w"/>
                                          </p:val>
                                        </p:tav>
                                      </p:tavLst>
                                    </p:anim>
                                    <p:anim calcmode="lin" valueType="num">
                                      <p:cBhvr>
                                        <p:cTn id="18" dur="1000" fill="hold"/>
                                        <p:tgtEl>
                                          <p:spTgt spid="3"/>
                                        </p:tgtEl>
                                        <p:attrNameLst>
                                          <p:attrName>ppt_h</p:attrName>
                                        </p:attrNameLst>
                                      </p:cBhvr>
                                      <p:tavLst>
                                        <p:tav tm="0">
                                          <p:val>
                                            <p:fltVal val="0"/>
                                          </p:val>
                                        </p:tav>
                                        <p:tav tm="100000">
                                          <p:val>
                                            <p:strVal val="#ppt_h"/>
                                          </p:val>
                                        </p:tav>
                                      </p:tavLst>
                                    </p:anim>
                                    <p:anim calcmode="lin" valueType="num">
                                      <p:cBhvr>
                                        <p:cTn id="1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5"/>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748FC2C-7E43-421B-B43F-912982193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E219567D-10EB-401F-8496-B9D281B347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005912" cy="1670050"/>
          </a:xfrm>
          <a:prstGeom prst="rect">
            <a:avLst/>
          </a:prstGeom>
        </p:spPr>
      </p:pic>
      <p:pic>
        <p:nvPicPr>
          <p:cNvPr id="20" name="图片 19">
            <a:extLst>
              <a:ext uri="{FF2B5EF4-FFF2-40B4-BE49-F238E27FC236}">
                <a16:creationId xmlns:a16="http://schemas.microsoft.com/office/drawing/2014/main" id="{24F22AEB-BBC9-45A4-91FE-30A2EFD378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863416" y="0"/>
            <a:ext cx="2328584" cy="6858000"/>
          </a:xfrm>
          <a:prstGeom prst="rect">
            <a:avLst/>
          </a:prstGeom>
        </p:spPr>
      </p:pic>
      <p:pic>
        <p:nvPicPr>
          <p:cNvPr id="28" name="图片 27">
            <a:extLst>
              <a:ext uri="{FF2B5EF4-FFF2-40B4-BE49-F238E27FC236}">
                <a16:creationId xmlns:a16="http://schemas.microsoft.com/office/drawing/2014/main" id="{5F1144C3-A032-4578-B28E-BDCAE4D622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1912" y="1003066"/>
            <a:ext cx="1230313" cy="1025550"/>
          </a:xfrm>
          <a:prstGeom prst="rect">
            <a:avLst/>
          </a:prstGeom>
        </p:spPr>
      </p:pic>
      <p:sp>
        <p:nvSpPr>
          <p:cNvPr id="11" name="TextBox 10">
            <a:extLst>
              <a:ext uri="{FF2B5EF4-FFF2-40B4-BE49-F238E27FC236}">
                <a16:creationId xmlns:a16="http://schemas.microsoft.com/office/drawing/2014/main" id="{7583B2CA-B7E3-414C-B220-0D744652F538}"/>
              </a:ext>
            </a:extLst>
          </p:cNvPr>
          <p:cNvSpPr txBox="1"/>
          <p:nvPr/>
        </p:nvSpPr>
        <p:spPr>
          <a:xfrm>
            <a:off x="4562475" y="2266741"/>
            <a:ext cx="596265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ea typeface="+mn-ea"/>
                <a:cs typeface="+mn-cs"/>
              </a:rPr>
              <a:t>Nhà</a:t>
            </a:r>
            <a:r>
              <a:rPr kumimoji="0" lang="en-US" sz="8800" b="0" i="0" u="none" strike="noStrike" kern="1200" cap="none" spc="0" normalizeH="0" baseline="0" noProof="0" dirty="0">
                <a:ln>
                  <a:noFill/>
                </a:ln>
                <a:solidFill>
                  <a:srgbClr val="002060"/>
                </a:solidFill>
                <a:effectLst>
                  <a:glow rad="88900">
                    <a:srgbClr val="FF6600">
                      <a:alpha val="50000"/>
                    </a:srgbClr>
                  </a:glow>
                </a:effectLst>
                <a:uLnTx/>
                <a:uFillTx/>
                <a:ea typeface="+mn-ea"/>
                <a:cs typeface="+mn-cs"/>
              </a:rPr>
              <a:t> </a:t>
            </a: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ea typeface="+mn-ea"/>
                <a:cs typeface="+mn-cs"/>
              </a:rPr>
              <a:t>văn</a:t>
            </a:r>
            <a:r>
              <a:rPr kumimoji="0" lang="en-US" sz="8800" b="0" i="0" u="none" strike="noStrike" kern="1200" cap="none" spc="0" normalizeH="0" baseline="0" noProof="0" dirty="0">
                <a:ln>
                  <a:noFill/>
                </a:ln>
                <a:solidFill>
                  <a:srgbClr val="002060"/>
                </a:solidFill>
                <a:effectLst>
                  <a:glow rad="88900">
                    <a:srgbClr val="FF6600">
                      <a:alpha val="50000"/>
                    </a:srgbClr>
                  </a:glow>
                </a:effectLst>
                <a:uLnTx/>
                <a:uFillTx/>
                <a:ea typeface="+mn-ea"/>
                <a:cs typeface="+mn-cs"/>
              </a:rPr>
              <a:t> </a:t>
            </a: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ea typeface="+mn-ea"/>
                <a:cs typeface="+mn-cs"/>
              </a:rPr>
              <a:t>nhí</a:t>
            </a:r>
            <a:endParaRPr kumimoji="0" lang="en-US" sz="8800" b="0" i="0" u="none" strike="noStrike" kern="1200" cap="none" spc="0" normalizeH="0" baseline="0" noProof="0" dirty="0">
              <a:ln>
                <a:noFill/>
              </a:ln>
              <a:solidFill>
                <a:srgbClr val="002060"/>
              </a:solidFill>
              <a:effectLst>
                <a:glow rad="88900">
                  <a:srgbClr val="FF6600">
                    <a:alpha val="50000"/>
                  </a:srgbClr>
                </a:glow>
              </a:effectLst>
              <a:uLnTx/>
              <a:uFillTx/>
              <a:ea typeface="+mn-ea"/>
              <a:cs typeface="+mn-cs"/>
            </a:endParaRPr>
          </a:p>
        </p:txBody>
      </p:sp>
      <p:pic>
        <p:nvPicPr>
          <p:cNvPr id="22" name="图片 21">
            <a:extLst>
              <a:ext uri="{FF2B5EF4-FFF2-40B4-BE49-F238E27FC236}">
                <a16:creationId xmlns:a16="http://schemas.microsoft.com/office/drawing/2014/main" id="{432E9B75-2A01-4E6F-936C-7CABBE565E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1851" y="4289547"/>
            <a:ext cx="4343400" cy="2568453"/>
          </a:xfrm>
          <a:prstGeom prst="rect">
            <a:avLst/>
          </a:prstGeom>
        </p:spPr>
      </p:pic>
      <p:pic>
        <p:nvPicPr>
          <p:cNvPr id="3" name="Picture 2" descr="A picture containing light&#10;&#10;Description automatically generated">
            <a:extLst>
              <a:ext uri="{FF2B5EF4-FFF2-40B4-BE49-F238E27FC236}">
                <a16:creationId xmlns:a16="http://schemas.microsoft.com/office/drawing/2014/main" id="{FF81BBDE-DAF3-4D68-AA59-363851466A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20" y="1657985"/>
            <a:ext cx="5212080" cy="5212080"/>
          </a:xfrm>
          <a:prstGeom prst="rect">
            <a:avLst/>
          </a:prstGeom>
        </p:spPr>
      </p:pic>
    </p:spTree>
    <p:extLst>
      <p:ext uri="{BB962C8B-B14F-4D97-AF65-F5344CB8AC3E}">
        <p14:creationId xmlns:p14="http://schemas.microsoft.com/office/powerpoint/2010/main" val="2400308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4"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par>
                                <p:cTn id="11" presetID="22" presetClass="entr" presetSubtype="4" fill="hold" nodeType="withEffect">
                                  <p:stCondLst>
                                    <p:cond delay="50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1"/>
                                        </p:tgtEl>
                                        <p:attrNameLst>
                                          <p:attrName>ppt_y</p:attrName>
                                        </p:attrNameLst>
                                      </p:cBhvr>
                                      <p:tavLst>
                                        <p:tav tm="0">
                                          <p:val>
                                            <p:strVal val="#ppt_y"/>
                                          </p:val>
                                        </p:tav>
                                        <p:tav tm="100000">
                                          <p:val>
                                            <p:strVal val="#ppt_y"/>
                                          </p:val>
                                        </p:tav>
                                      </p:tavLst>
                                    </p:anim>
                                    <p:anim calcmode="lin" valueType="num">
                                      <p:cBhvr>
                                        <p:cTn id="25"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1"/>
                                        </p:tgtEl>
                                      </p:cBhvr>
                                    </p:animEffect>
                                  </p:childTnLst>
                                </p:cTn>
                              </p:par>
                              <p:par>
                                <p:cTn id="28" presetID="22" presetClass="entr" presetSubtype="4" fill="hold" nodeType="withEffect">
                                  <p:stCondLst>
                                    <p:cond delay="75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B365CEA-1205-4ADF-AF8C-16B76A729A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Picture 13" descr="A picture containing text, plant&#10;&#10;Description automatically generated">
            <a:extLst>
              <a:ext uri="{FF2B5EF4-FFF2-40B4-BE49-F238E27FC236}">
                <a16:creationId xmlns:a16="http://schemas.microsoft.com/office/drawing/2014/main" id="{9F9CD225-F782-4DFE-B45C-1B5B5D6521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1831650"/>
            <a:ext cx="5029200" cy="5029200"/>
          </a:xfrm>
          <a:prstGeom prst="rect">
            <a:avLst/>
          </a:prstGeom>
        </p:spPr>
      </p:pic>
      <p:pic>
        <p:nvPicPr>
          <p:cNvPr id="5" name="图片 4">
            <a:extLst>
              <a:ext uri="{FF2B5EF4-FFF2-40B4-BE49-F238E27FC236}">
                <a16:creationId xmlns:a16="http://schemas.microsoft.com/office/drawing/2014/main" id="{FFDBB3AE-D94C-4A29-B0B6-31DC501F64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
            <a:ext cx="1096971" cy="914400"/>
          </a:xfrm>
          <a:prstGeom prst="rect">
            <a:avLst/>
          </a:prstGeom>
        </p:spPr>
      </p:pic>
      <p:sp>
        <p:nvSpPr>
          <p:cNvPr id="6" name="文本框 5">
            <a:extLst>
              <a:ext uri="{FF2B5EF4-FFF2-40B4-BE49-F238E27FC236}">
                <a16:creationId xmlns:a16="http://schemas.microsoft.com/office/drawing/2014/main" id="{D2500517-08B9-4457-9BFB-28C473CC0A30}"/>
              </a:ext>
            </a:extLst>
          </p:cNvPr>
          <p:cNvSpPr txBox="1"/>
          <p:nvPr/>
        </p:nvSpPr>
        <p:spPr>
          <a:xfrm>
            <a:off x="914400" y="1674694"/>
            <a:ext cx="10267950" cy="1446550"/>
          </a:xfrm>
          <a:prstGeom prst="rect">
            <a:avLst/>
          </a:prstGeom>
          <a:noFill/>
        </p:spPr>
        <p:txBody>
          <a:bodyPr wrap="square" rtlCol="0">
            <a:spAutoFit/>
          </a:bodyPr>
          <a:lstStyle>
            <a:defPPr>
              <a:defRPr lang="zh-CN"/>
            </a:defPPr>
            <a:lvl1pPr>
              <a:defRPr sz="7200" b="1">
                <a:solidFill>
                  <a:srgbClr val="DB8F99"/>
                </a:solidFill>
                <a:effectLst>
                  <a:innerShdw blurRad="63500" dist="50800" dir="18900000">
                    <a:srgbClr val="C00000">
                      <a:alpha val="50000"/>
                    </a:srgbClr>
                  </a:innerShdw>
                </a:effectLst>
                <a:latin typeface="义启春暖花开" panose="02010601030101010101" pitchFamily="2" charset="-122"/>
                <a:ea typeface="义启春暖花开" panose="02010601030101010101" pitchFamily="2" charset="-122"/>
              </a:defRPr>
            </a:lvl1pPr>
          </a:lstStyle>
          <a:p>
            <a:pPr lvl="0" algn="ctr">
              <a:defRPr/>
            </a:pPr>
            <a:r>
              <a:rPr lang="en-US" sz="4400" dirty="0">
                <a:solidFill>
                  <a:prstClr val="black"/>
                </a:solidFill>
                <a:effectLst/>
                <a:latin typeface="Calibri" panose="020F0502020204030204" pitchFamily="34" charset="0"/>
                <a:cs typeface="Calibri" panose="020F0502020204030204" pitchFamily="34" charset="0"/>
              </a:rPr>
              <a:t>2. </a:t>
            </a:r>
            <a:r>
              <a:rPr lang="vi-VN" sz="4400" dirty="0">
                <a:solidFill>
                  <a:prstClr val="black"/>
                </a:solidFill>
                <a:effectLst/>
                <a:latin typeface="Calibri" panose="020F0502020204030204" pitchFamily="34" charset="0"/>
                <a:cs typeface="Calibri" panose="020F0502020204030204" pitchFamily="34" charset="0"/>
              </a:rPr>
              <a:t>Viết một đoạn văn nêu tình cảm, cảm xúc của em về một cảnh đẹp của đất nước</a:t>
            </a:r>
            <a:endParaRPr kumimoji="0" lang="vi-VN" sz="4400" b="1" i="0" u="none" strike="noStrike" kern="1200" cap="none" spc="0" normalizeH="0" baseline="0" noProof="0" dirty="0">
              <a:ln>
                <a:noFill/>
              </a:ln>
              <a:solidFill>
                <a:prstClr val="black"/>
              </a:solidFill>
              <a:effectLst/>
              <a:uLnTx/>
              <a:uFillTx/>
              <a:latin typeface="Calibri" panose="020F0502020204030204" pitchFamily="34" charset="0"/>
              <a:ea typeface="义启春暖花开" panose="02010601030101010101" pitchFamily="2" charset="-122"/>
              <a:cs typeface="Calibri" panose="020F0502020204030204" pitchFamily="34" charset="0"/>
            </a:endParaRPr>
          </a:p>
        </p:txBody>
      </p:sp>
      <p:pic>
        <p:nvPicPr>
          <p:cNvPr id="26" name="Picture 25" descr="A group of cartoon characters&#10;&#10;Description automatically generated with low confidence">
            <a:extLst>
              <a:ext uri="{FF2B5EF4-FFF2-40B4-BE49-F238E27FC236}">
                <a16:creationId xmlns:a16="http://schemas.microsoft.com/office/drawing/2014/main" id="{0A6D6415-D1B6-43D2-A442-2CE17B1DB2D0}"/>
              </a:ext>
            </a:extLst>
          </p:cNvPr>
          <p:cNvPicPr>
            <a:picLocks noChangeAspect="1"/>
          </p:cNvPicPr>
          <p:nvPr/>
        </p:nvPicPr>
        <p:blipFill rotWithShape="1">
          <a:blip r:embed="rId7">
            <a:extLst>
              <a:ext uri="{28A0092B-C50C-407E-A947-70E740481C1C}">
                <a14:useLocalDpi xmlns:a14="http://schemas.microsoft.com/office/drawing/2010/main" val="0"/>
              </a:ext>
            </a:extLst>
          </a:blip>
          <a:srcRect l="-8" t="60075" r="81026" b="101"/>
          <a:stretch/>
        </p:blipFill>
        <p:spPr>
          <a:xfrm>
            <a:off x="8906022" y="2919522"/>
            <a:ext cx="2549287" cy="3566160"/>
          </a:xfrm>
          <a:prstGeom prst="rect">
            <a:avLst/>
          </a:prstGeom>
        </p:spPr>
      </p:pic>
    </p:spTree>
    <p:extLst>
      <p:ext uri="{BB962C8B-B14F-4D97-AF65-F5344CB8AC3E}">
        <p14:creationId xmlns:p14="http://schemas.microsoft.com/office/powerpoint/2010/main" val="17475392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 presetClass="entr" presetSubtype="4" fill="hold" nodeType="afterEffect" p14:presetBounceEnd="50000">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14:bounceEnd="50000">
                                          <p:cBhvr additive="base">
                                            <p:cTn id="18"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19" dur="500" fill="hold"/>
                                            <p:tgtEl>
                                              <p:spTgt spid="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 presetClass="entr" presetSubtype="4"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ppt_x"/>
                                              </p:val>
                                            </p:tav>
                                            <p:tav tm="100000">
                                              <p:val>
                                                <p:strVal val="#ppt_x"/>
                                              </p:val>
                                            </p:tav>
                                          </p:tavLst>
                                        </p:anim>
                                        <p:anim calcmode="lin" valueType="num">
                                          <p:cBhvr additive="base">
                                            <p:cTn id="19" dur="500" fill="hold"/>
                                            <p:tgtEl>
                                              <p:spTgt spid="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8"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3">
            <a:extLst>
              <a:ext uri="{FF2B5EF4-FFF2-40B4-BE49-F238E27FC236}">
                <a16:creationId xmlns:a16="http://schemas.microsoft.com/office/drawing/2014/main" id="{399BAD31-E68C-46A8-B240-9932AEF952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2" name="图片 7">
            <a:extLst>
              <a:ext uri="{FF2B5EF4-FFF2-40B4-BE49-F238E27FC236}">
                <a16:creationId xmlns:a16="http://schemas.microsoft.com/office/drawing/2014/main" id="{088DBF1C-3F0E-4E90-B87E-8611E09376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267075" cy="1089947"/>
          </a:xfrm>
          <a:prstGeom prst="rect">
            <a:avLst/>
          </a:prstGeom>
        </p:spPr>
      </p:pic>
      <p:pic>
        <p:nvPicPr>
          <p:cNvPr id="23" name="图片 19">
            <a:extLst>
              <a:ext uri="{FF2B5EF4-FFF2-40B4-BE49-F238E27FC236}">
                <a16:creationId xmlns:a16="http://schemas.microsoft.com/office/drawing/2014/main" id="{9D9D9BF9-0770-4198-A5B7-A2F088B324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863416" y="0"/>
            <a:ext cx="2328584" cy="6858000"/>
          </a:xfrm>
          <a:prstGeom prst="rect">
            <a:avLst/>
          </a:prstGeom>
        </p:spPr>
      </p:pic>
      <p:pic>
        <p:nvPicPr>
          <p:cNvPr id="26" name="图片 21">
            <a:extLst>
              <a:ext uri="{FF2B5EF4-FFF2-40B4-BE49-F238E27FC236}">
                <a16:creationId xmlns:a16="http://schemas.microsoft.com/office/drawing/2014/main" id="{8B98A05D-97C4-4259-9DCC-727C131F12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81851" y="4289547"/>
            <a:ext cx="4343400" cy="2568453"/>
          </a:xfrm>
          <a:prstGeom prst="rect">
            <a:avLst/>
          </a:prstGeom>
        </p:spPr>
      </p:pic>
      <p:sp>
        <p:nvSpPr>
          <p:cNvPr id="25" name="Rectangle: Rounded Corners 24">
            <a:extLst>
              <a:ext uri="{FF2B5EF4-FFF2-40B4-BE49-F238E27FC236}">
                <a16:creationId xmlns:a16="http://schemas.microsoft.com/office/drawing/2014/main" id="{A7456938-CE55-E760-2617-5F5E581A3F26}"/>
              </a:ext>
            </a:extLst>
          </p:cNvPr>
          <p:cNvSpPr/>
          <p:nvPr/>
        </p:nvSpPr>
        <p:spPr>
          <a:xfrm>
            <a:off x="3962401" y="542925"/>
            <a:ext cx="4572000" cy="1809750"/>
          </a:xfrm>
          <a:prstGeom prst="roundRect">
            <a:avLst>
              <a:gd name="adj" fmla="val 23742"/>
            </a:avLst>
          </a:prstGeom>
          <a:solidFill>
            <a:srgbClr val="63E5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rPr>
              <a:t>Đoạn</a:t>
            </a:r>
            <a:r>
              <a:rPr lang="en-US" sz="3200" b="1" dirty="0">
                <a:solidFill>
                  <a:srgbClr val="002060"/>
                </a:solidFill>
              </a:rPr>
              <a:t> </a:t>
            </a:r>
            <a:r>
              <a:rPr lang="en-US" sz="3200" b="1" dirty="0" err="1">
                <a:solidFill>
                  <a:srgbClr val="002060"/>
                </a:solidFill>
              </a:rPr>
              <a:t>văn</a:t>
            </a:r>
            <a:r>
              <a:rPr lang="en-US" sz="3200" b="1" dirty="0">
                <a:solidFill>
                  <a:srgbClr val="002060"/>
                </a:solidFill>
              </a:rPr>
              <a:t> </a:t>
            </a:r>
            <a:r>
              <a:rPr lang="en-US" sz="3200" b="1" dirty="0" err="1">
                <a:solidFill>
                  <a:srgbClr val="002060"/>
                </a:solidFill>
              </a:rPr>
              <a:t>nêu</a:t>
            </a:r>
            <a:r>
              <a:rPr lang="en-US" sz="3200" b="1" dirty="0">
                <a:solidFill>
                  <a:srgbClr val="002060"/>
                </a:solidFill>
              </a:rPr>
              <a:t> </a:t>
            </a:r>
            <a:r>
              <a:rPr lang="en-US" sz="3200" b="1" dirty="0" err="1">
                <a:solidFill>
                  <a:srgbClr val="002060"/>
                </a:solidFill>
              </a:rPr>
              <a:t>tình</a:t>
            </a:r>
            <a:r>
              <a:rPr lang="en-US" sz="3200" b="1" dirty="0">
                <a:solidFill>
                  <a:srgbClr val="002060"/>
                </a:solidFill>
              </a:rPr>
              <a:t> </a:t>
            </a:r>
            <a:r>
              <a:rPr lang="en-US" sz="3200" b="1" dirty="0" err="1">
                <a:solidFill>
                  <a:srgbClr val="002060"/>
                </a:solidFill>
              </a:rPr>
              <a:t>cảm</a:t>
            </a:r>
            <a:r>
              <a:rPr lang="en-US" sz="3200" b="1" dirty="0">
                <a:solidFill>
                  <a:srgbClr val="002060"/>
                </a:solidFill>
              </a:rPr>
              <a:t>, </a:t>
            </a:r>
            <a:r>
              <a:rPr lang="en-US" sz="3200" b="1" dirty="0" err="1">
                <a:solidFill>
                  <a:srgbClr val="002060"/>
                </a:solidFill>
              </a:rPr>
              <a:t>cảm</a:t>
            </a:r>
            <a:r>
              <a:rPr lang="en-US" sz="3200" b="1" dirty="0">
                <a:solidFill>
                  <a:srgbClr val="002060"/>
                </a:solidFill>
              </a:rPr>
              <a:t> </a:t>
            </a:r>
            <a:r>
              <a:rPr lang="en-US" sz="3200" b="1" dirty="0" err="1">
                <a:solidFill>
                  <a:srgbClr val="002060"/>
                </a:solidFill>
              </a:rPr>
              <a:t>xúc</a:t>
            </a:r>
            <a:r>
              <a:rPr lang="en-US" sz="3200" b="1" dirty="0">
                <a:solidFill>
                  <a:srgbClr val="002060"/>
                </a:solidFill>
              </a:rPr>
              <a:t> </a:t>
            </a:r>
            <a:r>
              <a:rPr lang="en-US" sz="3200" b="1" dirty="0" err="1">
                <a:solidFill>
                  <a:srgbClr val="002060"/>
                </a:solidFill>
              </a:rPr>
              <a:t>về</a:t>
            </a:r>
            <a:r>
              <a:rPr lang="en-US" sz="3200" b="1" dirty="0">
                <a:solidFill>
                  <a:srgbClr val="002060"/>
                </a:solidFill>
              </a:rPr>
              <a:t> </a:t>
            </a:r>
            <a:r>
              <a:rPr lang="en-US" sz="3200" b="1" dirty="0" err="1">
                <a:solidFill>
                  <a:srgbClr val="002060"/>
                </a:solidFill>
              </a:rPr>
              <a:t>một</a:t>
            </a:r>
            <a:r>
              <a:rPr lang="en-US" sz="3200" b="1" dirty="0">
                <a:solidFill>
                  <a:srgbClr val="002060"/>
                </a:solidFill>
              </a:rPr>
              <a:t> </a:t>
            </a:r>
            <a:r>
              <a:rPr lang="en-US" sz="3200" b="1" dirty="0" err="1">
                <a:solidFill>
                  <a:srgbClr val="002060"/>
                </a:solidFill>
              </a:rPr>
              <a:t>cảnh</a:t>
            </a:r>
            <a:r>
              <a:rPr lang="en-US" sz="3200" b="1" dirty="0">
                <a:solidFill>
                  <a:srgbClr val="002060"/>
                </a:solidFill>
              </a:rPr>
              <a:t> </a:t>
            </a:r>
            <a:r>
              <a:rPr lang="en-US" sz="3200" b="1" dirty="0" err="1">
                <a:solidFill>
                  <a:srgbClr val="002060"/>
                </a:solidFill>
              </a:rPr>
              <a:t>đẹp</a:t>
            </a:r>
            <a:r>
              <a:rPr lang="en-US" sz="3200" b="1" dirty="0">
                <a:solidFill>
                  <a:srgbClr val="002060"/>
                </a:solidFill>
              </a:rPr>
              <a:t> </a:t>
            </a:r>
            <a:r>
              <a:rPr lang="en-US" sz="3200" b="1" dirty="0" err="1">
                <a:solidFill>
                  <a:srgbClr val="002060"/>
                </a:solidFill>
              </a:rPr>
              <a:t>của</a:t>
            </a:r>
            <a:r>
              <a:rPr lang="en-US" sz="3200" b="1" dirty="0">
                <a:solidFill>
                  <a:srgbClr val="002060"/>
                </a:solidFill>
              </a:rPr>
              <a:t> </a:t>
            </a:r>
            <a:r>
              <a:rPr lang="en-US" sz="3200" b="1" dirty="0" err="1">
                <a:solidFill>
                  <a:srgbClr val="002060"/>
                </a:solidFill>
              </a:rPr>
              <a:t>đất</a:t>
            </a:r>
            <a:r>
              <a:rPr lang="en-US" sz="3200" b="1" dirty="0">
                <a:solidFill>
                  <a:srgbClr val="002060"/>
                </a:solidFill>
              </a:rPr>
              <a:t> </a:t>
            </a:r>
            <a:r>
              <a:rPr lang="en-US" sz="3200" b="1" dirty="0" err="1">
                <a:solidFill>
                  <a:srgbClr val="002060"/>
                </a:solidFill>
              </a:rPr>
              <a:t>nước</a:t>
            </a:r>
            <a:endParaRPr lang="en-US" sz="3200" b="1" dirty="0">
              <a:solidFill>
                <a:srgbClr val="002060"/>
              </a:solidFill>
            </a:endParaRPr>
          </a:p>
        </p:txBody>
      </p:sp>
      <p:cxnSp>
        <p:nvCxnSpPr>
          <p:cNvPr id="28" name="Straight Arrow Connector 27">
            <a:extLst>
              <a:ext uri="{FF2B5EF4-FFF2-40B4-BE49-F238E27FC236}">
                <a16:creationId xmlns:a16="http://schemas.microsoft.com/office/drawing/2014/main" id="{530BC74C-C184-33C4-802F-72909ACB2E7F}"/>
              </a:ext>
            </a:extLst>
          </p:cNvPr>
          <p:cNvCxnSpPr/>
          <p:nvPr/>
        </p:nvCxnSpPr>
        <p:spPr>
          <a:xfrm flipH="1">
            <a:off x="3295650" y="2390775"/>
            <a:ext cx="2924175" cy="36195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45B057D5-3A39-9FE2-D0D9-B93A48BB0ED1}"/>
              </a:ext>
            </a:extLst>
          </p:cNvPr>
          <p:cNvSpPr/>
          <p:nvPr/>
        </p:nvSpPr>
        <p:spPr>
          <a:xfrm>
            <a:off x="1476377" y="2790825"/>
            <a:ext cx="2581274" cy="2266950"/>
          </a:xfrm>
          <a:prstGeom prst="roundRect">
            <a:avLst>
              <a:gd name="adj" fmla="val 23742"/>
            </a:avLst>
          </a:prstGeom>
          <a:solidFill>
            <a:srgbClr val="63E5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rPr>
              <a:t>a. </a:t>
            </a:r>
            <a:r>
              <a:rPr lang="en-US" sz="3200" dirty="0" err="1">
                <a:solidFill>
                  <a:srgbClr val="002060"/>
                </a:solidFill>
              </a:rPr>
              <a:t>Giới</a:t>
            </a:r>
            <a:r>
              <a:rPr lang="en-US" sz="3200" dirty="0">
                <a:solidFill>
                  <a:srgbClr val="002060"/>
                </a:solidFill>
              </a:rPr>
              <a:t> </a:t>
            </a:r>
            <a:r>
              <a:rPr lang="en-US" sz="3200" dirty="0" err="1">
                <a:solidFill>
                  <a:srgbClr val="002060"/>
                </a:solidFill>
              </a:rPr>
              <a:t>thiệu</a:t>
            </a:r>
            <a:r>
              <a:rPr lang="en-US" sz="3200" dirty="0">
                <a:solidFill>
                  <a:srgbClr val="002060"/>
                </a:solidFill>
              </a:rPr>
              <a:t> bao </a:t>
            </a:r>
            <a:r>
              <a:rPr lang="en-US" sz="3200" dirty="0" err="1">
                <a:solidFill>
                  <a:srgbClr val="002060"/>
                </a:solidFill>
              </a:rPr>
              <a:t>quát</a:t>
            </a:r>
            <a:r>
              <a:rPr lang="en-US" sz="3200" dirty="0">
                <a:solidFill>
                  <a:srgbClr val="002060"/>
                </a:solidFill>
              </a:rPr>
              <a:t> </a:t>
            </a:r>
            <a:r>
              <a:rPr lang="en-US" sz="3200" dirty="0" err="1">
                <a:solidFill>
                  <a:srgbClr val="002060"/>
                </a:solidFill>
              </a:rPr>
              <a:t>về</a:t>
            </a:r>
            <a:r>
              <a:rPr lang="en-US" sz="3200" dirty="0">
                <a:solidFill>
                  <a:srgbClr val="002060"/>
                </a:solidFill>
              </a:rPr>
              <a:t> </a:t>
            </a:r>
            <a:r>
              <a:rPr lang="en-US" sz="3200" dirty="0" err="1">
                <a:solidFill>
                  <a:srgbClr val="002060"/>
                </a:solidFill>
              </a:rPr>
              <a:t>cảnh</a:t>
            </a:r>
            <a:r>
              <a:rPr lang="en-US" sz="3200" dirty="0">
                <a:solidFill>
                  <a:srgbClr val="002060"/>
                </a:solidFill>
              </a:rPr>
              <a:t> </a:t>
            </a:r>
            <a:r>
              <a:rPr lang="en-US" sz="3200" dirty="0" err="1">
                <a:solidFill>
                  <a:srgbClr val="002060"/>
                </a:solidFill>
              </a:rPr>
              <a:t>đẹp</a:t>
            </a:r>
            <a:endParaRPr lang="en-US" sz="3200" dirty="0">
              <a:solidFill>
                <a:srgbClr val="002060"/>
              </a:solidFill>
            </a:endParaRPr>
          </a:p>
        </p:txBody>
      </p:sp>
      <p:cxnSp>
        <p:nvCxnSpPr>
          <p:cNvPr id="32" name="Straight Arrow Connector 31">
            <a:extLst>
              <a:ext uri="{FF2B5EF4-FFF2-40B4-BE49-F238E27FC236}">
                <a16:creationId xmlns:a16="http://schemas.microsoft.com/office/drawing/2014/main" id="{5B3BADE5-705B-1D24-F766-C45222E084AD}"/>
              </a:ext>
            </a:extLst>
          </p:cNvPr>
          <p:cNvCxnSpPr>
            <a:cxnSpLocks/>
          </p:cNvCxnSpPr>
          <p:nvPr/>
        </p:nvCxnSpPr>
        <p:spPr>
          <a:xfrm>
            <a:off x="6248400" y="2362200"/>
            <a:ext cx="0" cy="581025"/>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Rounded Corners 39">
            <a:extLst>
              <a:ext uri="{FF2B5EF4-FFF2-40B4-BE49-F238E27FC236}">
                <a16:creationId xmlns:a16="http://schemas.microsoft.com/office/drawing/2014/main" id="{94942704-88F7-4824-6EAC-15BAC04F522B}"/>
              </a:ext>
            </a:extLst>
          </p:cNvPr>
          <p:cNvSpPr/>
          <p:nvPr/>
        </p:nvSpPr>
        <p:spPr>
          <a:xfrm>
            <a:off x="5181600" y="2924175"/>
            <a:ext cx="2314576" cy="2266950"/>
          </a:xfrm>
          <a:prstGeom prst="roundRect">
            <a:avLst>
              <a:gd name="adj" fmla="val 23742"/>
            </a:avLst>
          </a:prstGeom>
          <a:solidFill>
            <a:srgbClr val="63E5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rPr>
              <a:t>b. </a:t>
            </a:r>
            <a:r>
              <a:rPr lang="en-US" sz="3200" dirty="0" err="1">
                <a:solidFill>
                  <a:srgbClr val="002060"/>
                </a:solidFill>
              </a:rPr>
              <a:t>Nêu</a:t>
            </a:r>
            <a:r>
              <a:rPr lang="en-US" sz="3200" dirty="0">
                <a:solidFill>
                  <a:srgbClr val="002060"/>
                </a:solidFill>
              </a:rPr>
              <a:t> </a:t>
            </a:r>
            <a:r>
              <a:rPr lang="en-US" sz="3200" dirty="0" err="1">
                <a:solidFill>
                  <a:srgbClr val="002060"/>
                </a:solidFill>
              </a:rPr>
              <a:t>đặc</a:t>
            </a:r>
            <a:r>
              <a:rPr lang="en-US" sz="3200" dirty="0">
                <a:solidFill>
                  <a:srgbClr val="002060"/>
                </a:solidFill>
              </a:rPr>
              <a:t> </a:t>
            </a:r>
            <a:r>
              <a:rPr lang="en-US" sz="3200" dirty="0" err="1">
                <a:solidFill>
                  <a:srgbClr val="002060"/>
                </a:solidFill>
              </a:rPr>
              <a:t>điểm</a:t>
            </a:r>
            <a:r>
              <a:rPr lang="en-US" sz="3200" dirty="0">
                <a:solidFill>
                  <a:srgbClr val="002060"/>
                </a:solidFill>
              </a:rPr>
              <a:t> </a:t>
            </a:r>
            <a:r>
              <a:rPr lang="en-US" sz="3200" dirty="0" err="1">
                <a:solidFill>
                  <a:srgbClr val="002060"/>
                </a:solidFill>
              </a:rPr>
              <a:t>nổi</a:t>
            </a:r>
            <a:r>
              <a:rPr lang="en-US" sz="3200" dirty="0">
                <a:solidFill>
                  <a:srgbClr val="002060"/>
                </a:solidFill>
              </a:rPr>
              <a:t> </a:t>
            </a:r>
            <a:r>
              <a:rPr lang="en-US" sz="3200" dirty="0" err="1">
                <a:solidFill>
                  <a:srgbClr val="002060"/>
                </a:solidFill>
              </a:rPr>
              <a:t>bật</a:t>
            </a:r>
            <a:r>
              <a:rPr lang="en-US" sz="3200" dirty="0">
                <a:solidFill>
                  <a:srgbClr val="002060"/>
                </a:solidFill>
              </a:rPr>
              <a:t> </a:t>
            </a:r>
            <a:r>
              <a:rPr lang="en-US" sz="3200" dirty="0" err="1">
                <a:solidFill>
                  <a:srgbClr val="002060"/>
                </a:solidFill>
              </a:rPr>
              <a:t>của</a:t>
            </a:r>
            <a:r>
              <a:rPr lang="en-US" sz="3200" dirty="0">
                <a:solidFill>
                  <a:srgbClr val="002060"/>
                </a:solidFill>
              </a:rPr>
              <a:t> </a:t>
            </a:r>
            <a:r>
              <a:rPr lang="en-US" sz="3200" dirty="0" err="1">
                <a:solidFill>
                  <a:srgbClr val="002060"/>
                </a:solidFill>
              </a:rPr>
              <a:t>cảnh</a:t>
            </a:r>
            <a:r>
              <a:rPr lang="en-US" sz="3200" dirty="0">
                <a:solidFill>
                  <a:srgbClr val="002060"/>
                </a:solidFill>
              </a:rPr>
              <a:t> </a:t>
            </a:r>
            <a:r>
              <a:rPr lang="en-US" sz="3200" dirty="0" err="1">
                <a:solidFill>
                  <a:srgbClr val="002060"/>
                </a:solidFill>
              </a:rPr>
              <a:t>đẹp</a:t>
            </a:r>
            <a:endParaRPr lang="en-US" sz="3200" dirty="0">
              <a:solidFill>
                <a:srgbClr val="002060"/>
              </a:solidFill>
            </a:endParaRPr>
          </a:p>
        </p:txBody>
      </p:sp>
      <p:cxnSp>
        <p:nvCxnSpPr>
          <p:cNvPr id="41" name="Straight Arrow Connector 40">
            <a:extLst>
              <a:ext uri="{FF2B5EF4-FFF2-40B4-BE49-F238E27FC236}">
                <a16:creationId xmlns:a16="http://schemas.microsoft.com/office/drawing/2014/main" id="{F361EF2F-11D5-FD4C-513E-E02E048360A4}"/>
              </a:ext>
            </a:extLst>
          </p:cNvPr>
          <p:cNvCxnSpPr>
            <a:cxnSpLocks/>
          </p:cNvCxnSpPr>
          <p:nvPr/>
        </p:nvCxnSpPr>
        <p:spPr>
          <a:xfrm>
            <a:off x="6257925" y="2381250"/>
            <a:ext cx="3228975" cy="43815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id="{3BD453ED-6CC0-6CF1-AC4A-C68519B5C320}"/>
              </a:ext>
            </a:extLst>
          </p:cNvPr>
          <p:cNvSpPr/>
          <p:nvPr/>
        </p:nvSpPr>
        <p:spPr>
          <a:xfrm>
            <a:off x="8210550" y="2838449"/>
            <a:ext cx="2543176" cy="2352675"/>
          </a:xfrm>
          <a:prstGeom prst="roundRect">
            <a:avLst>
              <a:gd name="adj" fmla="val 23742"/>
            </a:avLst>
          </a:prstGeom>
          <a:solidFill>
            <a:srgbClr val="63E5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rPr>
              <a:t>c. </a:t>
            </a:r>
            <a:r>
              <a:rPr lang="en-US" sz="3200" dirty="0" err="1">
                <a:solidFill>
                  <a:srgbClr val="002060"/>
                </a:solidFill>
              </a:rPr>
              <a:t>Nêu</a:t>
            </a:r>
            <a:r>
              <a:rPr lang="en-US" sz="3200" dirty="0">
                <a:solidFill>
                  <a:srgbClr val="002060"/>
                </a:solidFill>
              </a:rPr>
              <a:t> </a:t>
            </a:r>
            <a:r>
              <a:rPr lang="en-US" sz="3200" dirty="0" err="1">
                <a:solidFill>
                  <a:srgbClr val="002060"/>
                </a:solidFill>
              </a:rPr>
              <a:t>cảm</a:t>
            </a:r>
            <a:r>
              <a:rPr lang="en-US" sz="3200" dirty="0">
                <a:solidFill>
                  <a:srgbClr val="002060"/>
                </a:solidFill>
              </a:rPr>
              <a:t> </a:t>
            </a:r>
            <a:r>
              <a:rPr lang="en-US" sz="3200" dirty="0" err="1">
                <a:solidFill>
                  <a:srgbClr val="002060"/>
                </a:solidFill>
              </a:rPr>
              <a:t>nghĩ</a:t>
            </a:r>
            <a:r>
              <a:rPr lang="en-US" sz="3200" dirty="0">
                <a:solidFill>
                  <a:srgbClr val="002060"/>
                </a:solidFill>
              </a:rPr>
              <a:t> </a:t>
            </a:r>
            <a:r>
              <a:rPr lang="en-US" sz="3200" dirty="0" err="1">
                <a:solidFill>
                  <a:srgbClr val="002060"/>
                </a:solidFill>
              </a:rPr>
              <a:t>của</a:t>
            </a:r>
            <a:r>
              <a:rPr lang="en-US" sz="3200" dirty="0">
                <a:solidFill>
                  <a:srgbClr val="002060"/>
                </a:solidFill>
              </a:rPr>
              <a:t> </a:t>
            </a:r>
            <a:r>
              <a:rPr lang="en-US" sz="3200" dirty="0" err="1">
                <a:solidFill>
                  <a:srgbClr val="002060"/>
                </a:solidFill>
              </a:rPr>
              <a:t>em</a:t>
            </a:r>
            <a:r>
              <a:rPr lang="en-US" sz="3200" dirty="0">
                <a:solidFill>
                  <a:srgbClr val="002060"/>
                </a:solidFill>
              </a:rPr>
              <a:t> </a:t>
            </a:r>
            <a:r>
              <a:rPr lang="en-US" sz="3200" dirty="0" err="1">
                <a:solidFill>
                  <a:srgbClr val="002060"/>
                </a:solidFill>
              </a:rPr>
              <a:t>về</a:t>
            </a:r>
            <a:r>
              <a:rPr lang="en-US" sz="3200" dirty="0">
                <a:solidFill>
                  <a:srgbClr val="002060"/>
                </a:solidFill>
              </a:rPr>
              <a:t> </a:t>
            </a:r>
            <a:r>
              <a:rPr lang="en-US" sz="3200" dirty="0" err="1">
                <a:solidFill>
                  <a:srgbClr val="002060"/>
                </a:solidFill>
              </a:rPr>
              <a:t>cảnh</a:t>
            </a:r>
            <a:r>
              <a:rPr lang="en-US" sz="3200" dirty="0">
                <a:solidFill>
                  <a:srgbClr val="002060"/>
                </a:solidFill>
              </a:rPr>
              <a:t> </a:t>
            </a:r>
            <a:r>
              <a:rPr lang="en-US" sz="3200" dirty="0" err="1">
                <a:solidFill>
                  <a:srgbClr val="002060"/>
                </a:solidFill>
              </a:rPr>
              <a:t>đẹp</a:t>
            </a:r>
            <a:endParaRPr lang="en-US" sz="3200" dirty="0">
              <a:solidFill>
                <a:srgbClr val="002060"/>
              </a:solidFill>
            </a:endParaRPr>
          </a:p>
        </p:txBody>
      </p:sp>
    </p:spTree>
    <p:extLst>
      <p:ext uri="{BB962C8B-B14F-4D97-AF65-F5344CB8AC3E}">
        <p14:creationId xmlns:p14="http://schemas.microsoft.com/office/powerpoint/2010/main" val="24541606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right)">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down)">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right)">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wipe(down)">
                                      <p:cBhvr>
                                        <p:cTn id="27" dur="5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wipe(right)">
                                      <p:cBhvr>
                                        <p:cTn id="32" dur="500"/>
                                        <p:tgtEl>
                                          <p:spTgt spid="4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down)">
                                      <p:cBhvr>
                                        <p:cTn id="3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9" grpId="0" animBg="1"/>
      <p:bldP spid="40" grpId="0" animBg="1"/>
      <p:bldP spid="4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3">
            <a:extLst>
              <a:ext uri="{FF2B5EF4-FFF2-40B4-BE49-F238E27FC236}">
                <a16:creationId xmlns:a16="http://schemas.microsoft.com/office/drawing/2014/main" id="{C91FE892-BC83-4352-B2EA-1D7206308B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0" name="图片 7">
            <a:extLst>
              <a:ext uri="{FF2B5EF4-FFF2-40B4-BE49-F238E27FC236}">
                <a16:creationId xmlns:a16="http://schemas.microsoft.com/office/drawing/2014/main" id="{4A9517F7-ACD3-4426-89BD-BF8C3DCD6AF1}"/>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0" y="1270495"/>
            <a:ext cx="2933700" cy="5587505"/>
          </a:xfrm>
          <a:prstGeom prst="rect">
            <a:avLst/>
          </a:prstGeom>
        </p:spPr>
      </p:pic>
      <p:pic>
        <p:nvPicPr>
          <p:cNvPr id="21" name="图片 37">
            <a:extLst>
              <a:ext uri="{FF2B5EF4-FFF2-40B4-BE49-F238E27FC236}">
                <a16:creationId xmlns:a16="http://schemas.microsoft.com/office/drawing/2014/main" id="{7CB79996-22BF-4350-8B3C-4A05F5F0E9B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7200"/>
                    </a14:imgEffect>
                  </a14:imgLayer>
                </a14:imgProps>
              </a:ext>
              <a:ext uri="{28A0092B-C50C-407E-A947-70E740481C1C}">
                <a14:useLocalDpi xmlns:a14="http://schemas.microsoft.com/office/drawing/2010/main" val="0"/>
              </a:ext>
            </a:extLst>
          </a:blip>
          <a:stretch>
            <a:fillRect/>
          </a:stretch>
        </p:blipFill>
        <p:spPr>
          <a:xfrm flipH="1">
            <a:off x="9687401" y="0"/>
            <a:ext cx="2505341" cy="3777447"/>
          </a:xfrm>
          <a:prstGeom prst="rect">
            <a:avLst/>
          </a:prstGeom>
        </p:spPr>
      </p:pic>
      <p:pic>
        <p:nvPicPr>
          <p:cNvPr id="22" name="图片 13">
            <a:extLst>
              <a:ext uri="{FF2B5EF4-FFF2-40B4-BE49-F238E27FC236}">
                <a16:creationId xmlns:a16="http://schemas.microsoft.com/office/drawing/2014/main" id="{F162D621-ABD2-4465-9B18-CBD9CBBED363}"/>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980329" y="2438400"/>
            <a:ext cx="2211671" cy="4419600"/>
          </a:xfrm>
          <a:prstGeom prst="rect">
            <a:avLst/>
          </a:prstGeom>
        </p:spPr>
      </p:pic>
      <p:pic>
        <p:nvPicPr>
          <p:cNvPr id="3" name="图片 20">
            <a:extLst>
              <a:ext uri="{FF2B5EF4-FFF2-40B4-BE49-F238E27FC236}">
                <a16:creationId xmlns:a16="http://schemas.microsoft.com/office/drawing/2014/main" id="{25C83EC4-5950-4DB9-A38E-D78C52E360DD}"/>
              </a:ext>
            </a:extLst>
          </p:cNvPr>
          <p:cNvPicPr>
            <a:picLocks noChangeAspect="1"/>
          </p:cNvPicPr>
          <p:nvPr/>
        </p:nvPicPr>
        <p:blipFill rotWithShape="1">
          <a:blip r:embed="rId9">
            <a:extLst>
              <a:ext uri="{28A0092B-C50C-407E-A947-70E740481C1C}">
                <a14:useLocalDpi xmlns:a14="http://schemas.microsoft.com/office/drawing/2010/main" val="0"/>
              </a:ext>
            </a:extLst>
          </a:blip>
          <a:srcRect l="79109" t="32510" r="3721" b="39496"/>
          <a:stretch/>
        </p:blipFill>
        <p:spPr>
          <a:xfrm>
            <a:off x="-268137" y="-14998"/>
            <a:ext cx="3060798" cy="1789497"/>
          </a:xfrm>
          <a:prstGeom prst="rect">
            <a:avLst/>
          </a:prstGeom>
        </p:spPr>
      </p:pic>
      <p:sp>
        <p:nvSpPr>
          <p:cNvPr id="6" name="Rectangle 5">
            <a:extLst>
              <a:ext uri="{FF2B5EF4-FFF2-40B4-BE49-F238E27FC236}">
                <a16:creationId xmlns:a16="http://schemas.microsoft.com/office/drawing/2014/main" id="{CC1F20EB-6B3E-46F8-A0CE-594A90163275}"/>
              </a:ext>
            </a:extLst>
          </p:cNvPr>
          <p:cNvSpPr/>
          <p:nvPr/>
        </p:nvSpPr>
        <p:spPr>
          <a:xfrm>
            <a:off x="3674556" y="1587893"/>
            <a:ext cx="5031294" cy="725945"/>
          </a:xfrm>
          <a:prstGeom prst="rect">
            <a:avLst/>
          </a:prstGeom>
        </p:spPr>
        <p:txBody>
          <a:bodyPr wrap="square" lIns="91226" tIns="45613" rIns="91226" bIns="45613">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4000" b="1" i="0" u="none" strike="noStrike" kern="1200" cap="none" spc="0" normalizeH="0" baseline="0" noProof="0" dirty="0" err="1">
                <a:ln>
                  <a:noFill/>
                </a:ln>
                <a:solidFill>
                  <a:srgbClr val="FD3D66"/>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4000" b="1" i="0" u="none" strike="noStrike" kern="1200" cap="none" spc="0" normalizeH="0" baseline="0" noProof="0" dirty="0">
                <a:ln>
                  <a:noFill/>
                </a:ln>
                <a:solidFill>
                  <a:srgbClr val="FD3D66"/>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4000" b="1" i="0" u="none" strike="noStrike" kern="1200" cap="none" spc="0" normalizeH="0" baseline="0" noProof="0" dirty="0" err="1">
                <a:ln>
                  <a:noFill/>
                </a:ln>
                <a:solidFill>
                  <a:srgbClr val="FD3D66"/>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4000" b="1" i="0" u="none" strike="noStrike" kern="1200" cap="none" spc="0" normalizeH="0" baseline="0" noProof="0" dirty="0">
                <a:ln>
                  <a:noFill/>
                </a:ln>
                <a:solidFill>
                  <a:srgbClr val="FD3D66"/>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4000" b="1" i="0" u="none" strike="noStrike" kern="1200" cap="none" spc="0" normalizeH="0" baseline="0" noProof="0" dirty="0" err="1">
                <a:ln>
                  <a:noFill/>
                </a:ln>
                <a:solidFill>
                  <a:srgbClr val="FD3D66"/>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4000" b="1" i="0" u="none" strike="noStrike" kern="1200" cap="none" spc="0" normalizeH="0" baseline="0" noProof="0" dirty="0">
                <a:ln>
                  <a:noFill/>
                </a:ln>
                <a:solidFill>
                  <a:srgbClr val="FD3D66"/>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4000" b="1" i="0" u="none" strike="noStrike" kern="1200" cap="none" spc="0" normalizeH="0" baseline="0" noProof="0" dirty="0" err="1">
                <a:ln>
                  <a:noFill/>
                </a:ln>
                <a:solidFill>
                  <a:srgbClr val="FD3D66"/>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4000" b="1" i="0" u="none" strike="noStrike" kern="1200" cap="none" spc="0" normalizeH="0" baseline="0" noProof="0" dirty="0">
              <a:ln>
                <a:noFill/>
              </a:ln>
              <a:solidFill>
                <a:srgbClr val="FD3D66"/>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7" name="Rounded Rectangle 13">
            <a:extLst>
              <a:ext uri="{FF2B5EF4-FFF2-40B4-BE49-F238E27FC236}">
                <a16:creationId xmlns:a16="http://schemas.microsoft.com/office/drawing/2014/main" id="{CD37DC26-246C-44E2-95F7-E44872D6C542}"/>
              </a:ext>
            </a:extLst>
          </p:cNvPr>
          <p:cNvSpPr/>
          <p:nvPr/>
        </p:nvSpPr>
        <p:spPr>
          <a:xfrm>
            <a:off x="2001101" y="2784757"/>
            <a:ext cx="7262414" cy="664416"/>
          </a:xfrm>
          <a:prstGeom prst="roundRect">
            <a:avLst>
              <a:gd name="adj" fmla="val 50000"/>
            </a:avLst>
          </a:prstGeom>
          <a:solidFill>
            <a:srgbClr val="C1EFFF"/>
          </a:solidFill>
          <a:ln w="12700" cap="flat" cmpd="sng" algn="ctr">
            <a:solidFill>
              <a:srgbClr val="00B0F0"/>
            </a:solidFill>
            <a:prstDash val="solid"/>
            <a:miter lim="800000"/>
          </a:ln>
          <a:effectLst/>
        </p:spPr>
        <p:txBody>
          <a:bodyPr lIns="91226" tIns="45613" rIns="91226" bIns="45613"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8" name="Rectangle 7">
            <a:extLst>
              <a:ext uri="{FF2B5EF4-FFF2-40B4-BE49-F238E27FC236}">
                <a16:creationId xmlns:a16="http://schemas.microsoft.com/office/drawing/2014/main" id="{31832F11-F2A7-44EF-9403-A46A97267A4C}"/>
              </a:ext>
            </a:extLst>
          </p:cNvPr>
          <p:cNvSpPr/>
          <p:nvPr/>
        </p:nvSpPr>
        <p:spPr>
          <a:xfrm>
            <a:off x="2527831" y="2848943"/>
            <a:ext cx="6866892" cy="535828"/>
          </a:xfrm>
          <a:prstGeom prst="rect">
            <a:avLst/>
          </a:prstGeom>
        </p:spPr>
        <p:txBody>
          <a:bodyPr wrap="square" lIns="91226" tIns="45613" rIns="91226" bIns="45613">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Viết đoạn văn từ 6 -8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câu</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nội dung.</a:t>
            </a:r>
          </a:p>
        </p:txBody>
      </p:sp>
      <p:sp>
        <p:nvSpPr>
          <p:cNvPr id="9" name="Oval 8">
            <a:extLst>
              <a:ext uri="{FF2B5EF4-FFF2-40B4-BE49-F238E27FC236}">
                <a16:creationId xmlns:a16="http://schemas.microsoft.com/office/drawing/2014/main" id="{1FC05AE0-4643-44C2-8DBC-C61EFD353240}"/>
              </a:ext>
            </a:extLst>
          </p:cNvPr>
          <p:cNvSpPr/>
          <p:nvPr/>
        </p:nvSpPr>
        <p:spPr>
          <a:xfrm>
            <a:off x="2077273" y="2907322"/>
            <a:ext cx="419288" cy="419288"/>
          </a:xfrm>
          <a:prstGeom prst="ellipse">
            <a:avLst/>
          </a:prstGeom>
          <a:solidFill>
            <a:srgbClr val="93E3FF"/>
          </a:solidFill>
          <a:ln w="12700" cap="flat" cmpd="sng" algn="ctr">
            <a:solidFill>
              <a:srgbClr val="00B0F0"/>
            </a:solidFill>
            <a:prstDash val="solid"/>
            <a:miter lim="800000"/>
          </a:ln>
          <a:effectLst/>
        </p:spPr>
        <p:txBody>
          <a:bodyPr lIns="91226" tIns="45613" rIns="91226" bIns="45613"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10" name="Rounded Rectangle 9">
            <a:extLst>
              <a:ext uri="{FF2B5EF4-FFF2-40B4-BE49-F238E27FC236}">
                <a16:creationId xmlns:a16="http://schemas.microsoft.com/office/drawing/2014/main" id="{3FED4349-38C8-4EF3-8E5C-388B66802EF5}"/>
              </a:ext>
            </a:extLst>
          </p:cNvPr>
          <p:cNvSpPr/>
          <p:nvPr/>
        </p:nvSpPr>
        <p:spPr>
          <a:xfrm>
            <a:off x="2001101" y="3599695"/>
            <a:ext cx="7262414" cy="664416"/>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lIns="91226" tIns="45613" rIns="91226" bIns="45613"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1" name="Rectangle 10">
            <a:extLst>
              <a:ext uri="{FF2B5EF4-FFF2-40B4-BE49-F238E27FC236}">
                <a16:creationId xmlns:a16="http://schemas.microsoft.com/office/drawing/2014/main" id="{B953C735-CCA5-4BA3-B73F-0A38E9F3C0A7}"/>
              </a:ext>
            </a:extLst>
          </p:cNvPr>
          <p:cNvSpPr/>
          <p:nvPr/>
        </p:nvSpPr>
        <p:spPr>
          <a:xfrm>
            <a:off x="2423576" y="3706634"/>
            <a:ext cx="6829368" cy="574685"/>
          </a:xfrm>
          <a:prstGeom prst="rect">
            <a:avLst/>
          </a:prstGeom>
        </p:spPr>
        <p:txBody>
          <a:bodyPr wrap="square" lIns="91226" tIns="45613" rIns="91226" bIns="45613">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Ngắt câu hợp lí, diễn đạt lưu loát.</a:t>
            </a:r>
          </a:p>
        </p:txBody>
      </p:sp>
      <p:sp>
        <p:nvSpPr>
          <p:cNvPr id="12" name="Oval 11">
            <a:extLst>
              <a:ext uri="{FF2B5EF4-FFF2-40B4-BE49-F238E27FC236}">
                <a16:creationId xmlns:a16="http://schemas.microsoft.com/office/drawing/2014/main" id="{CF8CDABA-4386-4CD2-B5D7-E68B9D0B1C41}"/>
              </a:ext>
            </a:extLst>
          </p:cNvPr>
          <p:cNvSpPr/>
          <p:nvPr/>
        </p:nvSpPr>
        <p:spPr>
          <a:xfrm>
            <a:off x="2050279" y="3747022"/>
            <a:ext cx="419288" cy="419288"/>
          </a:xfrm>
          <a:prstGeom prst="ellipse">
            <a:avLst/>
          </a:prstGeom>
          <a:solidFill>
            <a:srgbClr val="FFE443"/>
          </a:solidFill>
          <a:ln w="12700" cap="flat" cmpd="sng" algn="ctr">
            <a:solidFill>
              <a:srgbClr val="FFC000">
                <a:lumMod val="75000"/>
              </a:srgbClr>
            </a:solidFill>
            <a:prstDash val="solid"/>
            <a:miter lim="800000"/>
          </a:ln>
          <a:effectLst/>
        </p:spPr>
        <p:txBody>
          <a:bodyPr lIns="91226" tIns="45613" rIns="91226" bIns="45613"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13" name="Rounded Rectangle 12">
            <a:extLst>
              <a:ext uri="{FF2B5EF4-FFF2-40B4-BE49-F238E27FC236}">
                <a16:creationId xmlns:a16="http://schemas.microsoft.com/office/drawing/2014/main" id="{9F9EC15C-F8D8-4800-ADA2-852735B60CC8}"/>
              </a:ext>
            </a:extLst>
          </p:cNvPr>
          <p:cNvSpPr/>
          <p:nvPr/>
        </p:nvSpPr>
        <p:spPr>
          <a:xfrm>
            <a:off x="2058969" y="4433937"/>
            <a:ext cx="7225000" cy="664416"/>
          </a:xfrm>
          <a:prstGeom prst="roundRect">
            <a:avLst>
              <a:gd name="adj" fmla="val 50000"/>
            </a:avLst>
          </a:prstGeom>
          <a:solidFill>
            <a:srgbClr val="FFD1C5"/>
          </a:solidFill>
          <a:ln w="12700" cap="flat" cmpd="sng" algn="ctr">
            <a:solidFill>
              <a:srgbClr val="FF5A2D"/>
            </a:solidFill>
            <a:prstDash val="solid"/>
            <a:miter lim="800000"/>
          </a:ln>
          <a:effectLst/>
        </p:spPr>
        <p:txBody>
          <a:bodyPr lIns="91226" tIns="45613" rIns="91226" bIns="45613"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4" name="Rectangle 13">
            <a:extLst>
              <a:ext uri="{FF2B5EF4-FFF2-40B4-BE49-F238E27FC236}">
                <a16:creationId xmlns:a16="http://schemas.microsoft.com/office/drawing/2014/main" id="{26E915CD-56E9-4C65-B768-CB3E0A08D4C7}"/>
              </a:ext>
            </a:extLst>
          </p:cNvPr>
          <p:cNvSpPr/>
          <p:nvPr/>
        </p:nvSpPr>
        <p:spPr>
          <a:xfrm>
            <a:off x="2667001" y="4582372"/>
            <a:ext cx="6476999" cy="523004"/>
          </a:xfrm>
          <a:prstGeom prst="rect">
            <a:avLst/>
          </a:prstGeom>
        </p:spPr>
        <p:txBody>
          <a:bodyPr wrap="square" lIns="91226" tIns="45613" rIns="91226" bIns="45613">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a:sym typeface="Arial"/>
              </a:rPr>
              <a:t>Bài viết sạch, không mắc lỗi.</a:t>
            </a:r>
            <a:endParaRPr kumimoji="0" lang="zh-CN" altLang="en-US" sz="2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a:sym typeface="Arial"/>
            </a:endParaRPr>
          </a:p>
        </p:txBody>
      </p:sp>
      <p:sp>
        <p:nvSpPr>
          <p:cNvPr id="15" name="Oval 14">
            <a:extLst>
              <a:ext uri="{FF2B5EF4-FFF2-40B4-BE49-F238E27FC236}">
                <a16:creationId xmlns:a16="http://schemas.microsoft.com/office/drawing/2014/main" id="{0AA35FF1-CA07-40F8-B018-25E861538B55}"/>
              </a:ext>
            </a:extLst>
          </p:cNvPr>
          <p:cNvSpPr/>
          <p:nvPr/>
        </p:nvSpPr>
        <p:spPr>
          <a:xfrm>
            <a:off x="2199904" y="4581262"/>
            <a:ext cx="419288" cy="419288"/>
          </a:xfrm>
          <a:prstGeom prst="ellipse">
            <a:avLst/>
          </a:prstGeom>
          <a:solidFill>
            <a:srgbClr val="FFB7A3"/>
          </a:solidFill>
          <a:ln w="12700" cap="flat" cmpd="sng" algn="ctr">
            <a:solidFill>
              <a:srgbClr val="FF5A2D"/>
            </a:solidFill>
            <a:prstDash val="solid"/>
            <a:miter lim="800000"/>
          </a:ln>
          <a:effectLst/>
        </p:spPr>
        <p:txBody>
          <a:bodyPr lIns="91226" tIns="45613" rIns="91226" bIns="45613"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16" name="Picture 2" descr="Star Cartoon Images, Stock Photos &amp;amp; Vectors | Shutterstock">
            <a:extLst>
              <a:ext uri="{FF2B5EF4-FFF2-40B4-BE49-F238E27FC236}">
                <a16:creationId xmlns:a16="http://schemas.microsoft.com/office/drawing/2014/main" id="{A2B4F7AF-FB92-44B3-9DD7-0703403219BC}"/>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252944" y="2746857"/>
            <a:ext cx="2105161" cy="60028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Star Cartoon Images, Stock Photos &amp;amp; Vectors | Shutterstock">
            <a:extLst>
              <a:ext uri="{FF2B5EF4-FFF2-40B4-BE49-F238E27FC236}">
                <a16:creationId xmlns:a16="http://schemas.microsoft.com/office/drawing/2014/main" id="{300A96FE-4BC6-4717-8D0D-A869317D8DF1}"/>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263515" y="3663828"/>
            <a:ext cx="2105161" cy="60028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Star Cartoon Images, Stock Photos &amp;amp; Vectors | Shutterstock">
            <a:extLst>
              <a:ext uri="{FF2B5EF4-FFF2-40B4-BE49-F238E27FC236}">
                <a16:creationId xmlns:a16="http://schemas.microsoft.com/office/drawing/2014/main" id="{C328C2AF-2BE7-4408-95B3-1EC89EA418B4}"/>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283969" y="4421599"/>
            <a:ext cx="2105161" cy="600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2355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par>
                                <p:cTn id="32" presetID="22" presetClass="entr" presetSubtype="4"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00"/>
                                        <p:tgtEl>
                                          <p:spTgt spid="16"/>
                                        </p:tgtEl>
                                      </p:cBhvr>
                                    </p:animEffect>
                                  </p:childTnLst>
                                </p:cTn>
                              </p:par>
                              <p:par>
                                <p:cTn id="35" presetID="22" presetClass="entr" presetSubtype="4"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par>
                                <p:cTn id="38" presetID="22" presetClass="entr" presetSubtype="4"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down)">
                                      <p:cBhvr>
                                        <p:cTn id="40" dur="500"/>
                                        <p:tgtEl>
                                          <p:spTgt spid="18"/>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00"/>
                                        <p:tgtEl>
                                          <p:spTgt spid="6"/>
                                        </p:tgtEl>
                                      </p:cBhvr>
                                    </p:animEffect>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down)">
                                      <p:cBhvr>
                                        <p:cTn id="47" dur="500"/>
                                        <p:tgtEl>
                                          <p:spTgt spid="20"/>
                                        </p:tgtEl>
                                      </p:cBhvr>
                                    </p:animEffect>
                                  </p:childTnLst>
                                </p:cTn>
                              </p:par>
                              <p:par>
                                <p:cTn id="48" presetID="22" presetClass="entr" presetSubtype="4" fill="hold"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down)">
                                      <p:cBhvr>
                                        <p:cTn id="50" dur="500"/>
                                        <p:tgtEl>
                                          <p:spTgt spid="22"/>
                                        </p:tgtEl>
                                      </p:cBhvr>
                                    </p:animEffect>
                                  </p:childTnLst>
                                </p:cTn>
                              </p:par>
                              <p:par>
                                <p:cTn id="51" presetID="22" presetClass="entr" presetSubtype="2" fill="hold" nodeType="withEffect">
                                  <p:stCondLst>
                                    <p:cond delay="250"/>
                                  </p:stCondLst>
                                  <p:childTnLst>
                                    <p:set>
                                      <p:cBhvr>
                                        <p:cTn id="52" dur="1" fill="hold">
                                          <p:stCondLst>
                                            <p:cond delay="0"/>
                                          </p:stCondLst>
                                        </p:cTn>
                                        <p:tgtEl>
                                          <p:spTgt spid="21"/>
                                        </p:tgtEl>
                                        <p:attrNameLst>
                                          <p:attrName>style.visibility</p:attrName>
                                        </p:attrNameLst>
                                      </p:cBhvr>
                                      <p:to>
                                        <p:strVal val="visible"/>
                                      </p:to>
                                    </p:set>
                                    <p:animEffect transition="in" filter="wipe(right)">
                                      <p:cBhvr>
                                        <p:cTn id="5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P spid="10" grpId="0" animBg="1"/>
      <p:bldP spid="11" grpId="0"/>
      <p:bldP spid="12" grpId="0" animBg="1"/>
      <p:bldP spid="13" grpId="0" animBg="1"/>
      <p:bldP spid="14" grpId="0"/>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F7D39F-098B-4087-972D-2E2A7B5EE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C2DAFEA4-F087-4DB6-B959-55BFB46A2D16}"/>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0" y="1270495"/>
            <a:ext cx="2933700" cy="5587505"/>
          </a:xfrm>
          <a:prstGeom prst="rect">
            <a:avLst/>
          </a:prstGeom>
        </p:spPr>
      </p:pic>
      <p:pic>
        <p:nvPicPr>
          <p:cNvPr id="38" name="图片 37">
            <a:extLst>
              <a:ext uri="{FF2B5EF4-FFF2-40B4-BE49-F238E27FC236}">
                <a16:creationId xmlns:a16="http://schemas.microsoft.com/office/drawing/2014/main" id="{FDAB3ACC-0D2B-4C41-A251-443732A932F8}"/>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Layer>
                </a14:imgProps>
              </a:ext>
              <a:ext uri="{28A0092B-C50C-407E-A947-70E740481C1C}">
                <a14:useLocalDpi xmlns:a14="http://schemas.microsoft.com/office/drawing/2010/main" val="0"/>
              </a:ext>
            </a:extLst>
          </a:blip>
          <a:stretch>
            <a:fillRect/>
          </a:stretch>
        </p:blipFill>
        <p:spPr>
          <a:xfrm flipH="1">
            <a:off x="9687401" y="0"/>
            <a:ext cx="2505341" cy="3777447"/>
          </a:xfrm>
          <a:prstGeom prst="rect">
            <a:avLst/>
          </a:prstGeom>
        </p:spPr>
      </p:pic>
      <p:pic>
        <p:nvPicPr>
          <p:cNvPr id="14" name="图片 13">
            <a:extLst>
              <a:ext uri="{FF2B5EF4-FFF2-40B4-BE49-F238E27FC236}">
                <a16:creationId xmlns:a16="http://schemas.microsoft.com/office/drawing/2014/main" id="{83994838-A32F-4C80-8F06-2AE2685F1F5F}"/>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980329" y="2438400"/>
            <a:ext cx="2211671" cy="4419600"/>
          </a:xfrm>
          <a:prstGeom prst="rect">
            <a:avLst/>
          </a:prstGeom>
        </p:spPr>
      </p:pic>
      <p:sp>
        <p:nvSpPr>
          <p:cNvPr id="2" name="TextBox 1">
            <a:extLst>
              <a:ext uri="{FF2B5EF4-FFF2-40B4-BE49-F238E27FC236}">
                <a16:creationId xmlns:a16="http://schemas.microsoft.com/office/drawing/2014/main" id="{F9A5C4AF-E172-4188-93E9-1F282030BFA5}"/>
              </a:ext>
            </a:extLst>
          </p:cNvPr>
          <p:cNvSpPr txBox="1"/>
          <p:nvPr/>
        </p:nvSpPr>
        <p:spPr>
          <a:xfrm>
            <a:off x="3518719" y="99298"/>
            <a:ext cx="515456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A4353"/>
                </a:solidFill>
                <a:effectLst/>
                <a:uLnTx/>
                <a:uFillTx/>
                <a:ea typeface="+mn-ea"/>
                <a:cs typeface="+mn-cs"/>
              </a:rPr>
              <a:t>Chia </a:t>
            </a:r>
            <a:r>
              <a:rPr kumimoji="0" lang="en-US" sz="4400" b="1" i="0" u="none" strike="noStrike" kern="1200" cap="none" spc="0" normalizeH="0" baseline="0" noProof="0" dirty="0" err="1">
                <a:ln>
                  <a:noFill/>
                </a:ln>
                <a:solidFill>
                  <a:srgbClr val="FA4353"/>
                </a:solidFill>
                <a:effectLst/>
                <a:uLnTx/>
                <a:uFillTx/>
                <a:ea typeface="+mn-ea"/>
                <a:cs typeface="+mn-cs"/>
              </a:rPr>
              <a:t>sẻ</a:t>
            </a:r>
            <a:r>
              <a:rPr kumimoji="0" lang="en-US" sz="4400" b="1" i="0" u="none" strike="noStrike" kern="1200" cap="none" spc="0" normalizeH="0" baseline="0" noProof="0" dirty="0">
                <a:ln>
                  <a:noFill/>
                </a:ln>
                <a:solidFill>
                  <a:srgbClr val="FA4353"/>
                </a:solidFill>
                <a:effectLst/>
                <a:uLnTx/>
                <a:uFillTx/>
                <a:ea typeface="+mn-ea"/>
                <a:cs typeface="+mn-cs"/>
              </a:rPr>
              <a:t> </a:t>
            </a:r>
            <a:r>
              <a:rPr kumimoji="0" lang="en-US" sz="4400" b="1" i="0" u="none" strike="noStrike" kern="1200" cap="none" spc="0" normalizeH="0" baseline="0" noProof="0" dirty="0" err="1">
                <a:ln>
                  <a:noFill/>
                </a:ln>
                <a:solidFill>
                  <a:srgbClr val="FA4353"/>
                </a:solidFill>
                <a:effectLst/>
                <a:uLnTx/>
                <a:uFillTx/>
                <a:ea typeface="+mn-ea"/>
                <a:cs typeface="+mn-cs"/>
              </a:rPr>
              <a:t>trước</a:t>
            </a:r>
            <a:r>
              <a:rPr kumimoji="0" lang="en-US" sz="4400" b="1" i="0" u="none" strike="noStrike" kern="1200" cap="none" spc="0" normalizeH="0" baseline="0" noProof="0" dirty="0">
                <a:ln>
                  <a:noFill/>
                </a:ln>
                <a:solidFill>
                  <a:srgbClr val="FA4353"/>
                </a:solidFill>
                <a:effectLst/>
                <a:uLnTx/>
                <a:uFillTx/>
                <a:ea typeface="+mn-ea"/>
                <a:cs typeface="+mn-cs"/>
              </a:rPr>
              <a:t> </a:t>
            </a:r>
            <a:r>
              <a:rPr kumimoji="0" lang="en-US" sz="4400" b="1" i="0" u="none" strike="noStrike" kern="1200" cap="none" spc="0" normalizeH="0" baseline="0" noProof="0" dirty="0" err="1">
                <a:ln>
                  <a:noFill/>
                </a:ln>
                <a:solidFill>
                  <a:srgbClr val="FA4353"/>
                </a:solidFill>
                <a:effectLst/>
                <a:uLnTx/>
                <a:uFillTx/>
                <a:ea typeface="+mn-ea"/>
                <a:cs typeface="+mn-cs"/>
              </a:rPr>
              <a:t>lớp</a:t>
            </a:r>
            <a:endParaRPr kumimoji="0" lang="en-US" sz="4400" b="1" i="0" u="none" strike="noStrike" kern="1200" cap="none" spc="0" normalizeH="0" baseline="0" noProof="0" dirty="0">
              <a:ln>
                <a:noFill/>
              </a:ln>
              <a:solidFill>
                <a:srgbClr val="FA4353"/>
              </a:solidFill>
              <a:effectLst/>
              <a:uLnTx/>
              <a:uFillTx/>
              <a:ea typeface="+mn-ea"/>
              <a:cs typeface="+mn-cs"/>
            </a:endParaRPr>
          </a:p>
        </p:txBody>
      </p:sp>
      <p:pic>
        <p:nvPicPr>
          <p:cNvPr id="6" name="Picture 5" descr="A group of cartoon characters&#10;&#10;Description automatically generated with low confidence">
            <a:extLst>
              <a:ext uri="{FF2B5EF4-FFF2-40B4-BE49-F238E27FC236}">
                <a16:creationId xmlns:a16="http://schemas.microsoft.com/office/drawing/2014/main" id="{B84E3314-2F91-4E79-8CD2-5032706E081E}"/>
              </a:ext>
            </a:extLst>
          </p:cNvPr>
          <p:cNvPicPr>
            <a:picLocks noChangeAspect="1"/>
          </p:cNvPicPr>
          <p:nvPr/>
        </p:nvPicPr>
        <p:blipFill rotWithShape="1">
          <a:blip r:embed="rId11">
            <a:extLst>
              <a:ext uri="{28A0092B-C50C-407E-A947-70E740481C1C}">
                <a14:useLocalDpi xmlns:a14="http://schemas.microsoft.com/office/drawing/2010/main" val="0"/>
              </a:ext>
            </a:extLst>
          </a:blip>
          <a:srcRect l="54490" t="60176" r="-208"/>
          <a:stretch/>
        </p:blipFill>
        <p:spPr>
          <a:xfrm>
            <a:off x="3340998" y="3657600"/>
            <a:ext cx="5510002" cy="3200400"/>
          </a:xfrm>
          <a:prstGeom prst="rect">
            <a:avLst/>
          </a:prstGeom>
        </p:spPr>
      </p:pic>
      <p:grpSp>
        <p:nvGrpSpPr>
          <p:cNvPr id="18" name="Group 17">
            <a:extLst>
              <a:ext uri="{FF2B5EF4-FFF2-40B4-BE49-F238E27FC236}">
                <a16:creationId xmlns:a16="http://schemas.microsoft.com/office/drawing/2014/main" id="{E8BE9571-E1A3-420E-B0B2-E2326221118B}"/>
              </a:ext>
            </a:extLst>
          </p:cNvPr>
          <p:cNvGrpSpPr/>
          <p:nvPr/>
        </p:nvGrpSpPr>
        <p:grpSpPr>
          <a:xfrm>
            <a:off x="2212414" y="746760"/>
            <a:ext cx="3383280" cy="3383280"/>
            <a:chOff x="7066657" y="802141"/>
            <a:chExt cx="3383280" cy="3383280"/>
          </a:xfrm>
        </p:grpSpPr>
        <p:pic>
          <p:nvPicPr>
            <p:cNvPr id="12" name="Picture 11">
              <a:extLst>
                <a:ext uri="{FF2B5EF4-FFF2-40B4-BE49-F238E27FC236}">
                  <a16:creationId xmlns:a16="http://schemas.microsoft.com/office/drawing/2014/main" id="{31122197-2DE6-40C6-8C4C-0D6BE2D15785}"/>
                </a:ext>
              </a:extLst>
            </p:cNvPr>
            <p:cNvPicPr>
              <a:picLocks noChangeAspect="1"/>
            </p:cNvPicPr>
            <p:nvPr/>
          </p:nvPicPr>
          <p:blipFill>
            <a:blip r:embed="rId12"/>
            <a:stretch>
              <a:fillRect/>
            </a:stretch>
          </p:blipFill>
          <p:spPr>
            <a:xfrm flipH="1">
              <a:off x="7066657" y="802141"/>
              <a:ext cx="3383280" cy="3383280"/>
            </a:xfrm>
            <a:prstGeom prst="rect">
              <a:avLst/>
            </a:prstGeom>
          </p:spPr>
        </p:pic>
        <p:sp>
          <p:nvSpPr>
            <p:cNvPr id="13" name="TextBox 12">
              <a:extLst>
                <a:ext uri="{FF2B5EF4-FFF2-40B4-BE49-F238E27FC236}">
                  <a16:creationId xmlns:a16="http://schemas.microsoft.com/office/drawing/2014/main" id="{956B0C73-CE79-4C03-B262-38C7593D8A73}"/>
                </a:ext>
              </a:extLst>
            </p:cNvPr>
            <p:cNvSpPr txBox="1"/>
            <p:nvPr/>
          </p:nvSpPr>
          <p:spPr>
            <a:xfrm flipH="1">
              <a:off x="7459822" y="1976735"/>
              <a:ext cx="259695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5823"/>
                  </a:solidFill>
                  <a:effectLst/>
                  <a:uLnTx/>
                  <a:uFillTx/>
                  <a:ea typeface="+mn-ea"/>
                  <a:cs typeface="+mn-cs"/>
                </a:rPr>
                <a:t>Trình</a:t>
              </a:r>
              <a:r>
                <a:rPr kumimoji="0" lang="en-US" sz="4400" b="1" i="0" u="none" strike="noStrike" kern="1200" cap="none" spc="0" normalizeH="0" baseline="0" noProof="0" dirty="0">
                  <a:ln>
                    <a:noFill/>
                  </a:ln>
                  <a:solidFill>
                    <a:srgbClr val="FF5823"/>
                  </a:solidFill>
                  <a:effectLst/>
                  <a:uLnTx/>
                  <a:uFillTx/>
                  <a:ea typeface="+mn-ea"/>
                  <a:cs typeface="+mn-cs"/>
                </a:rPr>
                <a:t> </a:t>
              </a:r>
              <a:r>
                <a:rPr kumimoji="0" lang="en-US" sz="4400" b="1" i="0" u="none" strike="noStrike" kern="1200" cap="none" spc="0" normalizeH="0" baseline="0" noProof="0" dirty="0" err="1">
                  <a:ln>
                    <a:noFill/>
                  </a:ln>
                  <a:solidFill>
                    <a:srgbClr val="FF5823"/>
                  </a:solidFill>
                  <a:effectLst/>
                  <a:uLnTx/>
                  <a:uFillTx/>
                  <a:ea typeface="+mn-ea"/>
                  <a:cs typeface="+mn-cs"/>
                </a:rPr>
                <a:t>bày</a:t>
              </a:r>
              <a:endParaRPr kumimoji="0" lang="en-US" sz="4400" b="1" i="0" u="none" strike="noStrike" kern="1200" cap="none" spc="0" normalizeH="0" baseline="0" noProof="0" dirty="0">
                <a:ln>
                  <a:noFill/>
                </a:ln>
                <a:solidFill>
                  <a:srgbClr val="FF5823"/>
                </a:solidFill>
                <a:effectLst/>
                <a:uLnTx/>
                <a:uFillTx/>
                <a:ea typeface="+mn-ea"/>
                <a:cs typeface="+mn-cs"/>
              </a:endParaRPr>
            </a:p>
          </p:txBody>
        </p:sp>
      </p:grpSp>
      <p:grpSp>
        <p:nvGrpSpPr>
          <p:cNvPr id="21" name="Group 20">
            <a:extLst>
              <a:ext uri="{FF2B5EF4-FFF2-40B4-BE49-F238E27FC236}">
                <a16:creationId xmlns:a16="http://schemas.microsoft.com/office/drawing/2014/main" id="{8D33E957-8492-4AB8-A7DF-A5C384984EC0}"/>
              </a:ext>
            </a:extLst>
          </p:cNvPr>
          <p:cNvGrpSpPr/>
          <p:nvPr/>
        </p:nvGrpSpPr>
        <p:grpSpPr>
          <a:xfrm>
            <a:off x="6596307" y="746760"/>
            <a:ext cx="3383280" cy="3383280"/>
            <a:chOff x="7066657" y="802141"/>
            <a:chExt cx="3383280" cy="3383280"/>
          </a:xfrm>
        </p:grpSpPr>
        <p:pic>
          <p:nvPicPr>
            <p:cNvPr id="22" name="Picture 21">
              <a:extLst>
                <a:ext uri="{FF2B5EF4-FFF2-40B4-BE49-F238E27FC236}">
                  <a16:creationId xmlns:a16="http://schemas.microsoft.com/office/drawing/2014/main" id="{563F98A2-801E-40A0-AD78-91006530E9FE}"/>
                </a:ext>
              </a:extLst>
            </p:cNvPr>
            <p:cNvPicPr>
              <a:picLocks noChangeAspect="1"/>
            </p:cNvPicPr>
            <p:nvPr/>
          </p:nvPicPr>
          <p:blipFill>
            <a:blip r:embed="rId12"/>
            <a:stretch>
              <a:fillRect/>
            </a:stretch>
          </p:blipFill>
          <p:spPr>
            <a:xfrm>
              <a:off x="7066657" y="802141"/>
              <a:ext cx="3383280" cy="3383280"/>
            </a:xfrm>
            <a:prstGeom prst="rect">
              <a:avLst/>
            </a:prstGeom>
          </p:spPr>
        </p:pic>
        <p:sp>
          <p:nvSpPr>
            <p:cNvPr id="23" name="TextBox 22">
              <a:extLst>
                <a:ext uri="{FF2B5EF4-FFF2-40B4-BE49-F238E27FC236}">
                  <a16:creationId xmlns:a16="http://schemas.microsoft.com/office/drawing/2014/main" id="{E74798A1-E42A-4A4D-BF9E-790ED4B5270B}"/>
                </a:ext>
              </a:extLst>
            </p:cNvPr>
            <p:cNvSpPr txBox="1"/>
            <p:nvPr/>
          </p:nvSpPr>
          <p:spPr>
            <a:xfrm flipH="1">
              <a:off x="7459822" y="1976735"/>
              <a:ext cx="259695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AA27DA"/>
                  </a:solidFill>
                  <a:effectLst/>
                  <a:uLnTx/>
                  <a:uFillTx/>
                  <a:ea typeface="+mn-ea"/>
                  <a:cs typeface="+mn-cs"/>
                </a:rPr>
                <a:t>Nhận</a:t>
              </a:r>
              <a:r>
                <a:rPr kumimoji="0" lang="en-US" sz="4400" b="1" i="0" u="none" strike="noStrike" kern="1200" cap="none" spc="0" normalizeH="0" baseline="0" noProof="0" dirty="0">
                  <a:ln>
                    <a:noFill/>
                  </a:ln>
                  <a:solidFill>
                    <a:srgbClr val="AA27DA"/>
                  </a:solidFill>
                  <a:effectLst/>
                  <a:uLnTx/>
                  <a:uFillTx/>
                  <a:ea typeface="+mn-ea"/>
                  <a:cs typeface="+mn-cs"/>
                </a:rPr>
                <a:t> </a:t>
              </a:r>
              <a:r>
                <a:rPr kumimoji="0" lang="en-US" sz="4400" b="1" i="0" u="none" strike="noStrike" kern="1200" cap="none" spc="0" normalizeH="0" baseline="0" noProof="0" dirty="0" err="1">
                  <a:ln>
                    <a:noFill/>
                  </a:ln>
                  <a:solidFill>
                    <a:srgbClr val="AA27DA"/>
                  </a:solidFill>
                  <a:effectLst/>
                  <a:uLnTx/>
                  <a:uFillTx/>
                  <a:ea typeface="+mn-ea"/>
                  <a:cs typeface="+mn-cs"/>
                </a:rPr>
                <a:t>xét</a:t>
              </a:r>
              <a:endParaRPr kumimoji="0" lang="en-US" sz="4400" b="1" i="0" u="none" strike="noStrike" kern="1200" cap="none" spc="0" normalizeH="0" baseline="0" noProof="0" dirty="0">
                <a:ln>
                  <a:noFill/>
                </a:ln>
                <a:solidFill>
                  <a:srgbClr val="AA27DA"/>
                </a:solidFill>
                <a:effectLst/>
                <a:uLnTx/>
                <a:uFillTx/>
                <a:ea typeface="+mn-ea"/>
                <a:cs typeface="+mn-cs"/>
              </a:endParaRPr>
            </a:p>
          </p:txBody>
        </p:sp>
      </p:grpSp>
    </p:spTree>
    <p:extLst>
      <p:ext uri="{BB962C8B-B14F-4D97-AF65-F5344CB8AC3E}">
        <p14:creationId xmlns:p14="http://schemas.microsoft.com/office/powerpoint/2010/main" val="515966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2" fill="hold" nodeType="withEffect">
                                      <p:stCondLst>
                                        <p:cond delay="250"/>
                                      </p:stCondLst>
                                      <p:childTnLst>
                                        <p:set>
                                          <p:cBhvr>
                                            <p:cTn id="12" dur="1" fill="hold">
                                              <p:stCondLst>
                                                <p:cond delay="0"/>
                                              </p:stCondLst>
                                            </p:cTn>
                                            <p:tgtEl>
                                              <p:spTgt spid="38"/>
                                            </p:tgtEl>
                                            <p:attrNameLst>
                                              <p:attrName>style.visibility</p:attrName>
                                            </p:attrNameLst>
                                          </p:cBhvr>
                                          <p:to>
                                            <p:strVal val="visible"/>
                                          </p:to>
                                        </p:set>
                                        <p:animEffect transition="in" filter="wipe(right)">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strips(downRight)">
                                          <p:cBhvr>
                                            <p:cTn id="18" dur="500"/>
                                            <p:tgtEl>
                                              <p:spTgt spid="2"/>
                                            </p:tgtEl>
                                          </p:cBhvr>
                                        </p:animEffect>
                                      </p:childTnLst>
                                    </p:cTn>
                                  </p:par>
                                </p:childTnLst>
                              </p:cTn>
                            </p:par>
                            <p:par>
                              <p:cTn id="19" fill="hold">
                                <p:stCondLst>
                                  <p:cond delay="500"/>
                                </p:stCondLst>
                                <p:childTnLst>
                                  <p:par>
                                    <p:cTn id="20" presetID="2" presetClass="entr" presetSubtype="4" fill="hold" nodeType="afterEffect" p14:presetBounceEnd="50000">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14:bounceEnd="50000">
                                          <p:cBhvr additive="base">
                                            <p:cTn id="22" dur="5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2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uỷn.wav"/>
                                            </p:tgtEl>
                                          </p:cMediaNode>
                                        </p:audio>
                                      </p:subTnLst>
                                    </p:cTn>
                                  </p:par>
                                </p:childTnLst>
                              </p:cTn>
                            </p:par>
                            <p:par>
                              <p:cTn id="24" fill="hold">
                                <p:stCondLst>
                                  <p:cond delay="1000"/>
                                </p:stCondLst>
                                <p:childTnLst>
                                  <p:par>
                                    <p:cTn id="25" presetID="22" presetClass="entr" presetSubtype="4"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par>
                              <p:cTn id="28" fill="hold">
                                <p:stCondLst>
                                  <p:cond delay="1500"/>
                                </p:stCondLst>
                                <p:childTnLst>
                                  <p:par>
                                    <p:cTn id="29" presetID="22" presetClass="entr" presetSubtype="4"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2" fill="hold" nodeType="withEffect">
                                      <p:stCondLst>
                                        <p:cond delay="250"/>
                                      </p:stCondLst>
                                      <p:childTnLst>
                                        <p:set>
                                          <p:cBhvr>
                                            <p:cTn id="12" dur="1" fill="hold">
                                              <p:stCondLst>
                                                <p:cond delay="0"/>
                                              </p:stCondLst>
                                            </p:cTn>
                                            <p:tgtEl>
                                              <p:spTgt spid="38"/>
                                            </p:tgtEl>
                                            <p:attrNameLst>
                                              <p:attrName>style.visibility</p:attrName>
                                            </p:attrNameLst>
                                          </p:cBhvr>
                                          <p:to>
                                            <p:strVal val="visible"/>
                                          </p:to>
                                        </p:set>
                                        <p:animEffect transition="in" filter="wipe(right)">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strips(downRight)">
                                          <p:cBhvr>
                                            <p:cTn id="18" dur="500"/>
                                            <p:tgtEl>
                                              <p:spTgt spid="2"/>
                                            </p:tgtEl>
                                          </p:cBhvr>
                                        </p:animEffect>
                                      </p:childTnLst>
                                    </p:cTn>
                                  </p:par>
                                </p:childTnLst>
                              </p:cTn>
                            </p:par>
                            <p:par>
                              <p:cTn id="19" fill="hold">
                                <p:stCondLst>
                                  <p:cond delay="500"/>
                                </p:stCondLst>
                                <p:childTnLst>
                                  <p:par>
                                    <p:cTn id="20" presetID="2" presetClass="entr" presetSubtype="4"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3" name="uỷn.wav"/>
                                            </p:tgtEl>
                                          </p:cMediaNode>
                                        </p:audio>
                                      </p:subTnLst>
                                    </p:cTn>
                                  </p:par>
                                </p:childTnLst>
                              </p:cTn>
                            </p:par>
                            <p:par>
                              <p:cTn id="24" fill="hold">
                                <p:stCondLst>
                                  <p:cond delay="1000"/>
                                </p:stCondLst>
                                <p:childTnLst>
                                  <p:par>
                                    <p:cTn id="25" presetID="22" presetClass="entr" presetSubtype="4"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par>
                              <p:cTn id="28" fill="hold">
                                <p:stCondLst>
                                  <p:cond delay="1500"/>
                                </p:stCondLst>
                                <p:childTnLst>
                                  <p:par>
                                    <p:cTn id="29" presetID="22" presetClass="entr" presetSubtype="4"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F7D39F-098B-4087-972D-2E2A7B5EE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C2DAFEA4-F087-4DB6-B959-55BFB46A2D16}"/>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0" y="2971800"/>
            <a:ext cx="2040436" cy="3886200"/>
          </a:xfrm>
          <a:prstGeom prst="rect">
            <a:avLst/>
          </a:prstGeom>
        </p:spPr>
      </p:pic>
      <p:pic>
        <p:nvPicPr>
          <p:cNvPr id="38" name="图片 37">
            <a:extLst>
              <a:ext uri="{FF2B5EF4-FFF2-40B4-BE49-F238E27FC236}">
                <a16:creationId xmlns:a16="http://schemas.microsoft.com/office/drawing/2014/main" id="{FDAB3ACC-0D2B-4C41-A251-443732A932F8}"/>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Layer>
                </a14:imgProps>
              </a:ext>
              <a:ext uri="{28A0092B-C50C-407E-A947-70E740481C1C}">
                <a14:useLocalDpi xmlns:a14="http://schemas.microsoft.com/office/drawing/2010/main" val="0"/>
              </a:ext>
            </a:extLst>
          </a:blip>
          <a:stretch>
            <a:fillRect/>
          </a:stretch>
        </p:blipFill>
        <p:spPr>
          <a:xfrm flipH="1">
            <a:off x="9687401" y="0"/>
            <a:ext cx="2505341" cy="3777447"/>
          </a:xfrm>
          <a:prstGeom prst="rect">
            <a:avLst/>
          </a:prstGeom>
        </p:spPr>
      </p:pic>
      <p:pic>
        <p:nvPicPr>
          <p:cNvPr id="14" name="图片 13">
            <a:extLst>
              <a:ext uri="{FF2B5EF4-FFF2-40B4-BE49-F238E27FC236}">
                <a16:creationId xmlns:a16="http://schemas.microsoft.com/office/drawing/2014/main" id="{83994838-A32F-4C80-8F06-2AE2685F1F5F}"/>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980329" y="2438400"/>
            <a:ext cx="2211671" cy="4419600"/>
          </a:xfrm>
          <a:prstGeom prst="rect">
            <a:avLst/>
          </a:prstGeom>
        </p:spPr>
      </p:pic>
      <p:sp>
        <p:nvSpPr>
          <p:cNvPr id="11" name="TextBox 10">
            <a:extLst>
              <a:ext uri="{FF2B5EF4-FFF2-40B4-BE49-F238E27FC236}">
                <a16:creationId xmlns:a16="http://schemas.microsoft.com/office/drawing/2014/main" id="{8A31F4C0-ECEB-4237-9ED9-D474ABCC2DCD}"/>
              </a:ext>
            </a:extLst>
          </p:cNvPr>
          <p:cNvSpPr txBox="1"/>
          <p:nvPr/>
        </p:nvSpPr>
        <p:spPr>
          <a:xfrm>
            <a:off x="2454600" y="133545"/>
            <a:ext cx="707680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FA4353"/>
                </a:solidFill>
                <a:effectLst/>
                <a:uLnTx/>
                <a:uFillTx/>
                <a:ea typeface="+mn-ea"/>
                <a:cs typeface="+mn-cs"/>
              </a:rPr>
              <a:t>Trao</a:t>
            </a:r>
            <a:r>
              <a:rPr kumimoji="0" lang="en-US" sz="6000" b="0" i="0" u="none" strike="noStrike" kern="1200" cap="none" spc="0" normalizeH="0" baseline="0" noProof="0" dirty="0">
                <a:ln>
                  <a:noFill/>
                </a:ln>
                <a:solidFill>
                  <a:srgbClr val="FA4353"/>
                </a:solidFill>
                <a:effectLst/>
                <a:uLnTx/>
                <a:uFillTx/>
                <a:ea typeface="+mn-ea"/>
                <a:cs typeface="+mn-cs"/>
              </a:rPr>
              <a:t> </a:t>
            </a:r>
            <a:r>
              <a:rPr kumimoji="0" lang="en-US" sz="6000" b="0" i="0" u="none" strike="noStrike" kern="1200" cap="none" spc="0" normalizeH="0" baseline="0" noProof="0" dirty="0" err="1">
                <a:ln>
                  <a:noFill/>
                </a:ln>
                <a:solidFill>
                  <a:srgbClr val="FA4353"/>
                </a:solidFill>
                <a:effectLst/>
                <a:uLnTx/>
                <a:uFillTx/>
                <a:ea typeface="+mn-ea"/>
                <a:cs typeface="+mn-cs"/>
              </a:rPr>
              <a:t>đổi</a:t>
            </a:r>
            <a:r>
              <a:rPr kumimoji="0" lang="en-US" sz="6000" b="0" i="0" u="none" strike="noStrike" kern="1200" cap="none" spc="0" normalizeH="0" baseline="0" noProof="0" dirty="0">
                <a:ln>
                  <a:noFill/>
                </a:ln>
                <a:solidFill>
                  <a:srgbClr val="FA4353"/>
                </a:solidFill>
                <a:effectLst/>
                <a:uLnTx/>
                <a:uFillTx/>
                <a:ea typeface="+mn-ea"/>
                <a:cs typeface="+mn-cs"/>
              </a:rPr>
              <a:t> </a:t>
            </a:r>
            <a:r>
              <a:rPr kumimoji="0" lang="en-US" sz="6000" b="0" i="0" u="none" strike="noStrike" kern="1200" cap="none" spc="0" normalizeH="0" baseline="0" noProof="0" dirty="0" err="1">
                <a:ln>
                  <a:noFill/>
                </a:ln>
                <a:solidFill>
                  <a:srgbClr val="FA4353"/>
                </a:solidFill>
                <a:effectLst/>
                <a:uLnTx/>
                <a:uFillTx/>
                <a:ea typeface="+mn-ea"/>
                <a:cs typeface="+mn-cs"/>
              </a:rPr>
              <a:t>bài</a:t>
            </a:r>
            <a:r>
              <a:rPr kumimoji="0" lang="en-US" sz="6000" b="0" i="0" u="none" strike="noStrike" kern="1200" cap="none" spc="0" normalizeH="0" baseline="0" noProof="0" dirty="0">
                <a:ln>
                  <a:noFill/>
                </a:ln>
                <a:solidFill>
                  <a:srgbClr val="FA4353"/>
                </a:solidFill>
                <a:effectLst/>
                <a:uLnTx/>
                <a:uFillTx/>
                <a:ea typeface="+mn-ea"/>
                <a:cs typeface="+mn-cs"/>
              </a:rPr>
              <a:t> </a:t>
            </a:r>
            <a:r>
              <a:rPr kumimoji="0" lang="en-US" sz="6000" b="0" i="0" u="none" strike="noStrike" kern="1200" cap="none" spc="0" normalizeH="0" baseline="0" noProof="0" dirty="0" err="1">
                <a:ln>
                  <a:noFill/>
                </a:ln>
                <a:solidFill>
                  <a:srgbClr val="FA4353"/>
                </a:solidFill>
                <a:effectLst/>
                <a:uLnTx/>
                <a:uFillTx/>
                <a:ea typeface="+mn-ea"/>
                <a:cs typeface="+mn-cs"/>
              </a:rPr>
              <a:t>viết</a:t>
            </a:r>
            <a:endParaRPr kumimoji="0" lang="en-US" sz="6000" b="0" i="0" u="none" strike="noStrike" kern="1200" cap="none" spc="0" normalizeH="0" baseline="0" noProof="0" dirty="0">
              <a:ln>
                <a:noFill/>
              </a:ln>
              <a:solidFill>
                <a:srgbClr val="FA4353"/>
              </a:solidFill>
              <a:effectLst/>
              <a:uLnTx/>
              <a:uFillTx/>
              <a:ea typeface="+mn-ea"/>
              <a:cs typeface="+mn-cs"/>
            </a:endParaRPr>
          </a:p>
        </p:txBody>
      </p:sp>
      <p:pic>
        <p:nvPicPr>
          <p:cNvPr id="1026" name="Picture 2" descr="味方になる人とは | 強迫性障害で配達ブログ">
            <a:extLst>
              <a:ext uri="{FF2B5EF4-FFF2-40B4-BE49-F238E27FC236}">
                <a16:creationId xmlns:a16="http://schemas.microsoft.com/office/drawing/2014/main" id="{4680D92F-C535-417D-AA67-2A6843819DB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04239" y="3643828"/>
            <a:ext cx="6571163" cy="320040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BF897BB0-B018-44AD-968D-DF9E4B7ACF3E}"/>
              </a:ext>
            </a:extLst>
          </p:cNvPr>
          <p:cNvGrpSpPr/>
          <p:nvPr/>
        </p:nvGrpSpPr>
        <p:grpSpPr>
          <a:xfrm>
            <a:off x="618844" y="1722120"/>
            <a:ext cx="2935362" cy="2926080"/>
            <a:chOff x="1105147" y="1463040"/>
            <a:chExt cx="2935362" cy="2926080"/>
          </a:xfrm>
        </p:grpSpPr>
        <p:pic>
          <p:nvPicPr>
            <p:cNvPr id="18" name="Picture 17" descr="A picture containing icon&#10;&#10;Description automatically generated">
              <a:extLst>
                <a:ext uri="{FF2B5EF4-FFF2-40B4-BE49-F238E27FC236}">
                  <a16:creationId xmlns:a16="http://schemas.microsoft.com/office/drawing/2014/main" id="{2DE708CF-F3FF-4C5B-9AC7-A67895C427CE}"/>
                </a:ext>
              </a:extLst>
            </p:cNvPr>
            <p:cNvPicPr>
              <a:picLocks noChangeAspect="1"/>
            </p:cNvPicPr>
            <p:nvPr/>
          </p:nvPicPr>
          <p:blipFill rotWithShape="1">
            <a:blip r:embed="rId12">
              <a:extLst>
                <a:ext uri="{28A0092B-C50C-407E-A947-70E740481C1C}">
                  <a14:useLocalDpi xmlns:a14="http://schemas.microsoft.com/office/drawing/2010/main" val="0"/>
                </a:ext>
              </a:extLst>
            </a:blip>
            <a:srcRect l="10243" t="49075" r="44771" b="6081"/>
            <a:stretch/>
          </p:blipFill>
          <p:spPr>
            <a:xfrm>
              <a:off x="1105147" y="1463040"/>
              <a:ext cx="2935362" cy="2926080"/>
            </a:xfrm>
            <a:prstGeom prst="rect">
              <a:avLst/>
            </a:prstGeom>
          </p:spPr>
        </p:pic>
        <p:sp>
          <p:nvSpPr>
            <p:cNvPr id="19" name="TextBox 18">
              <a:extLst>
                <a:ext uri="{FF2B5EF4-FFF2-40B4-BE49-F238E27FC236}">
                  <a16:creationId xmlns:a16="http://schemas.microsoft.com/office/drawing/2014/main" id="{4F010F76-4669-4349-A2ED-DEE05F9DA9A3}"/>
                </a:ext>
              </a:extLst>
            </p:cNvPr>
            <p:cNvSpPr txBox="1"/>
            <p:nvPr/>
          </p:nvSpPr>
          <p:spPr>
            <a:xfrm>
              <a:off x="1399778" y="2177030"/>
              <a:ext cx="234610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Bài</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viết</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đã</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đúng</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err="1">
                  <a:ln>
                    <a:noFill/>
                  </a:ln>
                  <a:solidFill>
                    <a:srgbClr val="243F8B"/>
                  </a:solidFill>
                  <a:effectLst/>
                  <a:uLnTx/>
                  <a:uFillTx/>
                  <a:latin typeface="Calibri" panose="020F0502020204030204" pitchFamily="34" charset="0"/>
                  <a:ea typeface="+mn-ea"/>
                  <a:cs typeface="Calibri" panose="020F0502020204030204" pitchFamily="34" charset="0"/>
                </a:rPr>
                <a:t>yêu</a:t>
              </a:r>
              <a:r>
                <a:rPr kumimoji="0" lang="en-US" sz="3000" b="1" i="0" u="none" strike="noStrike" kern="1200" cap="none" spc="0" normalizeH="0" baseline="0" noProof="0">
                  <a:ln>
                    <a:noFill/>
                  </a:ln>
                  <a:solidFill>
                    <a:srgbClr val="243F8B"/>
                  </a:solidFill>
                  <a:effectLst/>
                  <a:uLnTx/>
                  <a:uFillTx/>
                  <a:latin typeface="Calibri" panose="020F0502020204030204" pitchFamily="34" charset="0"/>
                  <a:ea typeface="+mn-ea"/>
                  <a:cs typeface="Calibri" panose="020F0502020204030204" pitchFamily="34" charset="0"/>
                </a:rPr>
                <a:t> cầu</a:t>
              </a:r>
              <a:endPar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endParaRPr>
            </a:p>
          </p:txBody>
        </p:sp>
      </p:grpSp>
      <p:grpSp>
        <p:nvGrpSpPr>
          <p:cNvPr id="9" name="Group 8">
            <a:extLst>
              <a:ext uri="{FF2B5EF4-FFF2-40B4-BE49-F238E27FC236}">
                <a16:creationId xmlns:a16="http://schemas.microsoft.com/office/drawing/2014/main" id="{6A0A4FA3-7B01-4E1C-BD10-455AA6AF3531}"/>
              </a:ext>
            </a:extLst>
          </p:cNvPr>
          <p:cNvGrpSpPr/>
          <p:nvPr/>
        </p:nvGrpSpPr>
        <p:grpSpPr>
          <a:xfrm>
            <a:off x="4658990" y="991439"/>
            <a:ext cx="3261464" cy="2743200"/>
            <a:chOff x="4529959" y="951571"/>
            <a:chExt cx="3261464" cy="2743200"/>
          </a:xfrm>
        </p:grpSpPr>
        <p:pic>
          <p:nvPicPr>
            <p:cNvPr id="6" name="Picture 5" descr="A picture containing icon&#10;&#10;Description automatically generated">
              <a:extLst>
                <a:ext uri="{FF2B5EF4-FFF2-40B4-BE49-F238E27FC236}">
                  <a16:creationId xmlns:a16="http://schemas.microsoft.com/office/drawing/2014/main" id="{9DE0D5C0-8251-4A76-B937-C7420084FD36}"/>
                </a:ext>
              </a:extLst>
            </p:cNvPr>
            <p:cNvPicPr>
              <a:picLocks noChangeAspect="1"/>
            </p:cNvPicPr>
            <p:nvPr/>
          </p:nvPicPr>
          <p:blipFill rotWithShape="1">
            <a:blip r:embed="rId12">
              <a:extLst>
                <a:ext uri="{28A0092B-C50C-407E-A947-70E740481C1C}">
                  <a14:useLocalDpi xmlns:a14="http://schemas.microsoft.com/office/drawing/2010/main" val="0"/>
                </a:ext>
              </a:extLst>
            </a:blip>
            <a:srcRect l="3710" t="5121" r="47903" b="53750"/>
            <a:stretch/>
          </p:blipFill>
          <p:spPr>
            <a:xfrm rot="708905">
              <a:off x="4529959" y="951571"/>
              <a:ext cx="3227298" cy="2743200"/>
            </a:xfrm>
            <a:prstGeom prst="rect">
              <a:avLst/>
            </a:prstGeom>
          </p:spPr>
        </p:pic>
        <p:sp>
          <p:nvSpPr>
            <p:cNvPr id="20" name="TextBox 19">
              <a:extLst>
                <a:ext uri="{FF2B5EF4-FFF2-40B4-BE49-F238E27FC236}">
                  <a16:creationId xmlns:a16="http://schemas.microsoft.com/office/drawing/2014/main" id="{92CB08C8-9730-4B73-9ED4-469697C84F65}"/>
                </a:ext>
              </a:extLst>
            </p:cNvPr>
            <p:cNvSpPr txBox="1"/>
            <p:nvPr/>
          </p:nvSpPr>
          <p:spPr>
            <a:xfrm>
              <a:off x="4856061" y="1684943"/>
              <a:ext cx="2935362"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Bài</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viết</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có</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nhiều</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câu</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văn</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10" name="Group 9">
            <a:extLst>
              <a:ext uri="{FF2B5EF4-FFF2-40B4-BE49-F238E27FC236}">
                <a16:creationId xmlns:a16="http://schemas.microsoft.com/office/drawing/2014/main" id="{BEBACB8E-E924-4293-9AAB-0CC5160B01AD}"/>
              </a:ext>
            </a:extLst>
          </p:cNvPr>
          <p:cNvGrpSpPr/>
          <p:nvPr/>
        </p:nvGrpSpPr>
        <p:grpSpPr>
          <a:xfrm>
            <a:off x="8609035" y="1967699"/>
            <a:ext cx="2961767" cy="2468880"/>
            <a:chOff x="8963158" y="1920240"/>
            <a:chExt cx="2961767" cy="2468880"/>
          </a:xfrm>
        </p:grpSpPr>
        <p:pic>
          <p:nvPicPr>
            <p:cNvPr id="17" name="Picture 16" descr="A picture containing icon&#10;&#10;Description automatically generated">
              <a:extLst>
                <a:ext uri="{FF2B5EF4-FFF2-40B4-BE49-F238E27FC236}">
                  <a16:creationId xmlns:a16="http://schemas.microsoft.com/office/drawing/2014/main" id="{8A55F224-B781-482E-863C-9C03BD55135B}"/>
                </a:ext>
              </a:extLst>
            </p:cNvPr>
            <p:cNvPicPr>
              <a:picLocks noChangeAspect="1"/>
            </p:cNvPicPr>
            <p:nvPr/>
          </p:nvPicPr>
          <p:blipFill rotWithShape="1">
            <a:blip r:embed="rId13">
              <a:extLst>
                <a:ext uri="{BEBA8EAE-BF5A-486C-A8C5-ECC9F3942E4B}">
                  <a14:imgProps xmlns:a14="http://schemas.microsoft.com/office/drawing/2010/main">
                    <a14:imgLayer r:embed="rId14">
                      <a14:imgEffect>
                        <a14:brightnessContrast contrast="20000"/>
                      </a14:imgEffect>
                    </a14:imgLayer>
                  </a14:imgProps>
                </a:ext>
                <a:ext uri="{28A0092B-C50C-407E-A947-70E740481C1C}">
                  <a14:useLocalDpi xmlns:a14="http://schemas.microsoft.com/office/drawing/2010/main" val="0"/>
                </a:ext>
              </a:extLst>
            </a:blip>
            <a:srcRect l="54135" t="18058" r="879" b="44442"/>
            <a:stretch/>
          </p:blipFill>
          <p:spPr>
            <a:xfrm>
              <a:off x="8963158" y="1920240"/>
              <a:ext cx="2961767" cy="2468880"/>
            </a:xfrm>
            <a:prstGeom prst="rect">
              <a:avLst/>
            </a:prstGeom>
          </p:spPr>
        </p:pic>
        <p:sp>
          <p:nvSpPr>
            <p:cNvPr id="21" name="TextBox 20">
              <a:extLst>
                <a:ext uri="{FF2B5EF4-FFF2-40B4-BE49-F238E27FC236}">
                  <a16:creationId xmlns:a16="http://schemas.microsoft.com/office/drawing/2014/main" id="{3D67E4B3-1F7E-4803-9F17-C966FCD5BBCF}"/>
                </a:ext>
              </a:extLst>
            </p:cNvPr>
            <p:cNvSpPr txBox="1"/>
            <p:nvPr/>
          </p:nvSpPr>
          <p:spPr>
            <a:xfrm>
              <a:off x="9314724" y="2416016"/>
              <a:ext cx="2258633"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spTree>
    <p:extLst>
      <p:ext uri="{BB962C8B-B14F-4D97-AF65-F5344CB8AC3E}">
        <p14:creationId xmlns:p14="http://schemas.microsoft.com/office/powerpoint/2010/main" val="36985788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2" fill="hold" nodeType="withEffect">
                                      <p:stCondLst>
                                        <p:cond delay="250"/>
                                      </p:stCondLst>
                                      <p:childTnLst>
                                        <p:set>
                                          <p:cBhvr>
                                            <p:cTn id="12" dur="1" fill="hold">
                                              <p:stCondLst>
                                                <p:cond delay="0"/>
                                              </p:stCondLst>
                                            </p:cTn>
                                            <p:tgtEl>
                                              <p:spTgt spid="38"/>
                                            </p:tgtEl>
                                            <p:attrNameLst>
                                              <p:attrName>style.visibility</p:attrName>
                                            </p:attrNameLst>
                                          </p:cBhvr>
                                          <p:to>
                                            <p:strVal val="visible"/>
                                          </p:to>
                                        </p:set>
                                        <p:animEffect transition="in" filter="wipe(right)">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strips(downRight)">
                                          <p:cBhvr>
                                            <p:cTn id="18" dur="500"/>
                                            <p:tgtEl>
                                              <p:spTgt spid="11"/>
                                            </p:tgtEl>
                                          </p:cBhvr>
                                        </p:animEffect>
                                      </p:childTnLst>
                                    </p:cTn>
                                  </p:par>
                                </p:childTnLst>
                              </p:cTn>
                            </p:par>
                            <p:par>
                              <p:cTn id="19" fill="hold">
                                <p:stCondLst>
                                  <p:cond delay="500"/>
                                </p:stCondLst>
                                <p:childTnLst>
                                  <p:par>
                                    <p:cTn id="20" presetID="2" presetClass="entr" presetSubtype="4" fill="hold" nodeType="afterEffect" p14:presetBounceEnd="50000">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14:bounceEnd="50000">
                                          <p:cBhvr additive="base">
                                            <p:cTn id="22" dur="500" fill="hold"/>
                                            <p:tgtEl>
                                              <p:spTgt spid="1026"/>
                                            </p:tgtEl>
                                            <p:attrNameLst>
                                              <p:attrName>ppt_x</p:attrName>
                                            </p:attrNameLst>
                                          </p:cBhvr>
                                          <p:tavLst>
                                            <p:tav tm="0">
                                              <p:val>
                                                <p:strVal val="#ppt_x"/>
                                              </p:val>
                                            </p:tav>
                                            <p:tav tm="100000">
                                              <p:val>
                                                <p:strVal val="#ppt_x"/>
                                              </p:val>
                                            </p:tav>
                                          </p:tavLst>
                                        </p:anim>
                                        <p:anim calcmode="lin" valueType="num" p14:bounceEnd="50000">
                                          <p:cBhvr additive="base">
                                            <p:cTn id="23" dur="500" fill="hold"/>
                                            <p:tgtEl>
                                              <p:spTgt spid="10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uỷn.wav"/>
                                            </p:tgtEl>
                                          </p:cMediaNode>
                                        </p:audio>
                                      </p:subTnLst>
                                    </p:cTn>
                                  </p:par>
                                </p:childTnLst>
                              </p:cTn>
                            </p:par>
                            <p:par>
                              <p:cTn id="24" fill="hold">
                                <p:stCondLst>
                                  <p:cond delay="1000"/>
                                </p:stCondLst>
                                <p:childTnLst>
                                  <p:par>
                                    <p:cTn id="25" presetID="53" presetClass="entr" presetSubtype="16"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nodeType="withEffect">
                                      <p:stCondLst>
                                        <p:cond delay="50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par>
                                    <p:cTn id="35" presetID="53" presetClass="entr" presetSubtype="16" fill="hold" nodeType="withEffect">
                                      <p:stCondLst>
                                        <p:cond delay="100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2" fill="hold" nodeType="withEffect">
                                      <p:stCondLst>
                                        <p:cond delay="250"/>
                                      </p:stCondLst>
                                      <p:childTnLst>
                                        <p:set>
                                          <p:cBhvr>
                                            <p:cTn id="12" dur="1" fill="hold">
                                              <p:stCondLst>
                                                <p:cond delay="0"/>
                                              </p:stCondLst>
                                            </p:cTn>
                                            <p:tgtEl>
                                              <p:spTgt spid="38"/>
                                            </p:tgtEl>
                                            <p:attrNameLst>
                                              <p:attrName>style.visibility</p:attrName>
                                            </p:attrNameLst>
                                          </p:cBhvr>
                                          <p:to>
                                            <p:strVal val="visible"/>
                                          </p:to>
                                        </p:set>
                                        <p:animEffect transition="in" filter="wipe(right)">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strips(downRight)">
                                          <p:cBhvr>
                                            <p:cTn id="18" dur="500"/>
                                            <p:tgtEl>
                                              <p:spTgt spid="11"/>
                                            </p:tgtEl>
                                          </p:cBhvr>
                                        </p:animEffect>
                                      </p:childTnLst>
                                    </p:cTn>
                                  </p:par>
                                </p:childTnLst>
                              </p:cTn>
                            </p:par>
                            <p:par>
                              <p:cTn id="19" fill="hold">
                                <p:stCondLst>
                                  <p:cond delay="500"/>
                                </p:stCondLst>
                                <p:childTnLst>
                                  <p:par>
                                    <p:cTn id="20" presetID="2" presetClass="entr" presetSubtype="4" fill="hold" nodeType="after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additive="base">
                                            <p:cTn id="22" dur="500" fill="hold"/>
                                            <p:tgtEl>
                                              <p:spTgt spid="1026"/>
                                            </p:tgtEl>
                                            <p:attrNameLst>
                                              <p:attrName>ppt_x</p:attrName>
                                            </p:attrNameLst>
                                          </p:cBhvr>
                                          <p:tavLst>
                                            <p:tav tm="0">
                                              <p:val>
                                                <p:strVal val="#ppt_x"/>
                                              </p:val>
                                            </p:tav>
                                            <p:tav tm="100000">
                                              <p:val>
                                                <p:strVal val="#ppt_x"/>
                                              </p:val>
                                            </p:tav>
                                          </p:tavLst>
                                        </p:anim>
                                        <p:anim calcmode="lin" valueType="num">
                                          <p:cBhvr additive="base">
                                            <p:cTn id="23" dur="500" fill="hold"/>
                                            <p:tgtEl>
                                              <p:spTgt spid="10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5" name="uỷn.wav"/>
                                            </p:tgtEl>
                                          </p:cMediaNode>
                                        </p:audio>
                                      </p:subTnLst>
                                    </p:cTn>
                                  </p:par>
                                </p:childTnLst>
                              </p:cTn>
                            </p:par>
                            <p:par>
                              <p:cTn id="24" fill="hold">
                                <p:stCondLst>
                                  <p:cond delay="1000"/>
                                </p:stCondLst>
                                <p:childTnLst>
                                  <p:par>
                                    <p:cTn id="25" presetID="53" presetClass="entr" presetSubtype="16"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nodeType="withEffect">
                                      <p:stCondLst>
                                        <p:cond delay="50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par>
                                    <p:cTn id="35" presetID="53" presetClass="entr" presetSubtype="16" fill="hold" nodeType="withEffect">
                                      <p:stCondLst>
                                        <p:cond delay="100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B365CEA-1205-4ADF-AF8C-16B76A729A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FFDBB3AE-D94C-4A29-B0B6-31DC501F64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
            <a:ext cx="1096971" cy="914400"/>
          </a:xfrm>
          <a:prstGeom prst="rect">
            <a:avLst/>
          </a:prstGeom>
        </p:spPr>
      </p:pic>
      <p:sp>
        <p:nvSpPr>
          <p:cNvPr id="6" name="文本框 5">
            <a:extLst>
              <a:ext uri="{FF2B5EF4-FFF2-40B4-BE49-F238E27FC236}">
                <a16:creationId xmlns:a16="http://schemas.microsoft.com/office/drawing/2014/main" id="{D2500517-08B9-4457-9BFB-28C473CC0A30}"/>
              </a:ext>
            </a:extLst>
          </p:cNvPr>
          <p:cNvSpPr txBox="1"/>
          <p:nvPr/>
        </p:nvSpPr>
        <p:spPr>
          <a:xfrm>
            <a:off x="5036237" y="495300"/>
            <a:ext cx="6497054" cy="769441"/>
          </a:xfrm>
          <a:prstGeom prst="rect">
            <a:avLst/>
          </a:prstGeom>
          <a:noFill/>
        </p:spPr>
        <p:txBody>
          <a:bodyPr wrap="square" rtlCol="0">
            <a:spAutoFit/>
          </a:bodyPr>
          <a:lstStyle>
            <a:defPPr>
              <a:defRPr lang="zh-CN"/>
            </a:defPPr>
            <a:lvl1pPr>
              <a:defRPr sz="7200" b="1">
                <a:solidFill>
                  <a:srgbClr val="DB8F99"/>
                </a:solidFill>
                <a:effectLst>
                  <a:innerShdw blurRad="63500" dist="50800" dir="18900000">
                    <a:srgbClr val="C00000">
                      <a:alpha val="50000"/>
                    </a:srgbClr>
                  </a:innerShdw>
                </a:effectLst>
                <a:latin typeface="义启春暖花开" panose="02010601030101010101" pitchFamily="2" charset="-122"/>
                <a:ea typeface="义启春暖花开" panose="02010601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A4353"/>
                </a:solidFill>
                <a:effectLst/>
                <a:uLnTx/>
                <a:uFillTx/>
                <a:latin typeface="+mn-lt"/>
                <a:cs typeface="Calibri" panose="020F0502020204030204" pitchFamily="34" charset="0"/>
              </a:rPr>
              <a:t>Bài</a:t>
            </a:r>
            <a:r>
              <a:rPr kumimoji="0" lang="en-US" sz="4400" b="0" i="0" u="none" strike="noStrike" kern="1200" cap="none" spc="0" normalizeH="0" baseline="0" noProof="0" dirty="0">
                <a:ln>
                  <a:noFill/>
                </a:ln>
                <a:solidFill>
                  <a:srgbClr val="FA4353"/>
                </a:solidFill>
                <a:effectLst/>
                <a:uLnTx/>
                <a:uFillTx/>
                <a:latin typeface="+mn-lt"/>
                <a:cs typeface="Calibri" panose="020F0502020204030204" pitchFamily="34" charset="0"/>
              </a:rPr>
              <a:t> </a:t>
            </a:r>
            <a:r>
              <a:rPr kumimoji="0" lang="en-US" sz="4400" b="0" i="0" u="none" strike="noStrike" kern="1200" cap="none" spc="0" normalizeH="0" baseline="0" noProof="0" dirty="0" err="1">
                <a:ln>
                  <a:noFill/>
                </a:ln>
                <a:solidFill>
                  <a:srgbClr val="FA4353"/>
                </a:solidFill>
                <a:effectLst/>
                <a:uLnTx/>
                <a:uFillTx/>
                <a:latin typeface="+mn-lt"/>
                <a:cs typeface="Calibri" panose="020F0502020204030204" pitchFamily="34" charset="0"/>
              </a:rPr>
              <a:t>làm</a:t>
            </a:r>
            <a:r>
              <a:rPr kumimoji="0" lang="en-US" sz="4400" b="0" i="0" u="none" strike="noStrike" kern="1200" cap="none" spc="0" normalizeH="0" baseline="0" noProof="0" dirty="0">
                <a:ln>
                  <a:noFill/>
                </a:ln>
                <a:solidFill>
                  <a:srgbClr val="FA4353"/>
                </a:solidFill>
                <a:effectLst/>
                <a:uLnTx/>
                <a:uFillTx/>
                <a:latin typeface="+mn-lt"/>
                <a:cs typeface="Calibri" panose="020F0502020204030204" pitchFamily="34" charset="0"/>
              </a:rPr>
              <a:t> </a:t>
            </a:r>
            <a:r>
              <a:rPr kumimoji="0" lang="en-US" sz="4400" b="0" i="0" u="none" strike="noStrike" kern="1200" cap="none" spc="0" normalizeH="0" baseline="0" noProof="0" dirty="0" err="1">
                <a:ln>
                  <a:noFill/>
                </a:ln>
                <a:solidFill>
                  <a:srgbClr val="FA4353"/>
                </a:solidFill>
                <a:effectLst/>
                <a:uLnTx/>
                <a:uFillTx/>
                <a:latin typeface="+mn-lt"/>
                <a:cs typeface="Calibri" panose="020F0502020204030204" pitchFamily="34" charset="0"/>
              </a:rPr>
              <a:t>mẫu</a:t>
            </a:r>
            <a:endParaRPr kumimoji="0" lang="zh-CN" altLang="en-US" sz="4400" b="0" i="0" u="none" strike="noStrike" kern="1200" cap="none" spc="0" normalizeH="0" baseline="0" noProof="0" dirty="0">
              <a:ln>
                <a:noFill/>
              </a:ln>
              <a:solidFill>
                <a:srgbClr val="FA4353"/>
              </a:solidFill>
              <a:effectLst/>
              <a:uLnTx/>
              <a:uFillTx/>
              <a:latin typeface="+mn-lt"/>
              <a:ea typeface="小美好体" panose="02010601030101010101" pitchFamily="2" charset="-122"/>
              <a:cs typeface="Calibri" panose="020F0502020204030204" pitchFamily="34" charset="0"/>
            </a:endParaRPr>
          </a:p>
        </p:txBody>
      </p:sp>
      <p:sp>
        <p:nvSpPr>
          <p:cNvPr id="26" name="TextBox 25">
            <a:extLst>
              <a:ext uri="{FF2B5EF4-FFF2-40B4-BE49-F238E27FC236}">
                <a16:creationId xmlns:a16="http://schemas.microsoft.com/office/drawing/2014/main" id="{47727705-7FA4-4DB2-B0DB-DE6C5466D889}"/>
              </a:ext>
            </a:extLst>
          </p:cNvPr>
          <p:cNvSpPr txBox="1"/>
          <p:nvPr/>
        </p:nvSpPr>
        <p:spPr>
          <a:xfrm>
            <a:off x="390525" y="1352548"/>
            <a:ext cx="11525250" cy="4524315"/>
          </a:xfrm>
          <a:prstGeom prst="rect">
            <a:avLst/>
          </a:prstGeom>
          <a:noFill/>
        </p:spPr>
        <p:txBody>
          <a:bodyPr wrap="square">
            <a:spAutoFit/>
          </a:bodyPr>
          <a:lstStyle/>
          <a:p>
            <a:pPr lvl="0" algn="just">
              <a:defRPr/>
            </a:pPr>
            <a:r>
              <a:rPr lang="vi-VN" sz="3200" dirty="0">
                <a:solidFill>
                  <a:srgbClr val="000000"/>
                </a:solidFill>
                <a:latin typeface="Calibri" panose="020F0502020204030204" pitchFamily="34" charset="0"/>
                <a:cs typeface="Calibri" panose="020F0502020204030204" pitchFamily="34" charset="0"/>
              </a:rPr>
              <a:t>Vào kì nghỉ hè, gia đình em đã được đến thăm thành phố Huế. Khung cảnh ở nơi đây đẹp như một bức tranh. Em đã được đi thăm rất nhiều địa điểm du nổi tiếng như Đại nội Huế, Lăng Tẩm Huế, điện Hòn Chén, núi Bạch Mã. Nhưng em cảm thấy ấn tượng nhất là vẻ đẹp của con sông Hương thơ mộng. Cùng với cây cầu Tràng Tiền đã rất nổi tiếng bắc qua con sông này. Bố mẹ em nói với em rằng con người Huế mang vẻ thâm trầm, kín đáo. Còn em cảm thấy con người ở đây rất lãng mạn, ôn hòa. Chuyến du lịch đã đem đến cho em thật nhiều cảm xúc tuyệt vời.</a:t>
            </a:r>
          </a:p>
        </p:txBody>
      </p:sp>
    </p:spTree>
    <p:extLst>
      <p:ext uri="{BB962C8B-B14F-4D97-AF65-F5344CB8AC3E}">
        <p14:creationId xmlns:p14="http://schemas.microsoft.com/office/powerpoint/2010/main" val="816681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arn(outVertical)">
                                      <p:cBhvr>
                                        <p:cTn id="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748FC2C-7E43-421B-B43F-912982193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E219567D-10EB-401F-8496-B9D281B347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005912" cy="1670050"/>
          </a:xfrm>
          <a:prstGeom prst="rect">
            <a:avLst/>
          </a:prstGeom>
        </p:spPr>
      </p:pic>
      <p:pic>
        <p:nvPicPr>
          <p:cNvPr id="20" name="图片 19">
            <a:extLst>
              <a:ext uri="{FF2B5EF4-FFF2-40B4-BE49-F238E27FC236}">
                <a16:creationId xmlns:a16="http://schemas.microsoft.com/office/drawing/2014/main" id="{24F22AEB-BBC9-45A4-91FE-30A2EFD378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863416" y="0"/>
            <a:ext cx="2328584" cy="6858000"/>
          </a:xfrm>
          <a:prstGeom prst="rect">
            <a:avLst/>
          </a:prstGeom>
        </p:spPr>
      </p:pic>
      <p:pic>
        <p:nvPicPr>
          <p:cNvPr id="28" name="图片 27">
            <a:extLst>
              <a:ext uri="{FF2B5EF4-FFF2-40B4-BE49-F238E27FC236}">
                <a16:creationId xmlns:a16="http://schemas.microsoft.com/office/drawing/2014/main" id="{5F1144C3-A032-4578-B28E-BDCAE4D622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1912" y="1003066"/>
            <a:ext cx="1230313" cy="1025550"/>
          </a:xfrm>
          <a:prstGeom prst="rect">
            <a:avLst/>
          </a:prstGeom>
        </p:spPr>
      </p:pic>
      <p:sp>
        <p:nvSpPr>
          <p:cNvPr id="11" name="TextBox 10">
            <a:extLst>
              <a:ext uri="{FF2B5EF4-FFF2-40B4-BE49-F238E27FC236}">
                <a16:creationId xmlns:a16="http://schemas.microsoft.com/office/drawing/2014/main" id="{7583B2CA-B7E3-414C-B220-0D744652F538}"/>
              </a:ext>
            </a:extLst>
          </p:cNvPr>
          <p:cNvSpPr txBox="1"/>
          <p:nvPr/>
        </p:nvSpPr>
        <p:spPr>
          <a:xfrm>
            <a:off x="2790825" y="4675050"/>
            <a:ext cx="6028228"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dirty="0" err="1">
                <a:solidFill>
                  <a:prstClr val="black"/>
                </a:solidFill>
                <a:effectLst>
                  <a:glow rad="88900">
                    <a:srgbClr val="FF6600">
                      <a:alpha val="50000"/>
                    </a:srgbClr>
                  </a:glow>
                </a:effectLst>
                <a:latin typeface="Arial" panose="020B0604020202020204" pitchFamily="34" charset="0"/>
                <a:cs typeface="Arial" panose="020B0604020202020204" pitchFamily="34" charset="0"/>
              </a:rPr>
              <a:t>Đáp</a:t>
            </a:r>
            <a:r>
              <a:rPr lang="en-US" sz="6600" dirty="0">
                <a:solidFill>
                  <a:prstClr val="black"/>
                </a:solidFill>
                <a:effectLst>
                  <a:glow rad="88900">
                    <a:srgbClr val="FF6600">
                      <a:alpha val="50000"/>
                    </a:srgbClr>
                  </a:glow>
                </a:effectLst>
                <a:latin typeface="Arial" panose="020B0604020202020204" pitchFamily="34" charset="0"/>
                <a:cs typeface="Arial" panose="020B0604020202020204" pitchFamily="34" charset="0"/>
              </a:rPr>
              <a:t> </a:t>
            </a:r>
            <a:r>
              <a:rPr lang="en-US" sz="6600" dirty="0" err="1">
                <a:solidFill>
                  <a:prstClr val="black"/>
                </a:solidFill>
                <a:effectLst>
                  <a:glow rad="88900">
                    <a:srgbClr val="FF6600">
                      <a:alpha val="50000"/>
                    </a:srgbClr>
                  </a:glow>
                </a:effectLst>
                <a:latin typeface="Arial" panose="020B0604020202020204" pitchFamily="34" charset="0"/>
                <a:cs typeface="Arial" panose="020B0604020202020204" pitchFamily="34" charset="0"/>
              </a:rPr>
              <a:t>án</a:t>
            </a:r>
            <a:r>
              <a:rPr lang="en-US" sz="6600" dirty="0">
                <a:solidFill>
                  <a:prstClr val="black"/>
                </a:solidFill>
                <a:effectLst>
                  <a:glow rad="88900">
                    <a:srgbClr val="FF6600">
                      <a:alpha val="50000"/>
                    </a:srgbClr>
                  </a:glow>
                </a:effectLst>
                <a:latin typeface="Arial" panose="020B0604020202020204" pitchFamily="34" charset="0"/>
                <a:cs typeface="Arial" panose="020B0604020202020204" pitchFamily="34" charset="0"/>
              </a:rPr>
              <a:t>: </a:t>
            </a:r>
            <a:r>
              <a:rPr lang="en-US" sz="6600" dirty="0" err="1">
                <a:solidFill>
                  <a:prstClr val="black"/>
                </a:solidFill>
                <a:effectLst>
                  <a:glow rad="88900">
                    <a:srgbClr val="FF6600">
                      <a:alpha val="50000"/>
                    </a:srgbClr>
                  </a:glow>
                </a:effectLst>
                <a:latin typeface="Arial" panose="020B0604020202020204" pitchFamily="34" charset="0"/>
                <a:cs typeface="Arial" panose="020B0604020202020204" pitchFamily="34" charset="0"/>
              </a:rPr>
              <a:t>Đà</a:t>
            </a:r>
            <a:r>
              <a:rPr lang="en-US" sz="6600" dirty="0">
                <a:solidFill>
                  <a:prstClr val="black"/>
                </a:solidFill>
                <a:effectLst>
                  <a:glow rad="88900">
                    <a:srgbClr val="FF6600">
                      <a:alpha val="50000"/>
                    </a:srgbClr>
                  </a:glow>
                </a:effectLst>
                <a:latin typeface="Arial" panose="020B0604020202020204" pitchFamily="34" charset="0"/>
                <a:cs typeface="Arial" panose="020B0604020202020204" pitchFamily="34" charset="0"/>
              </a:rPr>
              <a:t> </a:t>
            </a:r>
            <a:r>
              <a:rPr lang="en-US" sz="6600" dirty="0" err="1">
                <a:solidFill>
                  <a:prstClr val="black"/>
                </a:solidFill>
                <a:effectLst>
                  <a:glow rad="88900">
                    <a:srgbClr val="FF6600">
                      <a:alpha val="50000"/>
                    </a:srgbClr>
                  </a:glow>
                </a:effectLst>
                <a:latin typeface="Arial" panose="020B0604020202020204" pitchFamily="34" charset="0"/>
                <a:cs typeface="Arial" panose="020B0604020202020204" pitchFamily="34" charset="0"/>
              </a:rPr>
              <a:t>Lạt</a:t>
            </a:r>
            <a:endParaRPr kumimoji="0" lang="en-US" sz="6600" b="0" i="0" u="none" strike="noStrike" kern="1200" cap="none" spc="0" normalizeH="0" baseline="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endParaRPr>
          </a:p>
        </p:txBody>
      </p:sp>
      <p:pic>
        <p:nvPicPr>
          <p:cNvPr id="22" name="图片 21">
            <a:extLst>
              <a:ext uri="{FF2B5EF4-FFF2-40B4-BE49-F238E27FC236}">
                <a16:creationId xmlns:a16="http://schemas.microsoft.com/office/drawing/2014/main" id="{432E9B75-2A01-4E6F-936C-7CABBE565E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1851" y="4924425"/>
            <a:ext cx="3269785" cy="1933575"/>
          </a:xfrm>
          <a:prstGeom prst="rect">
            <a:avLst/>
          </a:prstGeom>
        </p:spPr>
      </p:pic>
      <p:pic>
        <p:nvPicPr>
          <p:cNvPr id="2" name="Picture 1">
            <a:extLst>
              <a:ext uri="{FF2B5EF4-FFF2-40B4-BE49-F238E27FC236}">
                <a16:creationId xmlns:a16="http://schemas.microsoft.com/office/drawing/2014/main" id="{782E9156-5236-AA8A-F903-6611041DF53F}"/>
              </a:ext>
            </a:extLst>
          </p:cNvPr>
          <p:cNvPicPr>
            <a:picLocks noChangeAspect="1"/>
          </p:cNvPicPr>
          <p:nvPr/>
        </p:nvPicPr>
        <p:blipFill>
          <a:blip r:embed="rId8"/>
          <a:stretch>
            <a:fillRect/>
          </a:stretch>
        </p:blipFill>
        <p:spPr>
          <a:xfrm>
            <a:off x="1628774" y="129777"/>
            <a:ext cx="8124825" cy="4570214"/>
          </a:xfrm>
          <a:prstGeom prst="rect">
            <a:avLst/>
          </a:prstGeom>
        </p:spPr>
      </p:pic>
    </p:spTree>
    <p:extLst>
      <p:ext uri="{BB962C8B-B14F-4D97-AF65-F5344CB8AC3E}">
        <p14:creationId xmlns:p14="http://schemas.microsoft.com/office/powerpoint/2010/main" val="2529100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B365CEA-1205-4ADF-AF8C-16B76A729A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FFDBB3AE-D94C-4A29-B0B6-31DC501F64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
            <a:ext cx="1096971" cy="914400"/>
          </a:xfrm>
          <a:prstGeom prst="rect">
            <a:avLst/>
          </a:prstGeom>
        </p:spPr>
      </p:pic>
      <p:sp>
        <p:nvSpPr>
          <p:cNvPr id="6" name="文本框 5">
            <a:extLst>
              <a:ext uri="{FF2B5EF4-FFF2-40B4-BE49-F238E27FC236}">
                <a16:creationId xmlns:a16="http://schemas.microsoft.com/office/drawing/2014/main" id="{D2500517-08B9-4457-9BFB-28C473CC0A30}"/>
              </a:ext>
            </a:extLst>
          </p:cNvPr>
          <p:cNvSpPr txBox="1"/>
          <p:nvPr/>
        </p:nvSpPr>
        <p:spPr>
          <a:xfrm>
            <a:off x="5036237" y="495300"/>
            <a:ext cx="6497054" cy="769441"/>
          </a:xfrm>
          <a:prstGeom prst="rect">
            <a:avLst/>
          </a:prstGeom>
          <a:noFill/>
        </p:spPr>
        <p:txBody>
          <a:bodyPr wrap="square" rtlCol="0">
            <a:spAutoFit/>
          </a:bodyPr>
          <a:lstStyle>
            <a:defPPr>
              <a:defRPr lang="zh-CN"/>
            </a:defPPr>
            <a:lvl1pPr>
              <a:defRPr sz="7200" b="1">
                <a:solidFill>
                  <a:srgbClr val="DB8F99"/>
                </a:solidFill>
                <a:effectLst>
                  <a:innerShdw blurRad="63500" dist="50800" dir="18900000">
                    <a:srgbClr val="C00000">
                      <a:alpha val="50000"/>
                    </a:srgbClr>
                  </a:innerShdw>
                </a:effectLst>
                <a:latin typeface="义启春暖花开" panose="02010601030101010101" pitchFamily="2" charset="-122"/>
                <a:ea typeface="义启春暖花开" panose="02010601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A4353"/>
                </a:solidFill>
                <a:effectLst/>
                <a:uLnTx/>
                <a:uFillTx/>
                <a:latin typeface="Calibri" panose="020F0502020204030204"/>
                <a:ea typeface="义启春暖花开" panose="02010601030101010101" pitchFamily="2" charset="-122"/>
                <a:cs typeface="Calibri" panose="020F0502020204030204" pitchFamily="34" charset="0"/>
              </a:rPr>
              <a:t>Bài</a:t>
            </a:r>
            <a:r>
              <a:rPr kumimoji="0" lang="en-US" sz="4400" b="0" i="0" u="none" strike="noStrike" kern="1200" cap="none" spc="0" normalizeH="0" baseline="0" noProof="0" dirty="0">
                <a:ln>
                  <a:noFill/>
                </a:ln>
                <a:solidFill>
                  <a:srgbClr val="FA4353"/>
                </a:solidFill>
                <a:effectLst/>
                <a:uLnTx/>
                <a:uFillTx/>
                <a:latin typeface="Calibri" panose="020F0502020204030204"/>
                <a:ea typeface="义启春暖花开" panose="02010601030101010101" pitchFamily="2" charset="-122"/>
                <a:cs typeface="Calibri" panose="020F0502020204030204" pitchFamily="34" charset="0"/>
              </a:rPr>
              <a:t> </a:t>
            </a:r>
            <a:r>
              <a:rPr kumimoji="0" lang="en-US" sz="4400" b="0" i="0" u="none" strike="noStrike" kern="1200" cap="none" spc="0" normalizeH="0" baseline="0" noProof="0" dirty="0" err="1">
                <a:ln>
                  <a:noFill/>
                </a:ln>
                <a:solidFill>
                  <a:srgbClr val="FA4353"/>
                </a:solidFill>
                <a:effectLst/>
                <a:uLnTx/>
                <a:uFillTx/>
                <a:latin typeface="Calibri" panose="020F0502020204030204"/>
                <a:ea typeface="义启春暖花开" panose="02010601030101010101" pitchFamily="2" charset="-122"/>
                <a:cs typeface="Calibri" panose="020F0502020204030204" pitchFamily="34" charset="0"/>
              </a:rPr>
              <a:t>làm</a:t>
            </a:r>
            <a:r>
              <a:rPr kumimoji="0" lang="en-US" sz="4400" b="0" i="0" u="none" strike="noStrike" kern="1200" cap="none" spc="0" normalizeH="0" baseline="0" noProof="0" dirty="0">
                <a:ln>
                  <a:noFill/>
                </a:ln>
                <a:solidFill>
                  <a:srgbClr val="FA4353"/>
                </a:solidFill>
                <a:effectLst/>
                <a:uLnTx/>
                <a:uFillTx/>
                <a:latin typeface="Calibri" panose="020F0502020204030204"/>
                <a:ea typeface="义启春暖花开" panose="02010601030101010101" pitchFamily="2" charset="-122"/>
                <a:cs typeface="Calibri" panose="020F0502020204030204" pitchFamily="34" charset="0"/>
              </a:rPr>
              <a:t> </a:t>
            </a:r>
            <a:r>
              <a:rPr kumimoji="0" lang="en-US" sz="4400" b="0" i="0" u="none" strike="noStrike" kern="1200" cap="none" spc="0" normalizeH="0" baseline="0" noProof="0" dirty="0" err="1">
                <a:ln>
                  <a:noFill/>
                </a:ln>
                <a:solidFill>
                  <a:srgbClr val="FA4353"/>
                </a:solidFill>
                <a:effectLst/>
                <a:uLnTx/>
                <a:uFillTx/>
                <a:latin typeface="Calibri" panose="020F0502020204030204"/>
                <a:ea typeface="义启春暖花开" panose="02010601030101010101" pitchFamily="2" charset="-122"/>
                <a:cs typeface="Calibri" panose="020F0502020204030204" pitchFamily="34" charset="0"/>
              </a:rPr>
              <a:t>mẫu</a:t>
            </a:r>
            <a:endParaRPr kumimoji="0" lang="zh-CN" altLang="en-US" sz="4400" b="0" i="0" u="none" strike="noStrike" kern="1200" cap="none" spc="0" normalizeH="0" baseline="0" noProof="0" dirty="0">
              <a:ln>
                <a:noFill/>
              </a:ln>
              <a:solidFill>
                <a:srgbClr val="FA4353"/>
              </a:solidFill>
              <a:effectLst/>
              <a:uLnTx/>
              <a:uFillTx/>
              <a:latin typeface="Calibri" panose="020F0502020204030204"/>
              <a:ea typeface="小美好体" panose="02010601030101010101" pitchFamily="2" charset="-122"/>
              <a:cs typeface="Calibri" panose="020F0502020204030204" pitchFamily="34" charset="0"/>
            </a:endParaRPr>
          </a:p>
        </p:txBody>
      </p:sp>
      <p:sp>
        <p:nvSpPr>
          <p:cNvPr id="26" name="TextBox 25">
            <a:extLst>
              <a:ext uri="{FF2B5EF4-FFF2-40B4-BE49-F238E27FC236}">
                <a16:creationId xmlns:a16="http://schemas.microsoft.com/office/drawing/2014/main" id="{47727705-7FA4-4DB2-B0DB-DE6C5466D889}"/>
              </a:ext>
            </a:extLst>
          </p:cNvPr>
          <p:cNvSpPr txBox="1"/>
          <p:nvPr/>
        </p:nvSpPr>
        <p:spPr>
          <a:xfrm>
            <a:off x="390525" y="1352548"/>
            <a:ext cx="11525250" cy="4031873"/>
          </a:xfrm>
          <a:prstGeom prst="rect">
            <a:avLst/>
          </a:prstGeom>
          <a:noFill/>
        </p:spPr>
        <p:txBody>
          <a:bodyPr wrap="square">
            <a:spAutoFit/>
          </a:bodyPr>
          <a:lstStyle/>
          <a:p>
            <a:pPr lvl="0" algn="just">
              <a:defRPr/>
            </a:pPr>
            <a:r>
              <a:rPr lang="vi-VN" sz="3200" dirty="0">
                <a:solidFill>
                  <a:srgbClr val="000000"/>
                </a:solidFill>
                <a:latin typeface="Calibri" panose="020F0502020204030204" pitchFamily="34" charset="0"/>
                <a:cs typeface="Calibri" panose="020F0502020204030204" pitchFamily="34" charset="0"/>
              </a:rPr>
              <a:t>Cảnh vật của Đà Lạt thật đẹp, không khí mát mẻ, trong lành và có những cơn mưa phùn bay lất phất. Buổi chiều tối tiết trời se lạnh. Đà Lạt có rất nhiều hoa đẹp và những hồ nước trong xanh. Những thảm cỏ bát ngát với hàng thông xanh rì rào. Những con đường uốn lượn quanh co. Mọi người nói Đà Lạt là xứ sở của ngàn hoa, hai bên đường hoa đua nhau khoe sắc. Em rất thích cảnh quang Đà Lạt, nó hiền hòa, êm đềm như một bức tranh. Mỗi lần đến với nơi đây, em cảm thấy mình thật thoải mái, dễ chịu hẳn lên.</a:t>
            </a:r>
            <a:endParaRPr kumimoji="0" lang="vi-VN"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627162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arn(outVertical)">
                                      <p:cBhvr>
                                        <p:cTn id="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id="{801822B1-6A3F-47DA-8113-716A6D8B2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id="{31C7EA0D-BFEA-41D7-944F-791C45A0C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3985" y="2014327"/>
            <a:ext cx="1938015" cy="4843671"/>
          </a:xfrm>
          <a:prstGeom prst="rect">
            <a:avLst/>
          </a:prstGeom>
        </p:spPr>
      </p:pic>
      <p:pic>
        <p:nvPicPr>
          <p:cNvPr id="6" name="图片 8">
            <a:extLst>
              <a:ext uri="{FF2B5EF4-FFF2-40B4-BE49-F238E27FC236}">
                <a16:creationId xmlns:a16="http://schemas.microsoft.com/office/drawing/2014/main" id="{8FA9E474-A80A-418D-82D9-29F27DC6B6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014328"/>
            <a:ext cx="2423886" cy="4843671"/>
          </a:xfrm>
          <a:prstGeom prst="rect">
            <a:avLst/>
          </a:prstGeom>
        </p:spPr>
      </p:pic>
      <p:pic>
        <p:nvPicPr>
          <p:cNvPr id="7" name="图片 10">
            <a:extLst>
              <a:ext uri="{FF2B5EF4-FFF2-40B4-BE49-F238E27FC236}">
                <a16:creationId xmlns:a16="http://schemas.microsoft.com/office/drawing/2014/main" id="{EA149C4E-93D8-497F-A9E8-07D6DE17F7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722" y="-537483"/>
            <a:ext cx="1938015" cy="3389988"/>
          </a:xfrm>
          <a:prstGeom prst="rect">
            <a:avLst/>
          </a:prstGeom>
        </p:spPr>
      </p:pic>
      <p:pic>
        <p:nvPicPr>
          <p:cNvPr id="8" name="图片 12">
            <a:extLst>
              <a:ext uri="{FF2B5EF4-FFF2-40B4-BE49-F238E27FC236}">
                <a16:creationId xmlns:a16="http://schemas.microsoft.com/office/drawing/2014/main" id="{F4593891-DC61-4358-95BA-D55284F9F7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87484" y="3171"/>
            <a:ext cx="3104515" cy="2014325"/>
          </a:xfrm>
          <a:prstGeom prst="rect">
            <a:avLst/>
          </a:prstGeom>
        </p:spPr>
      </p:pic>
      <p:pic>
        <p:nvPicPr>
          <p:cNvPr id="13" name="图片 19">
            <a:extLst>
              <a:ext uri="{FF2B5EF4-FFF2-40B4-BE49-F238E27FC236}">
                <a16:creationId xmlns:a16="http://schemas.microsoft.com/office/drawing/2014/main" id="{4BDE9ACA-FE51-40D9-9709-322363F2D8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7196" y="-446629"/>
            <a:ext cx="1518647" cy="2656427"/>
          </a:xfrm>
          <a:prstGeom prst="rect">
            <a:avLst/>
          </a:prstGeom>
        </p:spPr>
      </p:pic>
      <p:pic>
        <p:nvPicPr>
          <p:cNvPr id="41" name="Picture 40" descr="A picture containing text, doll, toy, vector graphics&#10;&#10;Description automatically generated">
            <a:extLst>
              <a:ext uri="{FF2B5EF4-FFF2-40B4-BE49-F238E27FC236}">
                <a16:creationId xmlns:a16="http://schemas.microsoft.com/office/drawing/2014/main" id="{CF67970D-B0A8-48D2-8619-1AA36342405B}"/>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Layer>
                </a14:imgProps>
              </a:ext>
              <a:ext uri="{28A0092B-C50C-407E-A947-70E740481C1C}">
                <a14:useLocalDpi xmlns:a14="http://schemas.microsoft.com/office/drawing/2010/main" val="0"/>
              </a:ext>
            </a:extLst>
          </a:blip>
          <a:stretch>
            <a:fillRect/>
          </a:stretch>
        </p:blipFill>
        <p:spPr>
          <a:xfrm>
            <a:off x="671285" y="1715094"/>
            <a:ext cx="4480560" cy="4480560"/>
          </a:xfrm>
          <a:prstGeom prst="rect">
            <a:avLst/>
          </a:prstGeom>
        </p:spPr>
      </p:pic>
      <p:pic>
        <p:nvPicPr>
          <p:cNvPr id="2" name="Picture 1">
            <a:extLst>
              <a:ext uri="{FF2B5EF4-FFF2-40B4-BE49-F238E27FC236}">
                <a16:creationId xmlns:a16="http://schemas.microsoft.com/office/drawing/2014/main" id="{74C7C16B-22B2-68C8-FA5A-C62FE69E7146}"/>
              </a:ext>
            </a:extLst>
          </p:cNvPr>
          <p:cNvPicPr>
            <a:picLocks noChangeAspect="1"/>
          </p:cNvPicPr>
          <p:nvPr/>
        </p:nvPicPr>
        <p:blipFill>
          <a:blip r:embed="rId9"/>
          <a:stretch>
            <a:fillRect/>
          </a:stretch>
        </p:blipFill>
        <p:spPr>
          <a:xfrm>
            <a:off x="3186270" y="2286281"/>
            <a:ext cx="9553260" cy="2304488"/>
          </a:xfrm>
          <a:prstGeom prst="rect">
            <a:avLst/>
          </a:prstGeom>
        </p:spPr>
      </p:pic>
    </p:spTree>
    <p:extLst>
      <p:ext uri="{BB962C8B-B14F-4D97-AF65-F5344CB8AC3E}">
        <p14:creationId xmlns:p14="http://schemas.microsoft.com/office/powerpoint/2010/main" val="2257231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par>
                                <p:cTn id="15" presetID="22" presetClass="entr" presetSubtype="1"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par>
                                <p:cTn id="18" presetID="22" presetClass="entr" presetSubtype="1" fill="hold" nodeType="withEffect">
                                  <p:stCondLst>
                                    <p:cond delay="25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par>
                                <p:cTn id="21" presetID="53" presetClass="entr" presetSubtype="16" fill="hold" nodeType="withEffect">
                                  <p:stCondLst>
                                    <p:cond delay="500"/>
                                  </p:stCondLst>
                                  <p:childTnLst>
                                    <p:set>
                                      <p:cBhvr>
                                        <p:cTn id="22" dur="1" fill="hold">
                                          <p:stCondLst>
                                            <p:cond delay="0"/>
                                          </p:stCondLst>
                                        </p:cTn>
                                        <p:tgtEl>
                                          <p:spTgt spid="41"/>
                                        </p:tgtEl>
                                        <p:attrNameLst>
                                          <p:attrName>style.visibility</p:attrName>
                                        </p:attrNameLst>
                                      </p:cBhvr>
                                      <p:to>
                                        <p:strVal val="visible"/>
                                      </p:to>
                                    </p:set>
                                    <p:anim calcmode="lin" valueType="num">
                                      <p:cBhvr>
                                        <p:cTn id="23" dur="500" fill="hold"/>
                                        <p:tgtEl>
                                          <p:spTgt spid="41"/>
                                        </p:tgtEl>
                                        <p:attrNameLst>
                                          <p:attrName>ppt_w</p:attrName>
                                        </p:attrNameLst>
                                      </p:cBhvr>
                                      <p:tavLst>
                                        <p:tav tm="0">
                                          <p:val>
                                            <p:fltVal val="0"/>
                                          </p:val>
                                        </p:tav>
                                        <p:tav tm="100000">
                                          <p:val>
                                            <p:strVal val="#ppt_w"/>
                                          </p:val>
                                        </p:tav>
                                      </p:tavLst>
                                    </p:anim>
                                    <p:anim calcmode="lin" valueType="num">
                                      <p:cBhvr>
                                        <p:cTn id="24" dur="500" fill="hold"/>
                                        <p:tgtEl>
                                          <p:spTgt spid="41"/>
                                        </p:tgtEl>
                                        <p:attrNameLst>
                                          <p:attrName>ppt_h</p:attrName>
                                        </p:attrNameLst>
                                      </p:cBhvr>
                                      <p:tavLst>
                                        <p:tav tm="0">
                                          <p:val>
                                            <p:fltVal val="0"/>
                                          </p:val>
                                        </p:tav>
                                        <p:tav tm="100000">
                                          <p:val>
                                            <p:strVal val="#ppt_h"/>
                                          </p:val>
                                        </p:tav>
                                      </p:tavLst>
                                    </p:anim>
                                    <p:animEffect transition="in" filter="fade">
                                      <p:cBhvr>
                                        <p:cTn id="25" dur="500"/>
                                        <p:tgtEl>
                                          <p:spTgt spid="4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748FC2C-7E43-421B-B43F-912982193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E219567D-10EB-401F-8496-B9D281B347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005912" cy="1670050"/>
          </a:xfrm>
          <a:prstGeom prst="rect">
            <a:avLst/>
          </a:prstGeom>
        </p:spPr>
      </p:pic>
      <p:pic>
        <p:nvPicPr>
          <p:cNvPr id="20" name="图片 19">
            <a:extLst>
              <a:ext uri="{FF2B5EF4-FFF2-40B4-BE49-F238E27FC236}">
                <a16:creationId xmlns:a16="http://schemas.microsoft.com/office/drawing/2014/main" id="{24F22AEB-BBC9-45A4-91FE-30A2EFD378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863416" y="0"/>
            <a:ext cx="2328584" cy="6858000"/>
          </a:xfrm>
          <a:prstGeom prst="rect">
            <a:avLst/>
          </a:prstGeom>
        </p:spPr>
      </p:pic>
      <p:pic>
        <p:nvPicPr>
          <p:cNvPr id="28" name="图片 27">
            <a:extLst>
              <a:ext uri="{FF2B5EF4-FFF2-40B4-BE49-F238E27FC236}">
                <a16:creationId xmlns:a16="http://schemas.microsoft.com/office/drawing/2014/main" id="{5F1144C3-A032-4578-B28E-BDCAE4D622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1912" y="1003066"/>
            <a:ext cx="1230313" cy="1025550"/>
          </a:xfrm>
          <a:prstGeom prst="rect">
            <a:avLst/>
          </a:prstGeom>
        </p:spPr>
      </p:pic>
      <p:sp>
        <p:nvSpPr>
          <p:cNvPr id="11" name="TextBox 10">
            <a:extLst>
              <a:ext uri="{FF2B5EF4-FFF2-40B4-BE49-F238E27FC236}">
                <a16:creationId xmlns:a16="http://schemas.microsoft.com/office/drawing/2014/main" id="{7583B2CA-B7E3-414C-B220-0D744652F538}"/>
              </a:ext>
            </a:extLst>
          </p:cNvPr>
          <p:cNvSpPr txBox="1"/>
          <p:nvPr/>
        </p:nvSpPr>
        <p:spPr>
          <a:xfrm>
            <a:off x="1767840" y="4675050"/>
            <a:ext cx="8575039"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Đáp</a:t>
            </a:r>
            <a:r>
              <a:rPr kumimoji="0" lang="en-US" sz="6600" b="0" i="0" u="none" strike="noStrike" kern="1200" cap="none" spc="0" normalizeH="0" baseline="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 </a:t>
            </a:r>
            <a:r>
              <a:rPr kumimoji="0" lang="en-US" sz="6600" b="0" i="0" u="none" strike="noStrike" kern="1200" cap="none" spc="0" normalizeH="0" baseline="0" noProof="0" dirty="0" err="1">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án</a:t>
            </a:r>
            <a:r>
              <a:rPr kumimoji="0" lang="en-US" sz="6600" b="0" i="0" u="none" strike="noStrike" kern="1200" cap="none" spc="0" normalizeH="0" baseline="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 </a:t>
            </a:r>
            <a:r>
              <a:rPr kumimoji="0" lang="en-US" sz="6600" b="0" i="0" u="none" strike="noStrike" kern="1200" cap="none" spc="0" normalizeH="0" baseline="0" noProof="0" dirty="0" err="1">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Vịnh</a:t>
            </a:r>
            <a:r>
              <a:rPr kumimoji="0" lang="en-US" sz="6600" b="0" i="0" u="none" strike="noStrike" kern="1200" cap="none" spc="0" normalizeH="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 </a:t>
            </a:r>
            <a:r>
              <a:rPr kumimoji="0" lang="en-US" sz="6600" b="0" i="0" u="none" strike="noStrike" kern="1200" cap="none" spc="0" normalizeH="0" noProof="0" dirty="0" err="1">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Hạ</a:t>
            </a:r>
            <a:r>
              <a:rPr kumimoji="0" lang="en-US" sz="6600" b="0" i="0" u="none" strike="noStrike" kern="1200" cap="none" spc="0" normalizeH="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 Long</a:t>
            </a:r>
            <a:endParaRPr kumimoji="0" lang="en-US" sz="6600" b="0" i="0" u="none" strike="noStrike" kern="1200" cap="none" spc="0" normalizeH="0" baseline="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endParaRPr>
          </a:p>
        </p:txBody>
      </p:sp>
      <p:pic>
        <p:nvPicPr>
          <p:cNvPr id="22" name="图片 21">
            <a:extLst>
              <a:ext uri="{FF2B5EF4-FFF2-40B4-BE49-F238E27FC236}">
                <a16:creationId xmlns:a16="http://schemas.microsoft.com/office/drawing/2014/main" id="{432E9B75-2A01-4E6F-936C-7CABBE565E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1851" y="4924425"/>
            <a:ext cx="3269785" cy="1933575"/>
          </a:xfrm>
          <a:prstGeom prst="rect">
            <a:avLst/>
          </a:prstGeom>
        </p:spPr>
      </p:pic>
      <p:pic>
        <p:nvPicPr>
          <p:cNvPr id="5" name="Picture 4">
            <a:extLst>
              <a:ext uri="{FF2B5EF4-FFF2-40B4-BE49-F238E27FC236}">
                <a16:creationId xmlns:a16="http://schemas.microsoft.com/office/drawing/2014/main" id="{DE0F8E0B-38FC-E2ED-C238-2346BD0F3D57}"/>
              </a:ext>
            </a:extLst>
          </p:cNvPr>
          <p:cNvPicPr>
            <a:picLocks noChangeAspect="1"/>
          </p:cNvPicPr>
          <p:nvPr/>
        </p:nvPicPr>
        <p:blipFill>
          <a:blip r:embed="rId8"/>
          <a:stretch>
            <a:fillRect/>
          </a:stretch>
        </p:blipFill>
        <p:spPr>
          <a:xfrm>
            <a:off x="1514475" y="133350"/>
            <a:ext cx="9296400" cy="4400550"/>
          </a:xfrm>
          <a:prstGeom prst="rect">
            <a:avLst/>
          </a:prstGeom>
        </p:spPr>
      </p:pic>
    </p:spTree>
    <p:extLst>
      <p:ext uri="{BB962C8B-B14F-4D97-AF65-F5344CB8AC3E}">
        <p14:creationId xmlns:p14="http://schemas.microsoft.com/office/powerpoint/2010/main" val="11772124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748FC2C-7E43-421B-B43F-912982193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E219567D-10EB-401F-8496-B9D281B347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005912" cy="1670050"/>
          </a:xfrm>
          <a:prstGeom prst="rect">
            <a:avLst/>
          </a:prstGeom>
        </p:spPr>
      </p:pic>
      <p:pic>
        <p:nvPicPr>
          <p:cNvPr id="20" name="图片 19">
            <a:extLst>
              <a:ext uri="{FF2B5EF4-FFF2-40B4-BE49-F238E27FC236}">
                <a16:creationId xmlns:a16="http://schemas.microsoft.com/office/drawing/2014/main" id="{24F22AEB-BBC9-45A4-91FE-30A2EFD378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863416" y="0"/>
            <a:ext cx="2328584" cy="6858000"/>
          </a:xfrm>
          <a:prstGeom prst="rect">
            <a:avLst/>
          </a:prstGeom>
        </p:spPr>
      </p:pic>
      <p:pic>
        <p:nvPicPr>
          <p:cNvPr id="28" name="图片 27">
            <a:extLst>
              <a:ext uri="{FF2B5EF4-FFF2-40B4-BE49-F238E27FC236}">
                <a16:creationId xmlns:a16="http://schemas.microsoft.com/office/drawing/2014/main" id="{5F1144C3-A032-4578-B28E-BDCAE4D622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1912" y="1003066"/>
            <a:ext cx="1230313" cy="1025550"/>
          </a:xfrm>
          <a:prstGeom prst="rect">
            <a:avLst/>
          </a:prstGeom>
        </p:spPr>
      </p:pic>
      <p:sp>
        <p:nvSpPr>
          <p:cNvPr id="11" name="TextBox 10">
            <a:extLst>
              <a:ext uri="{FF2B5EF4-FFF2-40B4-BE49-F238E27FC236}">
                <a16:creationId xmlns:a16="http://schemas.microsoft.com/office/drawing/2014/main" id="{7583B2CA-B7E3-414C-B220-0D744652F538}"/>
              </a:ext>
            </a:extLst>
          </p:cNvPr>
          <p:cNvSpPr txBox="1"/>
          <p:nvPr/>
        </p:nvSpPr>
        <p:spPr>
          <a:xfrm>
            <a:off x="1767840" y="4675050"/>
            <a:ext cx="8575039"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Đáp</a:t>
            </a:r>
            <a:r>
              <a:rPr kumimoji="0" lang="en-US" sz="6600" b="0" i="0" u="none" strike="noStrike" kern="1200" cap="none" spc="0" normalizeH="0" baseline="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 </a:t>
            </a:r>
            <a:r>
              <a:rPr kumimoji="0" lang="en-US" sz="6600" b="0" i="0" u="none" strike="noStrike" kern="1200" cap="none" spc="0" normalizeH="0" baseline="0" noProof="0" dirty="0" err="1">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án</a:t>
            </a:r>
            <a:r>
              <a:rPr kumimoji="0" lang="en-US" sz="6600" b="0" i="0" u="none" strike="noStrike" kern="1200" cap="none" spc="0" normalizeH="0" baseline="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a:t>
            </a:r>
            <a:r>
              <a:rPr kumimoji="0" lang="en-US" sz="6600" b="0" i="0" u="none" strike="noStrike" kern="1200" cap="none" spc="0" normalizeH="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 </a:t>
            </a:r>
            <a:r>
              <a:rPr kumimoji="0" lang="en-US" sz="6600" b="0" i="0" u="none" strike="noStrike" kern="1200" cap="none" spc="0" normalizeH="0" noProof="0" dirty="0" err="1">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Vũng</a:t>
            </a:r>
            <a:r>
              <a:rPr kumimoji="0" lang="en-US" sz="6600" b="0" i="0" u="none" strike="noStrike" kern="1200" cap="none" spc="0" normalizeH="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 </a:t>
            </a:r>
            <a:r>
              <a:rPr kumimoji="0" lang="en-US" sz="6600" b="0" i="0" u="none" strike="noStrike" kern="1200" cap="none" spc="0" normalizeH="0" noProof="0" dirty="0" err="1">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rPr>
              <a:t>Tàu</a:t>
            </a:r>
            <a:endParaRPr kumimoji="0" lang="en-US" sz="6600" b="0" i="0" u="none" strike="noStrike" kern="1200" cap="none" spc="0" normalizeH="0" baseline="0" noProof="0" dirty="0">
              <a:ln>
                <a:noFill/>
              </a:ln>
              <a:solidFill>
                <a:prstClr val="black"/>
              </a:solidFill>
              <a:effectLst>
                <a:glow rad="88900">
                  <a:srgbClr val="FF6600">
                    <a:alpha val="50000"/>
                  </a:srgbClr>
                </a:glow>
              </a:effectLst>
              <a:uLnTx/>
              <a:uFillTx/>
              <a:latin typeface="Arial" panose="020B0604020202020204" pitchFamily="34" charset="0"/>
              <a:ea typeface="+mn-ea"/>
              <a:cs typeface="Arial" panose="020B0604020202020204" pitchFamily="34" charset="0"/>
            </a:endParaRPr>
          </a:p>
        </p:txBody>
      </p:sp>
      <p:pic>
        <p:nvPicPr>
          <p:cNvPr id="22" name="图片 21">
            <a:extLst>
              <a:ext uri="{FF2B5EF4-FFF2-40B4-BE49-F238E27FC236}">
                <a16:creationId xmlns:a16="http://schemas.microsoft.com/office/drawing/2014/main" id="{432E9B75-2A01-4E6F-936C-7CABBE565E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1851" y="4924425"/>
            <a:ext cx="3269785" cy="1933575"/>
          </a:xfrm>
          <a:prstGeom prst="rect">
            <a:avLst/>
          </a:prstGeom>
        </p:spPr>
      </p:pic>
      <p:pic>
        <p:nvPicPr>
          <p:cNvPr id="3" name="Picture 2">
            <a:extLst>
              <a:ext uri="{FF2B5EF4-FFF2-40B4-BE49-F238E27FC236}">
                <a16:creationId xmlns:a16="http://schemas.microsoft.com/office/drawing/2014/main" id="{874C0A67-34EA-DCDF-9977-0DE734622893}"/>
              </a:ext>
            </a:extLst>
          </p:cNvPr>
          <p:cNvPicPr>
            <a:picLocks noChangeAspect="1"/>
          </p:cNvPicPr>
          <p:nvPr/>
        </p:nvPicPr>
        <p:blipFill>
          <a:blip r:embed="rId8"/>
          <a:stretch>
            <a:fillRect/>
          </a:stretch>
        </p:blipFill>
        <p:spPr>
          <a:xfrm>
            <a:off x="1719262" y="147637"/>
            <a:ext cx="9153525" cy="4143375"/>
          </a:xfrm>
          <a:prstGeom prst="rect">
            <a:avLst/>
          </a:prstGeom>
        </p:spPr>
      </p:pic>
    </p:spTree>
    <p:extLst>
      <p:ext uri="{BB962C8B-B14F-4D97-AF65-F5344CB8AC3E}">
        <p14:creationId xmlns:p14="http://schemas.microsoft.com/office/powerpoint/2010/main" val="562764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id="{801822B1-6A3F-47DA-8113-716A6D8B2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6">
            <a:extLst>
              <a:ext uri="{FF2B5EF4-FFF2-40B4-BE49-F238E27FC236}">
                <a16:creationId xmlns:a16="http://schemas.microsoft.com/office/drawing/2014/main" id="{31C7EA0D-BFEA-41D7-944F-791C45A0C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3985" y="2014327"/>
            <a:ext cx="1938015" cy="4843671"/>
          </a:xfrm>
          <a:prstGeom prst="rect">
            <a:avLst/>
          </a:prstGeom>
        </p:spPr>
      </p:pic>
      <p:pic>
        <p:nvPicPr>
          <p:cNvPr id="6" name="图片 8">
            <a:extLst>
              <a:ext uri="{FF2B5EF4-FFF2-40B4-BE49-F238E27FC236}">
                <a16:creationId xmlns:a16="http://schemas.microsoft.com/office/drawing/2014/main" id="{8FA9E474-A80A-418D-82D9-29F27DC6B6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014328"/>
            <a:ext cx="2423886" cy="4843671"/>
          </a:xfrm>
          <a:prstGeom prst="rect">
            <a:avLst/>
          </a:prstGeom>
        </p:spPr>
      </p:pic>
      <p:pic>
        <p:nvPicPr>
          <p:cNvPr id="7" name="图片 10">
            <a:extLst>
              <a:ext uri="{FF2B5EF4-FFF2-40B4-BE49-F238E27FC236}">
                <a16:creationId xmlns:a16="http://schemas.microsoft.com/office/drawing/2014/main" id="{EA149C4E-93D8-497F-A9E8-07D6DE17F7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722" y="-537483"/>
            <a:ext cx="1938015" cy="3389988"/>
          </a:xfrm>
          <a:prstGeom prst="rect">
            <a:avLst/>
          </a:prstGeom>
        </p:spPr>
      </p:pic>
      <p:pic>
        <p:nvPicPr>
          <p:cNvPr id="8" name="图片 12">
            <a:extLst>
              <a:ext uri="{FF2B5EF4-FFF2-40B4-BE49-F238E27FC236}">
                <a16:creationId xmlns:a16="http://schemas.microsoft.com/office/drawing/2014/main" id="{F4593891-DC61-4358-95BA-D55284F9F7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87484" y="3171"/>
            <a:ext cx="3104515" cy="2014325"/>
          </a:xfrm>
          <a:prstGeom prst="rect">
            <a:avLst/>
          </a:prstGeom>
        </p:spPr>
      </p:pic>
      <p:pic>
        <p:nvPicPr>
          <p:cNvPr id="13" name="图片 19">
            <a:extLst>
              <a:ext uri="{FF2B5EF4-FFF2-40B4-BE49-F238E27FC236}">
                <a16:creationId xmlns:a16="http://schemas.microsoft.com/office/drawing/2014/main" id="{4BDE9ACA-FE51-40D9-9709-322363F2D8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7196" y="-446629"/>
            <a:ext cx="1518647" cy="2656427"/>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E410F80C-9EE8-4E5C-A36F-EF3E2967E7EA}"/>
              </a:ext>
            </a:extLst>
          </p:cNvPr>
          <p:cNvPicPr>
            <a:picLocks noChangeAspect="1"/>
          </p:cNvPicPr>
          <p:nvPr/>
        </p:nvPicPr>
        <p:blipFill rotWithShape="1">
          <a:blip r:embed="rId7">
            <a:extLst>
              <a:ext uri="{28A0092B-C50C-407E-A947-70E740481C1C}">
                <a14:useLocalDpi xmlns:a14="http://schemas.microsoft.com/office/drawing/2010/main" val="0"/>
              </a:ext>
            </a:extLst>
          </a:blip>
          <a:srcRect t="38113"/>
          <a:stretch/>
        </p:blipFill>
        <p:spPr>
          <a:xfrm>
            <a:off x="4182257" y="5692609"/>
            <a:ext cx="6096012" cy="3772704"/>
          </a:xfrm>
          <a:prstGeom prst="rect">
            <a:avLst/>
          </a:prstGeom>
        </p:spPr>
      </p:pic>
      <p:sp>
        <p:nvSpPr>
          <p:cNvPr id="3" name="TextBox 2">
            <a:extLst>
              <a:ext uri="{FF2B5EF4-FFF2-40B4-BE49-F238E27FC236}">
                <a16:creationId xmlns:a16="http://schemas.microsoft.com/office/drawing/2014/main" id="{14E23AAF-4AE0-7162-30A2-1D985B889898}"/>
              </a:ext>
            </a:extLst>
          </p:cNvPr>
          <p:cNvSpPr txBox="1"/>
          <p:nvPr/>
        </p:nvSpPr>
        <p:spPr>
          <a:xfrm>
            <a:off x="1451506" y="203028"/>
            <a:ext cx="9860487" cy="769441"/>
          </a:xfrm>
          <a:prstGeom prst="rect">
            <a:avLst/>
          </a:prstGeom>
          <a:noFill/>
        </p:spPr>
        <p:txBody>
          <a:bodyPr wrap="square" rtlCol="0">
            <a:spAutoFit/>
          </a:bodyPr>
          <a:lstStyle/>
          <a:p>
            <a:pPr algn="ctr"/>
            <a:r>
              <a:rPr lang="en-US" sz="4400" dirty="0" err="1">
                <a:solidFill>
                  <a:srgbClr val="00B050"/>
                </a:solidFill>
                <a:latin typeface="Cambria" panose="02040503050406030204" pitchFamily="18" charset="0"/>
                <a:ea typeface="Cambria" panose="02040503050406030204" pitchFamily="18" charset="0"/>
              </a:rPr>
              <a:t>Thứ</a:t>
            </a:r>
            <a:r>
              <a:rPr lang="en-US" sz="4400" dirty="0">
                <a:solidFill>
                  <a:srgbClr val="00B050"/>
                </a:solidFill>
                <a:latin typeface="Cambria" panose="02040503050406030204" pitchFamily="18" charset="0"/>
                <a:ea typeface="Cambria" panose="02040503050406030204" pitchFamily="18" charset="0"/>
              </a:rPr>
              <a:t>…..</a:t>
            </a:r>
            <a:r>
              <a:rPr lang="en-US" sz="4400" dirty="0" err="1">
                <a:solidFill>
                  <a:srgbClr val="00B050"/>
                </a:solidFill>
                <a:latin typeface="Cambria" panose="02040503050406030204" pitchFamily="18" charset="0"/>
                <a:ea typeface="Cambria" panose="02040503050406030204" pitchFamily="18" charset="0"/>
              </a:rPr>
              <a:t>ngày</a:t>
            </a:r>
            <a:r>
              <a:rPr lang="en-US" sz="4400" dirty="0">
                <a:solidFill>
                  <a:srgbClr val="00B050"/>
                </a:solidFill>
                <a:latin typeface="Cambria" panose="02040503050406030204" pitchFamily="18" charset="0"/>
                <a:ea typeface="Cambria" panose="02040503050406030204" pitchFamily="18" charset="0"/>
              </a:rPr>
              <a:t>…..</a:t>
            </a:r>
            <a:r>
              <a:rPr lang="en-US" sz="4400" dirty="0" err="1">
                <a:solidFill>
                  <a:srgbClr val="00B050"/>
                </a:solidFill>
                <a:latin typeface="Cambria" panose="02040503050406030204" pitchFamily="18" charset="0"/>
                <a:ea typeface="Cambria" panose="02040503050406030204" pitchFamily="18" charset="0"/>
              </a:rPr>
              <a:t>tháng</a:t>
            </a:r>
            <a:r>
              <a:rPr lang="en-US" sz="4400" dirty="0">
                <a:solidFill>
                  <a:srgbClr val="00B050"/>
                </a:solidFill>
                <a:latin typeface="Cambria" panose="02040503050406030204" pitchFamily="18" charset="0"/>
                <a:ea typeface="Cambria" panose="02040503050406030204" pitchFamily="18" charset="0"/>
              </a:rPr>
              <a:t>…..</a:t>
            </a:r>
            <a:r>
              <a:rPr lang="en-US" sz="4400" dirty="0" err="1">
                <a:solidFill>
                  <a:srgbClr val="00B050"/>
                </a:solidFill>
                <a:latin typeface="Cambria" panose="02040503050406030204" pitchFamily="18" charset="0"/>
                <a:ea typeface="Cambria" panose="02040503050406030204" pitchFamily="18" charset="0"/>
              </a:rPr>
              <a:t>năm</a:t>
            </a:r>
            <a:r>
              <a:rPr lang="en-US" sz="4400" dirty="0">
                <a:solidFill>
                  <a:srgbClr val="00B050"/>
                </a:solidFill>
                <a:latin typeface="Cambria" panose="02040503050406030204" pitchFamily="18" charset="0"/>
                <a:ea typeface="Cambria" panose="02040503050406030204" pitchFamily="18" charset="0"/>
              </a:rPr>
              <a:t> 2023 </a:t>
            </a:r>
          </a:p>
        </p:txBody>
      </p:sp>
      <p:pic>
        <p:nvPicPr>
          <p:cNvPr id="9" name="Picture 8">
            <a:extLst>
              <a:ext uri="{FF2B5EF4-FFF2-40B4-BE49-F238E27FC236}">
                <a16:creationId xmlns:a16="http://schemas.microsoft.com/office/drawing/2014/main" id="{47CFD023-9635-7141-0E97-9931323FA7AB}"/>
              </a:ext>
            </a:extLst>
          </p:cNvPr>
          <p:cNvPicPr>
            <a:picLocks noChangeAspect="1"/>
          </p:cNvPicPr>
          <p:nvPr/>
        </p:nvPicPr>
        <p:blipFill>
          <a:blip r:embed="rId8"/>
          <a:stretch>
            <a:fillRect/>
          </a:stretch>
        </p:blipFill>
        <p:spPr>
          <a:xfrm>
            <a:off x="1016811" y="2336581"/>
            <a:ext cx="10577477" cy="2127688"/>
          </a:xfrm>
          <a:prstGeom prst="rect">
            <a:avLst/>
          </a:prstGeom>
        </p:spPr>
      </p:pic>
      <p:pic>
        <p:nvPicPr>
          <p:cNvPr id="14" name="Picture 13">
            <a:extLst>
              <a:ext uri="{FF2B5EF4-FFF2-40B4-BE49-F238E27FC236}">
                <a16:creationId xmlns:a16="http://schemas.microsoft.com/office/drawing/2014/main" id="{D165F854-0CFD-2515-77FF-AEDE550979F9}"/>
              </a:ext>
            </a:extLst>
          </p:cNvPr>
          <p:cNvPicPr>
            <a:picLocks noChangeAspect="1"/>
          </p:cNvPicPr>
          <p:nvPr/>
        </p:nvPicPr>
        <p:blipFill>
          <a:blip r:embed="rId9"/>
          <a:stretch>
            <a:fillRect/>
          </a:stretch>
        </p:blipFill>
        <p:spPr>
          <a:xfrm>
            <a:off x="4537583" y="1043115"/>
            <a:ext cx="2926334" cy="1457070"/>
          </a:xfrm>
          <a:prstGeom prst="rect">
            <a:avLst/>
          </a:prstGeom>
        </p:spPr>
      </p:pic>
    </p:spTree>
    <p:extLst>
      <p:ext uri="{BB962C8B-B14F-4D97-AF65-F5344CB8AC3E}">
        <p14:creationId xmlns:p14="http://schemas.microsoft.com/office/powerpoint/2010/main" val="36078947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par>
                                <p:cTn id="15" presetID="22" presetClass="entr" presetSubtype="1"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par>
                                <p:cTn id="18" presetID="22" presetClass="entr" presetSubtype="1" fill="hold" nodeType="withEffect">
                                  <p:stCondLst>
                                    <p:cond delay="25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6">
            <a:extLst>
              <a:ext uri="{FF2B5EF4-FFF2-40B4-BE49-F238E27FC236}">
                <a16:creationId xmlns:a16="http://schemas.microsoft.com/office/drawing/2014/main" id="{31C7EA0D-BFEA-41D7-944F-791C45A0C6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3985" y="2014327"/>
            <a:ext cx="1938015" cy="4843671"/>
          </a:xfrm>
          <a:prstGeom prst="rect">
            <a:avLst/>
          </a:prstGeom>
        </p:spPr>
      </p:pic>
      <p:pic>
        <p:nvPicPr>
          <p:cNvPr id="6" name="图片 8">
            <a:extLst>
              <a:ext uri="{FF2B5EF4-FFF2-40B4-BE49-F238E27FC236}">
                <a16:creationId xmlns:a16="http://schemas.microsoft.com/office/drawing/2014/main" id="{8FA9E474-A80A-418D-82D9-29F27DC6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014328"/>
            <a:ext cx="2423886" cy="4843671"/>
          </a:xfrm>
          <a:prstGeom prst="rect">
            <a:avLst/>
          </a:prstGeom>
        </p:spPr>
      </p:pic>
      <p:pic>
        <p:nvPicPr>
          <p:cNvPr id="7" name="图片 10">
            <a:extLst>
              <a:ext uri="{FF2B5EF4-FFF2-40B4-BE49-F238E27FC236}">
                <a16:creationId xmlns:a16="http://schemas.microsoft.com/office/drawing/2014/main" id="{EA149C4E-93D8-497F-A9E8-07D6DE17F7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722" y="-537483"/>
            <a:ext cx="1938015" cy="3389988"/>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E410F80C-9EE8-4E5C-A36F-EF3E2967E7EA}"/>
              </a:ext>
            </a:extLst>
          </p:cNvPr>
          <p:cNvPicPr>
            <a:picLocks noChangeAspect="1"/>
          </p:cNvPicPr>
          <p:nvPr/>
        </p:nvPicPr>
        <p:blipFill rotWithShape="1">
          <a:blip r:embed="rId5">
            <a:extLst>
              <a:ext uri="{28A0092B-C50C-407E-A947-70E740481C1C}">
                <a14:useLocalDpi xmlns:a14="http://schemas.microsoft.com/office/drawing/2010/main" val="0"/>
              </a:ext>
            </a:extLst>
          </a:blip>
          <a:srcRect t="38113"/>
          <a:stretch/>
        </p:blipFill>
        <p:spPr>
          <a:xfrm>
            <a:off x="4182257" y="5692609"/>
            <a:ext cx="6096012" cy="3772704"/>
          </a:xfrm>
          <a:prstGeom prst="rect">
            <a:avLst/>
          </a:prstGeom>
        </p:spPr>
      </p:pic>
      <p:grpSp>
        <p:nvGrpSpPr>
          <p:cNvPr id="2" name="Group 1">
            <a:extLst>
              <a:ext uri="{FF2B5EF4-FFF2-40B4-BE49-F238E27FC236}">
                <a16:creationId xmlns:a16="http://schemas.microsoft.com/office/drawing/2014/main" id="{0B71FBA2-85C4-FADF-7BB2-B182645BDA14}"/>
              </a:ext>
            </a:extLst>
          </p:cNvPr>
          <p:cNvGrpSpPr/>
          <p:nvPr/>
        </p:nvGrpSpPr>
        <p:grpSpPr>
          <a:xfrm>
            <a:off x="1159098" y="1060333"/>
            <a:ext cx="9732402" cy="783365"/>
            <a:chOff x="718343" y="288470"/>
            <a:chExt cx="9735405" cy="783607"/>
          </a:xfrm>
        </p:grpSpPr>
        <p:sp>
          <p:nvSpPr>
            <p:cNvPr id="10" name="îṥḷíďê">
              <a:extLst>
                <a:ext uri="{FF2B5EF4-FFF2-40B4-BE49-F238E27FC236}">
                  <a16:creationId xmlns:a16="http://schemas.microsoft.com/office/drawing/2014/main" id="{5C6D5988-203D-847E-86F7-CDD1EBC61C03}"/>
                </a:ext>
              </a:extLst>
            </p:cNvPr>
            <p:cNvSpPr/>
            <p:nvPr/>
          </p:nvSpPr>
          <p:spPr bwMode="auto">
            <a:xfrm>
              <a:off x="2873170" y="343910"/>
              <a:ext cx="5134708" cy="728167"/>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微软雅黑"/>
                <a:ea typeface="等线" panose="02010600030101010101" pitchFamily="2" charset="-122"/>
                <a:cs typeface="+mn-cs"/>
              </a:endParaRPr>
            </a:p>
          </p:txBody>
        </p:sp>
        <p:sp>
          <p:nvSpPr>
            <p:cNvPr id="11" name="Google Shape;5317;p41">
              <a:extLst>
                <a:ext uri="{FF2B5EF4-FFF2-40B4-BE49-F238E27FC236}">
                  <a16:creationId xmlns:a16="http://schemas.microsoft.com/office/drawing/2014/main" id="{3A387753-A1F5-04BE-6E45-A163BAA96F2B}"/>
                </a:ext>
              </a:extLst>
            </p:cNvPr>
            <p:cNvSpPr txBox="1">
              <a:spLocks/>
            </p:cNvSpPr>
            <p:nvPr/>
          </p:nvSpPr>
          <p:spPr>
            <a:xfrm>
              <a:off x="718343" y="288470"/>
              <a:ext cx="9735405" cy="783607"/>
            </a:xfrm>
            <a:prstGeom prst="rect">
              <a:avLst/>
            </a:prstGeom>
            <a:noFill/>
            <a:ln>
              <a:noFill/>
            </a:ln>
          </p:spPr>
          <p:txBody>
            <a:bodyPr spcFirstLastPara="1" wrap="square" lIns="91397" tIns="91397" rIns="91397" bIns="91397"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103"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Yêu</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cầu</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cần</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đạt</a:t>
              </a:r>
              <a:endPar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sp>
        <p:nvSpPr>
          <p:cNvPr id="12" name="TextBox 11">
            <a:extLst>
              <a:ext uri="{FF2B5EF4-FFF2-40B4-BE49-F238E27FC236}">
                <a16:creationId xmlns:a16="http://schemas.microsoft.com/office/drawing/2014/main" id="{FDBFC210-B021-A18B-2158-9933BD8D87CD}"/>
              </a:ext>
            </a:extLst>
          </p:cNvPr>
          <p:cNvSpPr txBox="1"/>
          <p:nvPr/>
        </p:nvSpPr>
        <p:spPr>
          <a:xfrm>
            <a:off x="1047750" y="2276475"/>
            <a:ext cx="9867900" cy="1377621"/>
          </a:xfrm>
          <a:prstGeom prst="rect">
            <a:avLst/>
          </a:prstGeom>
          <a:noFill/>
        </p:spPr>
        <p:txBody>
          <a:bodyPr wrap="square" rtlCol="0">
            <a:spAutoFit/>
          </a:bodyPr>
          <a:lstStyle/>
          <a:p>
            <a:pPr marL="457200" marR="0" indent="-457200" algn="just">
              <a:lnSpc>
                <a:spcPct val="120000"/>
              </a:lnSpc>
              <a:spcBef>
                <a:spcPts val="0"/>
              </a:spcBef>
              <a:spcAft>
                <a:spcPts val="800"/>
              </a:spcAft>
              <a:buFont typeface="Wingdings" panose="05000000000000000000" pitchFamily="2" charset="2"/>
              <a:buChar char="ü"/>
            </a:pPr>
            <a:r>
              <a:rPr lang="vi-VN" sz="3600" b="1" dirty="0">
                <a:solidFill>
                  <a:srgbClr val="002060"/>
                </a:solidFill>
                <a:latin typeface="Calibri" panose="020F0502020204030204" pitchFamily="34" charset="0"/>
                <a:ea typeface="Calibri" panose="020F0502020204030204" pitchFamily="34" charset="0"/>
                <a:cs typeface="Calibri" panose="020F0502020204030204" pitchFamily="34" charset="0"/>
              </a:rPr>
              <a:t>Viết </a:t>
            </a:r>
            <a:r>
              <a:rPr lang="en-US"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được</a:t>
            </a:r>
            <a:r>
              <a:rPr lang="en-US"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đoạn</a:t>
            </a:r>
            <a:r>
              <a:rPr lang="vi-VN" sz="3600" b="1" dirty="0">
                <a:solidFill>
                  <a:srgbClr val="002060"/>
                </a:solidFill>
                <a:latin typeface="Calibri" panose="020F0502020204030204" pitchFamily="34" charset="0"/>
                <a:ea typeface="Calibri" panose="020F0502020204030204" pitchFamily="34" charset="0"/>
                <a:cs typeface="Calibri" panose="020F0502020204030204" pitchFamily="34" charset="0"/>
              </a:rPr>
              <a:t> văn nêu cảm xúc của em về một cảnh đẹp của đất nước</a:t>
            </a:r>
            <a:endParaRPr lang="en-US" sz="3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1939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748FC2C-7E43-421B-B43F-912982193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E219567D-10EB-401F-8496-B9D281B347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005912" cy="1670050"/>
          </a:xfrm>
          <a:prstGeom prst="rect">
            <a:avLst/>
          </a:prstGeom>
        </p:spPr>
      </p:pic>
      <p:pic>
        <p:nvPicPr>
          <p:cNvPr id="20" name="图片 19">
            <a:extLst>
              <a:ext uri="{FF2B5EF4-FFF2-40B4-BE49-F238E27FC236}">
                <a16:creationId xmlns:a16="http://schemas.microsoft.com/office/drawing/2014/main" id="{24F22AEB-BBC9-45A4-91FE-30A2EFD378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863416" y="0"/>
            <a:ext cx="2328584" cy="6858000"/>
          </a:xfrm>
          <a:prstGeom prst="rect">
            <a:avLst/>
          </a:prstGeom>
        </p:spPr>
      </p:pic>
      <p:pic>
        <p:nvPicPr>
          <p:cNvPr id="28" name="图片 27">
            <a:extLst>
              <a:ext uri="{FF2B5EF4-FFF2-40B4-BE49-F238E27FC236}">
                <a16:creationId xmlns:a16="http://schemas.microsoft.com/office/drawing/2014/main" id="{5F1144C3-A032-4578-B28E-BDCAE4D622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1912" y="1003066"/>
            <a:ext cx="1230313" cy="1025550"/>
          </a:xfrm>
          <a:prstGeom prst="rect">
            <a:avLst/>
          </a:prstGeom>
        </p:spPr>
      </p:pic>
      <p:sp>
        <p:nvSpPr>
          <p:cNvPr id="11" name="TextBox 10">
            <a:extLst>
              <a:ext uri="{FF2B5EF4-FFF2-40B4-BE49-F238E27FC236}">
                <a16:creationId xmlns:a16="http://schemas.microsoft.com/office/drawing/2014/main" id="{7583B2CA-B7E3-414C-B220-0D744652F538}"/>
              </a:ext>
            </a:extLst>
          </p:cNvPr>
          <p:cNvSpPr txBox="1"/>
          <p:nvPr/>
        </p:nvSpPr>
        <p:spPr>
          <a:xfrm>
            <a:off x="5540671" y="2028616"/>
            <a:ext cx="4671554"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rPr>
              <a:t>Nhà</a:t>
            </a:r>
            <a:r>
              <a:rPr kumimoji="0" lang="en-US" sz="8800" b="0" i="0" u="none" strike="noStrike" kern="1200" cap="none" spc="0" normalizeH="0" baseline="0" noProof="0" dirty="0">
                <a:ln>
                  <a:noFill/>
                </a:ln>
                <a:solidFill>
                  <a:srgbClr val="002060"/>
                </a:solidFill>
                <a:effectLst>
                  <a:glow rad="88900">
                    <a:srgbClr val="FF6600">
                      <a:alpha val="50000"/>
                    </a:srgbClr>
                  </a:glow>
                </a:effectLst>
                <a:uLnTx/>
                <a:uFillTx/>
              </a:rPr>
              <a:t> </a:t>
            </a: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rPr>
              <a:t>diễn</a:t>
            </a:r>
            <a:r>
              <a:rPr kumimoji="0" lang="en-US" sz="8800" b="0" i="0" u="none" strike="noStrike" kern="1200" cap="none" spc="0" normalizeH="0" baseline="0" noProof="0" dirty="0">
                <a:ln>
                  <a:noFill/>
                </a:ln>
                <a:solidFill>
                  <a:srgbClr val="002060"/>
                </a:solidFill>
                <a:effectLst>
                  <a:glow rad="88900">
                    <a:srgbClr val="FF6600">
                      <a:alpha val="50000"/>
                    </a:srgbClr>
                  </a:glow>
                </a:effectLst>
                <a:uLnTx/>
                <a:uFillTx/>
              </a:rPr>
              <a:t> </a:t>
            </a: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rPr>
              <a:t>giả</a:t>
            </a:r>
            <a:r>
              <a:rPr kumimoji="0" lang="en-US" sz="8800" b="0" i="0" u="none" strike="noStrike" kern="1200" cap="none" spc="0" normalizeH="0" baseline="0" noProof="0" dirty="0">
                <a:ln>
                  <a:noFill/>
                </a:ln>
                <a:solidFill>
                  <a:srgbClr val="002060"/>
                </a:solidFill>
                <a:effectLst>
                  <a:glow rad="88900">
                    <a:srgbClr val="FF6600">
                      <a:alpha val="50000"/>
                    </a:srgbClr>
                  </a:glow>
                </a:effectLst>
                <a:uLnTx/>
                <a:uFillTx/>
              </a:rPr>
              <a:t> </a:t>
            </a: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rPr>
              <a:t>nhí</a:t>
            </a:r>
            <a:endParaRPr kumimoji="0" lang="en-US" sz="8800" b="0" i="0" u="none" strike="noStrike" kern="1200" cap="none" spc="0" normalizeH="0" baseline="0" noProof="0" dirty="0">
              <a:ln>
                <a:noFill/>
              </a:ln>
              <a:solidFill>
                <a:srgbClr val="002060"/>
              </a:solidFill>
              <a:effectLst>
                <a:glow rad="88900">
                  <a:srgbClr val="FF6600">
                    <a:alpha val="50000"/>
                  </a:srgbClr>
                </a:glow>
              </a:effectLst>
              <a:uLnTx/>
              <a:uFillTx/>
            </a:endParaRPr>
          </a:p>
        </p:txBody>
      </p:sp>
      <p:pic>
        <p:nvPicPr>
          <p:cNvPr id="22" name="图片 21">
            <a:extLst>
              <a:ext uri="{FF2B5EF4-FFF2-40B4-BE49-F238E27FC236}">
                <a16:creationId xmlns:a16="http://schemas.microsoft.com/office/drawing/2014/main" id="{432E9B75-2A01-4E6F-936C-7CABBE565E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1851" y="4289547"/>
            <a:ext cx="4343400" cy="2568453"/>
          </a:xfrm>
          <a:prstGeom prst="rect">
            <a:avLst/>
          </a:prstGeom>
        </p:spPr>
      </p:pic>
      <p:pic>
        <p:nvPicPr>
          <p:cNvPr id="3" name="Picture 2" descr="A picture containing light&#10;&#10;Description automatically generated">
            <a:extLst>
              <a:ext uri="{FF2B5EF4-FFF2-40B4-BE49-F238E27FC236}">
                <a16:creationId xmlns:a16="http://schemas.microsoft.com/office/drawing/2014/main" id="{FF81BBDE-DAF3-4D68-AA59-363851466A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20" y="1657985"/>
            <a:ext cx="5212080" cy="5212080"/>
          </a:xfrm>
          <a:prstGeom prst="rect">
            <a:avLst/>
          </a:prstGeom>
        </p:spPr>
      </p:pic>
    </p:spTree>
    <p:extLst>
      <p:ext uri="{BB962C8B-B14F-4D97-AF65-F5344CB8AC3E}">
        <p14:creationId xmlns:p14="http://schemas.microsoft.com/office/powerpoint/2010/main" val="40571241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4"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par>
                                <p:cTn id="11" presetID="22" presetClass="entr" presetSubtype="4" fill="hold" nodeType="withEffect">
                                  <p:stCondLst>
                                    <p:cond delay="50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1"/>
                                        </p:tgtEl>
                                        <p:attrNameLst>
                                          <p:attrName>ppt_y</p:attrName>
                                        </p:attrNameLst>
                                      </p:cBhvr>
                                      <p:tavLst>
                                        <p:tav tm="0">
                                          <p:val>
                                            <p:strVal val="#ppt_y"/>
                                          </p:val>
                                        </p:tav>
                                        <p:tav tm="100000">
                                          <p:val>
                                            <p:strVal val="#ppt_y"/>
                                          </p:val>
                                        </p:tav>
                                      </p:tavLst>
                                    </p:anim>
                                    <p:anim calcmode="lin" valueType="num">
                                      <p:cBhvr>
                                        <p:cTn id="25"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1"/>
                                        </p:tgtEl>
                                      </p:cBhvr>
                                    </p:animEffect>
                                  </p:childTnLst>
                                </p:cTn>
                              </p:par>
                              <p:par>
                                <p:cTn id="28" presetID="22" presetClass="entr" presetSubtype="4" fill="hold" nodeType="withEffect">
                                  <p:stCondLst>
                                    <p:cond delay="75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B365CEA-1205-4ADF-AF8C-16B76A729A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FFDBB3AE-D94C-4A29-B0B6-31DC501F64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
            <a:ext cx="1096971" cy="914400"/>
          </a:xfrm>
          <a:prstGeom prst="rect">
            <a:avLst/>
          </a:prstGeom>
        </p:spPr>
      </p:pic>
      <p:sp>
        <p:nvSpPr>
          <p:cNvPr id="6" name="文本框 5">
            <a:extLst>
              <a:ext uri="{FF2B5EF4-FFF2-40B4-BE49-F238E27FC236}">
                <a16:creationId xmlns:a16="http://schemas.microsoft.com/office/drawing/2014/main" id="{D2500517-08B9-4457-9BFB-28C473CC0A30}"/>
              </a:ext>
            </a:extLst>
          </p:cNvPr>
          <p:cNvSpPr txBox="1"/>
          <p:nvPr/>
        </p:nvSpPr>
        <p:spPr>
          <a:xfrm>
            <a:off x="323851" y="398080"/>
            <a:ext cx="11772900" cy="769441"/>
          </a:xfrm>
          <a:prstGeom prst="rect">
            <a:avLst/>
          </a:prstGeom>
          <a:noFill/>
        </p:spPr>
        <p:txBody>
          <a:bodyPr wrap="square" rtlCol="0">
            <a:spAutoFit/>
          </a:bodyPr>
          <a:lstStyle>
            <a:defPPr>
              <a:defRPr lang="zh-CN"/>
            </a:defPPr>
            <a:lvl1pPr>
              <a:defRPr sz="7200" b="1">
                <a:solidFill>
                  <a:srgbClr val="DB8F99"/>
                </a:solidFill>
                <a:effectLst>
                  <a:innerShdw blurRad="63500" dist="50800" dir="18900000">
                    <a:srgbClr val="C00000">
                      <a:alpha val="50000"/>
                    </a:srgbClr>
                  </a:innerShdw>
                </a:effectLst>
                <a:latin typeface="义启春暖花开" panose="02010601030101010101" pitchFamily="2" charset="-122"/>
                <a:ea typeface="义启春暖花开" panose="02010601030101010101" pitchFamily="2" charset="-122"/>
              </a:defRPr>
            </a:lvl1pPr>
          </a:lstStyle>
          <a:p>
            <a:pPr lvl="0">
              <a:defRPr/>
            </a:pPr>
            <a:r>
              <a:rPr lang="en-US" sz="4400" dirty="0">
                <a:solidFill>
                  <a:prstClr val="black"/>
                </a:solidFill>
                <a:effectLst/>
                <a:latin typeface="Calibri" panose="020F0502020204030204" pitchFamily="34" charset="0"/>
                <a:cs typeface="Calibri" panose="020F0502020204030204" pitchFamily="34" charset="0"/>
              </a:rPr>
              <a:t>1. </a:t>
            </a:r>
            <a:r>
              <a:rPr lang="vi-VN" sz="4400" dirty="0">
                <a:solidFill>
                  <a:prstClr val="black"/>
                </a:solidFill>
                <a:effectLst/>
                <a:latin typeface="Calibri" panose="020F0502020204030204" pitchFamily="34" charset="0"/>
                <a:cs typeface="Calibri" panose="020F0502020204030204" pitchFamily="34" charset="0"/>
              </a:rPr>
              <a:t>Nêu cảm xúc của em về  cảnh đẹp vịnh Hạ Long</a:t>
            </a:r>
            <a:endParaRPr kumimoji="0" lang="vi-VN" sz="4400" b="1" i="0" u="none" strike="noStrike" kern="1200" cap="none" spc="0" normalizeH="0" baseline="0" noProof="0" dirty="0">
              <a:ln>
                <a:noFill/>
              </a:ln>
              <a:solidFill>
                <a:prstClr val="black"/>
              </a:solidFill>
              <a:effectLst/>
              <a:uLnTx/>
              <a:uFillTx/>
              <a:latin typeface="Calibri" panose="020F0502020204030204" pitchFamily="34" charset="0"/>
              <a:ea typeface="义启春暖花开" panose="02010601030101010101" pitchFamily="2" charset="-122"/>
              <a:cs typeface="Calibri" panose="020F0502020204030204" pitchFamily="34" charset="0"/>
            </a:endParaRPr>
          </a:p>
        </p:txBody>
      </p:sp>
      <p:pic>
        <p:nvPicPr>
          <p:cNvPr id="8" name="图片 7">
            <a:extLst>
              <a:ext uri="{FF2B5EF4-FFF2-40B4-BE49-F238E27FC236}">
                <a16:creationId xmlns:a16="http://schemas.microsoft.com/office/drawing/2014/main" id="{B22044F1-BCAB-4756-96A8-12394F452C00}"/>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9904177" y="5303520"/>
            <a:ext cx="2287823" cy="1554480"/>
          </a:xfrm>
          <a:prstGeom prst="rect">
            <a:avLst/>
          </a:prstGeom>
        </p:spPr>
      </p:pic>
      <p:pic>
        <p:nvPicPr>
          <p:cNvPr id="10" name="Picture 9">
            <a:extLst>
              <a:ext uri="{FF2B5EF4-FFF2-40B4-BE49-F238E27FC236}">
                <a16:creationId xmlns:a16="http://schemas.microsoft.com/office/drawing/2014/main" id="{44CFBCA8-B0FC-BE86-D74C-86239C862945}"/>
              </a:ext>
            </a:extLst>
          </p:cNvPr>
          <p:cNvPicPr>
            <a:picLocks noChangeAspect="1"/>
          </p:cNvPicPr>
          <p:nvPr/>
        </p:nvPicPr>
        <p:blipFill>
          <a:blip r:embed="rId7"/>
          <a:stretch>
            <a:fillRect/>
          </a:stretch>
        </p:blipFill>
        <p:spPr>
          <a:xfrm>
            <a:off x="2064385" y="1205626"/>
            <a:ext cx="8782050" cy="49399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9594261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id="{9E079364-BDBC-460C-BB2B-7F09FBDCEADB}"/>
              </a:ext>
            </a:extLst>
          </p:cNvPr>
          <p:cNvSpPr/>
          <p:nvPr/>
        </p:nvSpPr>
        <p:spPr>
          <a:xfrm>
            <a:off x="424655" y="250723"/>
            <a:ext cx="11329810" cy="6489290"/>
          </a:xfrm>
          <a:prstGeom prst="roundRect">
            <a:avLst/>
          </a:prstGeom>
          <a:solidFill>
            <a:schemeClr val="bg1"/>
          </a:solidFill>
          <a:ln w="38100">
            <a:solidFill>
              <a:srgbClr val="EF7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ounded Rectangle 12">
            <a:extLst>
              <a:ext uri="{FF2B5EF4-FFF2-40B4-BE49-F238E27FC236}">
                <a16:creationId xmlns:a16="http://schemas.microsoft.com/office/drawing/2014/main" id="{B9A797F6-445B-4F6E-8C7D-94467B4CA750}"/>
              </a:ext>
            </a:extLst>
          </p:cNvPr>
          <p:cNvSpPr/>
          <p:nvPr/>
        </p:nvSpPr>
        <p:spPr>
          <a:xfrm>
            <a:off x="4426053" y="414706"/>
            <a:ext cx="2462980" cy="870255"/>
          </a:xfrm>
          <a:prstGeom prst="roundRect">
            <a:avLst>
              <a:gd name="adj" fmla="val 5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iCiel Panton Black" pitchFamily="50" charset="0"/>
                <a:ea typeface="+mn-ea"/>
                <a:cs typeface="+mn-cs"/>
              </a:rPr>
              <a:t>Gợi ý </a:t>
            </a:r>
          </a:p>
        </p:txBody>
      </p:sp>
      <p:grpSp>
        <p:nvGrpSpPr>
          <p:cNvPr id="6" name="Group 5">
            <a:extLst>
              <a:ext uri="{FF2B5EF4-FFF2-40B4-BE49-F238E27FC236}">
                <a16:creationId xmlns:a16="http://schemas.microsoft.com/office/drawing/2014/main" id="{F40B5C03-9427-4A4E-B004-879B88550C87}"/>
              </a:ext>
            </a:extLst>
          </p:cNvPr>
          <p:cNvGrpSpPr/>
          <p:nvPr/>
        </p:nvGrpSpPr>
        <p:grpSpPr>
          <a:xfrm>
            <a:off x="1668163" y="1579927"/>
            <a:ext cx="4144237" cy="1253603"/>
            <a:chOff x="1563388" y="1932049"/>
            <a:chExt cx="4144237" cy="1253603"/>
          </a:xfrm>
        </p:grpSpPr>
        <p:sp>
          <p:nvSpPr>
            <p:cNvPr id="7" name="Rounded Rectangle 13">
              <a:extLst>
                <a:ext uri="{FF2B5EF4-FFF2-40B4-BE49-F238E27FC236}">
                  <a16:creationId xmlns:a16="http://schemas.microsoft.com/office/drawing/2014/main" id="{7F6FB5CE-3EDB-49AA-ABC1-500834F887D0}"/>
                </a:ext>
              </a:extLst>
            </p:cNvPr>
            <p:cNvSpPr/>
            <p:nvPr/>
          </p:nvSpPr>
          <p:spPr>
            <a:xfrm>
              <a:off x="1563388" y="1976287"/>
              <a:ext cx="4144237" cy="1209365"/>
            </a:xfrm>
            <a:prstGeom prst="roundRect">
              <a:avLst>
                <a:gd name="adj" fmla="val 16516"/>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EA4F988-245E-4C80-A909-520043D00F4F}"/>
                </a:ext>
              </a:extLst>
            </p:cNvPr>
            <p:cNvSpPr txBox="1"/>
            <p:nvPr/>
          </p:nvSpPr>
          <p:spPr>
            <a:xfrm>
              <a:off x="1563389" y="1932049"/>
              <a:ext cx="4144236"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thiệu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bao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quát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về</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vịnh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Hạ</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Long.</a:t>
              </a:r>
            </a:p>
          </p:txBody>
        </p:sp>
      </p:grpSp>
      <p:sp>
        <p:nvSpPr>
          <p:cNvPr id="9" name="Rounded Rectangle 22">
            <a:extLst>
              <a:ext uri="{FF2B5EF4-FFF2-40B4-BE49-F238E27FC236}">
                <a16:creationId xmlns:a16="http://schemas.microsoft.com/office/drawing/2014/main" id="{BF1323A4-59CD-427F-93DA-22685984F0E3}"/>
              </a:ext>
            </a:extLst>
          </p:cNvPr>
          <p:cNvSpPr/>
          <p:nvPr/>
        </p:nvSpPr>
        <p:spPr>
          <a:xfrm>
            <a:off x="2656279" y="3443413"/>
            <a:ext cx="7816586" cy="3062162"/>
          </a:xfrm>
          <a:prstGeom prst="roundRect">
            <a:avLst>
              <a:gd name="adj" fmla="val 17021"/>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63086E00-4717-4AB4-AA54-3FAA3F966551}"/>
              </a:ext>
            </a:extLst>
          </p:cNvPr>
          <p:cNvSpPr/>
          <p:nvPr/>
        </p:nvSpPr>
        <p:spPr>
          <a:xfrm>
            <a:off x="3000375" y="3641900"/>
            <a:ext cx="7424864" cy="2554545"/>
          </a:xfrm>
          <a:prstGeom prst="rect">
            <a:avLst/>
          </a:prstGeom>
        </p:spPr>
        <p:txBody>
          <a:bodyPr wrap="square">
            <a:spAutoFit/>
          </a:bodyPr>
          <a:lstStyle/>
          <a:p>
            <a:pPr lvl="0" algn="just">
              <a:defRPr/>
            </a:pPr>
            <a:r>
              <a:rPr lang="vi-VN" sz="3200" dirty="0">
                <a:solidFill>
                  <a:prstClr val="black"/>
                </a:solidFill>
                <a:latin typeface="Calibri" panose="020F0502020204030204" pitchFamily="34" charset="0"/>
                <a:cs typeface="Calibri" panose="020F0502020204030204" pitchFamily="34" charset="0"/>
              </a:rPr>
              <a:t>Nêu cảm nghĩ của em về vịnh Hạ Long.</a:t>
            </a:r>
          </a:p>
          <a:p>
            <a:pPr lvl="0" algn="just">
              <a:defRPr/>
            </a:pPr>
            <a:r>
              <a:rPr lang="vi-VN" sz="3200" dirty="0">
                <a:solidFill>
                  <a:prstClr val="black"/>
                </a:solidFill>
                <a:latin typeface="Calibri" panose="020F0502020204030204" pitchFamily="34" charset="0"/>
                <a:cs typeface="Calibri" panose="020F0502020204030204" pitchFamily="34" charset="0"/>
              </a:rPr>
              <a:t>- Cảm nghĩ về vẻ đẹp của vịnh (yêu thích mây trời, núi non, sóng nước,...)</a:t>
            </a:r>
          </a:p>
          <a:p>
            <a:pPr lvl="0" algn="just">
              <a:defRPr/>
            </a:pPr>
            <a:r>
              <a:rPr lang="vi-VN" sz="3200" dirty="0">
                <a:solidFill>
                  <a:prstClr val="black"/>
                </a:solidFill>
                <a:latin typeface="Calibri" panose="020F0502020204030204" pitchFamily="34" charset="0"/>
                <a:cs typeface="Calibri" panose="020F0502020204030204" pitchFamily="34" charset="0"/>
              </a:rPr>
              <a:t>- Tự hào vì vịnh Hạ Long được UNESCO công nhận là di sản thiên nhiên thế giới.</a:t>
            </a:r>
          </a:p>
        </p:txBody>
      </p:sp>
      <p:sp>
        <p:nvSpPr>
          <p:cNvPr id="11" name="Rounded Rectangle 38">
            <a:extLst>
              <a:ext uri="{FF2B5EF4-FFF2-40B4-BE49-F238E27FC236}">
                <a16:creationId xmlns:a16="http://schemas.microsoft.com/office/drawing/2014/main" id="{E2F8F84E-2A2E-4959-8993-91D6C5CD5C15}"/>
              </a:ext>
            </a:extLst>
          </p:cNvPr>
          <p:cNvSpPr/>
          <p:nvPr/>
        </p:nvSpPr>
        <p:spPr>
          <a:xfrm>
            <a:off x="7161937" y="1565989"/>
            <a:ext cx="4144237" cy="1209365"/>
          </a:xfrm>
          <a:prstGeom prst="roundRect">
            <a:avLst>
              <a:gd name="adj" fmla="val 16516"/>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09A5986-3C5A-4F98-8E43-740E6132D8FD}"/>
              </a:ext>
            </a:extLst>
          </p:cNvPr>
          <p:cNvSpPr/>
          <p:nvPr/>
        </p:nvSpPr>
        <p:spPr>
          <a:xfrm>
            <a:off x="7190512" y="1616142"/>
            <a:ext cx="3963263" cy="1077218"/>
          </a:xfrm>
          <a:prstGeom prst="rect">
            <a:avLst/>
          </a:prstGeom>
        </p:spPr>
        <p:txBody>
          <a:bodyPr wrap="square">
            <a:spAutoFit/>
          </a:bodyPr>
          <a:lstStyle/>
          <a:p>
            <a:pPr lvl="0" algn="just">
              <a:defRPr/>
            </a:pPr>
            <a:r>
              <a:rPr lang="en-US" sz="3200" dirty="0" err="1">
                <a:solidFill>
                  <a:srgbClr val="0000CC"/>
                </a:solidFill>
              </a:rPr>
              <a:t>Nêu</a:t>
            </a:r>
            <a:r>
              <a:rPr lang="en-US" sz="3200" dirty="0">
                <a:solidFill>
                  <a:srgbClr val="0000CC"/>
                </a:solidFill>
              </a:rPr>
              <a:t> </a:t>
            </a:r>
            <a:r>
              <a:rPr lang="en-US" sz="3200" dirty="0" err="1">
                <a:solidFill>
                  <a:srgbClr val="0000CC"/>
                </a:solidFill>
              </a:rPr>
              <a:t>đặc</a:t>
            </a:r>
            <a:r>
              <a:rPr lang="en-US" sz="3200" dirty="0">
                <a:solidFill>
                  <a:srgbClr val="0000CC"/>
                </a:solidFill>
              </a:rPr>
              <a:t> </a:t>
            </a:r>
            <a:r>
              <a:rPr lang="en-US" sz="3200" dirty="0" err="1">
                <a:solidFill>
                  <a:srgbClr val="0000CC"/>
                </a:solidFill>
              </a:rPr>
              <a:t>điểm</a:t>
            </a:r>
            <a:r>
              <a:rPr lang="en-US" sz="3200" dirty="0">
                <a:solidFill>
                  <a:srgbClr val="0000CC"/>
                </a:solidFill>
              </a:rPr>
              <a:t> </a:t>
            </a:r>
            <a:r>
              <a:rPr lang="en-US" sz="3200" dirty="0" err="1">
                <a:solidFill>
                  <a:srgbClr val="0000CC"/>
                </a:solidFill>
              </a:rPr>
              <a:t>nổi</a:t>
            </a:r>
            <a:r>
              <a:rPr lang="en-US" sz="3200" dirty="0">
                <a:solidFill>
                  <a:srgbClr val="0000CC"/>
                </a:solidFill>
              </a:rPr>
              <a:t> </a:t>
            </a:r>
            <a:r>
              <a:rPr lang="en-US" sz="3200" dirty="0" err="1">
                <a:solidFill>
                  <a:srgbClr val="0000CC"/>
                </a:solidFill>
              </a:rPr>
              <a:t>bật</a:t>
            </a:r>
            <a:r>
              <a:rPr lang="en-US" sz="3200" dirty="0">
                <a:solidFill>
                  <a:srgbClr val="0000CC"/>
                </a:solidFill>
              </a:rPr>
              <a:t> </a:t>
            </a:r>
            <a:r>
              <a:rPr lang="en-US" sz="3200" dirty="0" err="1">
                <a:solidFill>
                  <a:srgbClr val="0000CC"/>
                </a:solidFill>
              </a:rPr>
              <a:t>của</a:t>
            </a:r>
            <a:r>
              <a:rPr lang="en-US" sz="3200" dirty="0">
                <a:solidFill>
                  <a:srgbClr val="0000CC"/>
                </a:solidFill>
              </a:rPr>
              <a:t> </a:t>
            </a:r>
            <a:r>
              <a:rPr lang="en-US" sz="3200" dirty="0" err="1">
                <a:solidFill>
                  <a:srgbClr val="0000CC"/>
                </a:solidFill>
              </a:rPr>
              <a:t>cảnh</a:t>
            </a:r>
            <a:r>
              <a:rPr lang="en-US" sz="3200" dirty="0">
                <a:solidFill>
                  <a:srgbClr val="0000CC"/>
                </a:solidFill>
              </a:rPr>
              <a:t> </a:t>
            </a:r>
            <a:r>
              <a:rPr lang="en-US" sz="3200" dirty="0" err="1">
                <a:solidFill>
                  <a:srgbClr val="0000CC"/>
                </a:solidFill>
              </a:rPr>
              <a:t>vật</a:t>
            </a:r>
            <a:r>
              <a:rPr lang="en-US" sz="3200" dirty="0">
                <a:solidFill>
                  <a:srgbClr val="0000CC"/>
                </a:solidFill>
              </a:rPr>
              <a:t>.</a:t>
            </a:r>
          </a:p>
        </p:txBody>
      </p:sp>
      <p:sp>
        <p:nvSpPr>
          <p:cNvPr id="13" name="Right Arrow 24">
            <a:extLst>
              <a:ext uri="{FF2B5EF4-FFF2-40B4-BE49-F238E27FC236}">
                <a16:creationId xmlns:a16="http://schemas.microsoft.com/office/drawing/2014/main" id="{D1B70B15-F311-4E95-9FD3-DA88067CA4C3}"/>
              </a:ext>
            </a:extLst>
          </p:cNvPr>
          <p:cNvSpPr/>
          <p:nvPr/>
        </p:nvSpPr>
        <p:spPr>
          <a:xfrm>
            <a:off x="5839367" y="2079454"/>
            <a:ext cx="1352007" cy="5361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ight Arrow 40">
            <a:extLst>
              <a:ext uri="{FF2B5EF4-FFF2-40B4-BE49-F238E27FC236}">
                <a16:creationId xmlns:a16="http://schemas.microsoft.com/office/drawing/2014/main" id="{F4A400FA-0CCA-4D46-A10F-0847064FCA35}"/>
              </a:ext>
            </a:extLst>
          </p:cNvPr>
          <p:cNvSpPr/>
          <p:nvPr/>
        </p:nvSpPr>
        <p:spPr>
          <a:xfrm rot="5400000">
            <a:off x="8611344" y="2842136"/>
            <a:ext cx="666278" cy="5361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42826C2A-1021-4CD3-9560-E014E645535B}"/>
              </a:ext>
            </a:extLst>
          </p:cNvPr>
          <p:cNvSpPr/>
          <p:nvPr/>
        </p:nvSpPr>
        <p:spPr>
          <a:xfrm>
            <a:off x="1253887" y="1418503"/>
            <a:ext cx="507543" cy="474056"/>
          </a:xfrm>
          <a:prstGeom prst="ellipse">
            <a:avLst/>
          </a:prstGeom>
          <a:solidFill>
            <a:srgbClr val="FF99F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a</a:t>
            </a:r>
          </a:p>
        </p:txBody>
      </p:sp>
      <p:sp>
        <p:nvSpPr>
          <p:cNvPr id="16" name="Oval 15">
            <a:extLst>
              <a:ext uri="{FF2B5EF4-FFF2-40B4-BE49-F238E27FC236}">
                <a16:creationId xmlns:a16="http://schemas.microsoft.com/office/drawing/2014/main" id="{D30966DD-F74E-4F67-917E-F9F9CC3A2AC4}"/>
              </a:ext>
            </a:extLst>
          </p:cNvPr>
          <p:cNvSpPr/>
          <p:nvPr/>
        </p:nvSpPr>
        <p:spPr>
          <a:xfrm>
            <a:off x="2540079" y="3262781"/>
            <a:ext cx="507543" cy="474056"/>
          </a:xfrm>
          <a:prstGeom prst="ellipse">
            <a:avLst/>
          </a:prstGeom>
          <a:solidFill>
            <a:srgbClr val="FF99F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c</a:t>
            </a:r>
          </a:p>
        </p:txBody>
      </p:sp>
      <p:sp>
        <p:nvSpPr>
          <p:cNvPr id="17" name="Oval 16">
            <a:extLst>
              <a:ext uri="{FF2B5EF4-FFF2-40B4-BE49-F238E27FC236}">
                <a16:creationId xmlns:a16="http://schemas.microsoft.com/office/drawing/2014/main" id="{60340581-9A91-4BF0-9982-91790FF96FDD}"/>
              </a:ext>
            </a:extLst>
          </p:cNvPr>
          <p:cNvSpPr/>
          <p:nvPr/>
        </p:nvSpPr>
        <p:spPr>
          <a:xfrm>
            <a:off x="6820160" y="1435849"/>
            <a:ext cx="507543" cy="474056"/>
          </a:xfrm>
          <a:prstGeom prst="ellipse">
            <a:avLst/>
          </a:prstGeom>
          <a:solidFill>
            <a:srgbClr val="FF99F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b </a:t>
            </a:r>
          </a:p>
        </p:txBody>
      </p:sp>
    </p:spTree>
    <p:extLst>
      <p:ext uri="{BB962C8B-B14F-4D97-AF65-F5344CB8AC3E}">
        <p14:creationId xmlns:p14="http://schemas.microsoft.com/office/powerpoint/2010/main" val="27310269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down)">
                                      <p:cBhvr>
                                        <p:cTn id="37" dur="500"/>
                                        <p:tgtEl>
                                          <p:spTgt spid="16"/>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down)">
                                      <p:cBhvr>
                                        <p:cTn id="40" dur="500"/>
                                        <p:tgtEl>
                                          <p:spTgt spid="9"/>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p:bldP spid="11" grpId="0" animBg="1"/>
      <p:bldP spid="12" grpId="0"/>
      <p:bldP spid="13" grpId="0" animBg="1"/>
      <p:bldP spid="14" grpId="0" animBg="1"/>
      <p:bldP spid="15" grpId="0" animBg="1"/>
      <p:bldP spid="16" grpId="0" animBg="1"/>
      <p:bldP spid="17"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751</Words>
  <Application>Microsoft Office PowerPoint</Application>
  <PresentationFormat>Widescreen</PresentationFormat>
  <Paragraphs>64</Paragraphs>
  <Slides>21</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等线</vt:lpstr>
      <vt:lpstr>Gloria Hallelujah</vt:lpstr>
      <vt:lpstr>iCiel Panton Black</vt:lpstr>
      <vt:lpstr>微软雅黑</vt:lpstr>
      <vt:lpstr>Arial</vt:lpstr>
      <vt:lpstr>Calibri</vt:lpstr>
      <vt:lpstr>Calibri Light</vt:lpstr>
      <vt:lpstr>Cambria</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2023-01-29T12:25:11Z</dcterms:created>
  <dcterms:modified xsi:type="dcterms:W3CDTF">2023-02-04T13:38:31Z</dcterms:modified>
</cp:coreProperties>
</file>