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Lst>
  <p:notesMasterIdLst>
    <p:notesMasterId r:id="rId24"/>
  </p:notesMasterIdLst>
  <p:sldIdLst>
    <p:sldId id="257" r:id="rId4"/>
    <p:sldId id="3380" r:id="rId5"/>
    <p:sldId id="3381" r:id="rId6"/>
    <p:sldId id="3382" r:id="rId7"/>
    <p:sldId id="3383" r:id="rId8"/>
    <p:sldId id="3385" r:id="rId9"/>
    <p:sldId id="3386" r:id="rId10"/>
    <p:sldId id="3387" r:id="rId11"/>
    <p:sldId id="3402" r:id="rId12"/>
    <p:sldId id="3388" r:id="rId13"/>
    <p:sldId id="3403" r:id="rId14"/>
    <p:sldId id="3394" r:id="rId15"/>
    <p:sldId id="3395" r:id="rId16"/>
    <p:sldId id="3404" r:id="rId17"/>
    <p:sldId id="288" r:id="rId18"/>
    <p:sldId id="3401" r:id="rId19"/>
    <p:sldId id="3405" r:id="rId20"/>
    <p:sldId id="3407" r:id="rId21"/>
    <p:sldId id="3406" r:id="rId22"/>
    <p:sldId id="28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39D23F-F5CF-4AEA-874D-E137F9C06006}"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BC866D-7E6C-40AB-AAEE-9F019A598247}" type="slidenum">
              <a:rPr lang="en-US" smtClean="0"/>
              <a:t>‹#›</a:t>
            </a:fld>
            <a:endParaRPr lang="en-US"/>
          </a:p>
        </p:txBody>
      </p:sp>
    </p:spTree>
    <p:extLst>
      <p:ext uri="{BB962C8B-B14F-4D97-AF65-F5344CB8AC3E}">
        <p14:creationId xmlns:p14="http://schemas.microsoft.com/office/powerpoint/2010/main" val="57292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tranthao121004@gmail.com</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C5C807-6796-44DC-8CD0-641A288851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18311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tranthao121004@gmail.com</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C5C807-6796-44DC-8CD0-641A288851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16962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B7DDE-870D-4822-9047-7B201A2AC9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0072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C5C807-6796-44DC-8CD0-641A288851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95305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C5C807-6796-44DC-8CD0-641A288851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31467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C5C807-6796-44DC-8CD0-641A288851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49514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C5C807-6796-44DC-8CD0-641A2888511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3932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a:t> – tranthao121004@gmail.com</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9CA60E-FCAC-4C75-A229-68B8B7EC4B3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08569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8D5D8DF-AD8D-4F0B-B5CB-EBE83BE26972}"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4FBC19-3FF4-4814-BCA3-F55B975ADDCE}" type="slidenum">
              <a:rPr lang="zh-CN" altLang="en-US" smtClean="0"/>
              <a:t>‹#›</a:t>
            </a:fld>
            <a:endParaRPr lang="zh-CN" altLang="en-US"/>
          </a:p>
        </p:txBody>
      </p:sp>
    </p:spTree>
    <p:extLst>
      <p:ext uri="{BB962C8B-B14F-4D97-AF65-F5344CB8AC3E}">
        <p14:creationId xmlns:p14="http://schemas.microsoft.com/office/powerpoint/2010/main" val="38085601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8D5D8DF-AD8D-4F0B-B5CB-EBE83BE26972}"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4FBC19-3FF4-4814-BCA3-F55B975ADDCE}" type="slidenum">
              <a:rPr lang="zh-CN" altLang="en-US" smtClean="0"/>
              <a:t>‹#›</a:t>
            </a:fld>
            <a:endParaRPr lang="zh-CN" altLang="en-US"/>
          </a:p>
        </p:txBody>
      </p:sp>
    </p:spTree>
    <p:extLst>
      <p:ext uri="{BB962C8B-B14F-4D97-AF65-F5344CB8AC3E}">
        <p14:creationId xmlns:p14="http://schemas.microsoft.com/office/powerpoint/2010/main" val="41890015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8D5D8DF-AD8D-4F0B-B5CB-EBE83BE26972}"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4FBC19-3FF4-4814-BCA3-F55B975ADDCE}" type="slidenum">
              <a:rPr lang="zh-CN" altLang="en-US" smtClean="0"/>
              <a:t>‹#›</a:t>
            </a:fld>
            <a:endParaRPr lang="zh-CN" altLang="en-US"/>
          </a:p>
        </p:txBody>
      </p:sp>
    </p:spTree>
    <p:extLst>
      <p:ext uri="{BB962C8B-B14F-4D97-AF65-F5344CB8AC3E}">
        <p14:creationId xmlns:p14="http://schemas.microsoft.com/office/powerpoint/2010/main" val="1130554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0835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D763B2-7A9C-4F9D-9174-84FB0F00371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0B3358B-33C7-4CAD-A2BA-7394AB76F22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3AD9EC2C-DDB6-45E9-85FB-C5F18E87CEFA}"/>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95CD243B-EA27-4744-86AE-2DBFCD17A69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1F7F55B-8958-47CB-BA5B-37EE87F261F0}"/>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24934009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B69FA1-A738-4670-B475-6AD75BABA03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A2534E1-3129-4039-B76F-2F119E1C63B5}"/>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5281EB2-98C0-491F-AC68-17114C73F592}"/>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F730944E-CAFD-4168-966A-94DB1EACB48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AF918AE-5373-455C-9946-5ADC8CF97B7B}"/>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
        <p:nvSpPr>
          <p:cNvPr id="7" name="9Slide.vn - 2019">
            <a:extLst>
              <a:ext uri="{FF2B5EF4-FFF2-40B4-BE49-F238E27FC236}">
                <a16:creationId xmlns:a16="http://schemas.microsoft.com/office/drawing/2014/main" id="{1FA69B42-0DDD-4B50-A633-BEC41FD50A7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8" name="Picture 7">
            <a:extLst>
              <a:ext uri="{FF2B5EF4-FFF2-40B4-BE49-F238E27FC236}">
                <a16:creationId xmlns:a16="http://schemas.microsoft.com/office/drawing/2014/main" id="{0666C6AF-B45C-4E5A-8327-0E011C13BF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3DDCDD83-337C-4CD9-9435-BF7345C356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37DF3267-544E-466C-8831-2323CC4CD4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8DDC55F3-39BA-4B79-B4F1-B14BD4D52A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15255558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62A7E4-CD40-4848-9502-A2212EBA797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411633D-FB01-4628-95C2-434B17EFA6E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C38898A-37B7-4D7F-AF73-2BD366162290}"/>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7966BAA2-555B-4129-9D54-FB37EE0B368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18F1FB2-AD90-45DE-9172-15FE49508ED1}"/>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18175747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08B367-837E-42BE-B684-0FF149B7DC7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F5DAB71-270D-44E8-A151-180D1E4AAB9A}"/>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32EBED9C-F1B1-48E0-9BD7-B2270D5D51C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BA11F31-BA20-49DA-AEEE-E87035B9DD32}"/>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D6B654EC-5CFD-4DE9-B281-40C54E4B1A9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FA122AC-6B9E-488A-AE33-BEB9F91D6A2D}"/>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0371093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F9B216-DEFC-4EE4-945B-4C077BA79FF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0F57864-6979-46AF-B5F6-69B4E8968EC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B448EEF-0EF5-4F97-90E2-D64F14EC3102}"/>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00A91A0-57F5-466A-AD58-0E7B525F38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6CEBD6D8-82C5-4405-9D1B-69713BAC8C0A}"/>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B584B44D-D16C-40D4-B6FE-8FA62B6D5FB9}"/>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45F3677B-86F6-466E-8273-33E09AD83CE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71BE83C9-76CE-450A-AD6F-6AB6078370FA}"/>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23544061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4E0548-DB8C-444A-AEC1-15747E58EF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D4408DE-3785-4F0B-B41F-3821E653ABDA}"/>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F8A426B1-9A20-433C-82C7-2A61C8786E9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95643E39-9C66-4250-8A56-CBCE04E7E414}"/>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1461533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8C1A3FC-C2EB-41C3-9CEA-B7660277DA1E}"/>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6940698D-698E-409F-B040-43E47C8231B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F590AF62-1125-4625-AF31-62115C60B169}"/>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pic>
        <p:nvPicPr>
          <p:cNvPr id="5" name="图片 4">
            <a:extLst>
              <a:ext uri="{FF2B5EF4-FFF2-40B4-BE49-F238E27FC236}">
                <a16:creationId xmlns:a16="http://schemas.microsoft.com/office/drawing/2014/main" id="{E57F9C50-508D-4F1B-B895-1832971B33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2849" b="9313"/>
          <a:stretch/>
        </p:blipFill>
        <p:spPr>
          <a:xfrm>
            <a:off x="0" y="0"/>
            <a:ext cx="12192000" cy="6858000"/>
          </a:xfrm>
          <a:prstGeom prst="rect">
            <a:avLst/>
          </a:prstGeom>
        </p:spPr>
      </p:pic>
      <p:grpSp>
        <p:nvGrpSpPr>
          <p:cNvPr id="6" name="组合 5">
            <a:extLst>
              <a:ext uri="{FF2B5EF4-FFF2-40B4-BE49-F238E27FC236}">
                <a16:creationId xmlns:a16="http://schemas.microsoft.com/office/drawing/2014/main" id="{4FB3A9DA-06BD-410F-B69C-0BCDD2F2250D}"/>
              </a:ext>
            </a:extLst>
          </p:cNvPr>
          <p:cNvGrpSpPr/>
          <p:nvPr userDrawn="1"/>
        </p:nvGrpSpPr>
        <p:grpSpPr>
          <a:xfrm>
            <a:off x="653434" y="402690"/>
            <a:ext cx="10334334" cy="6052620"/>
            <a:chOff x="1291609" y="562347"/>
            <a:chExt cx="9811981" cy="6052620"/>
          </a:xfrm>
        </p:grpSpPr>
        <p:sp>
          <p:nvSpPr>
            <p:cNvPr id="7" name="矩形 6">
              <a:extLst>
                <a:ext uri="{FF2B5EF4-FFF2-40B4-BE49-F238E27FC236}">
                  <a16:creationId xmlns:a16="http://schemas.microsoft.com/office/drawing/2014/main" id="{4B7F04AA-9D88-4E52-8C9E-73AC3F52696E}"/>
                </a:ext>
              </a:extLst>
            </p:cNvPr>
            <p:cNvSpPr/>
            <p:nvPr/>
          </p:nvSpPr>
          <p:spPr>
            <a:xfrm>
              <a:off x="1814286" y="856343"/>
              <a:ext cx="8882743" cy="53702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7FDD7C0-9D29-4A37-96EB-D5C61753CF94}"/>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291609" y="562347"/>
              <a:ext cx="9811981" cy="6052620"/>
            </a:xfrm>
            <a:prstGeom prst="rect">
              <a:avLst/>
            </a:prstGeom>
          </p:spPr>
        </p:pic>
      </p:grpSp>
    </p:spTree>
    <p:extLst>
      <p:ext uri="{BB962C8B-B14F-4D97-AF65-F5344CB8AC3E}">
        <p14:creationId xmlns:p14="http://schemas.microsoft.com/office/powerpoint/2010/main" val="36553722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93812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4B37AF-D0EA-41D8-AA5A-4C72ED51C1F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468D5F6-ABE9-4A39-BBCA-C12FF2ECA76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CCA1ED4-44B3-482D-8246-23CC937A957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87CB3807-0D75-48E6-A73D-2A86327758F1}"/>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588ABD14-0C41-4935-9E44-615D00B3B96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B6F57C0-D5C3-4BB9-B2D0-CFE8A3E16067}"/>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14015558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01BEB8-0FC1-4C29-82CC-A84C7C9A61B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B39552F-BF37-49D0-9D54-B8E2609FBBD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3FEBA66-9F51-4250-8823-43F163D2BD7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479A59B8-60BE-40B7-9E1E-32CB025FAFFB}"/>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2500F24A-10C1-487B-A051-47C059E0E5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003F196-54F7-410D-A94C-974128E8838A}"/>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25890781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CF8187-ADB8-4853-8A1C-5F5D6CB3463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7820ECC-E49A-44CB-9A9E-05D210DB98E3}"/>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ED46FF-F444-43BC-9E55-5372ABBFF23E}"/>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A789A82B-6676-4AD0-A06B-82ED4F49A7C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37A7BD1-F596-4F78-901B-9BC02AA95B67}"/>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22016176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0A0FF2A-4366-4838-A540-E8605BE402AB}"/>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816B483-B24E-4846-99A8-71A1E0B93EA1}"/>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AF49FA2-BDC2-493A-B292-A70D393ED43F}"/>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ECDCA2EB-CF37-4EF7-84C9-AEDFD265DF0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C7559F1-4FCE-4A16-B5C7-568E3F82CC72}"/>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0076600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E5B5079-3D0F-4E23-BCC2-24930BFBFC61}"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31700232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5B5079-3D0F-4E23-BCC2-24930BFBFC61}"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39216088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5B5079-3D0F-4E23-BCC2-24930BFBFC61}"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25239257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5B5079-3D0F-4E23-BCC2-24930BFBFC61}"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4492873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5B5079-3D0F-4E23-BCC2-24930BFBFC61}" type="datetimeFigureOut">
              <a:rPr lang="en-US" smtClean="0"/>
              <a:t>9/30/2022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23989846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5B5079-3D0F-4E23-BCC2-24930BFBFC61}" type="datetimeFigureOut">
              <a:rPr lang="en-US" smtClean="0"/>
              <a:t>9/30/2022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34785658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8D5D8DF-AD8D-4F0B-B5CB-EBE83BE26972}"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4FBC19-3FF4-4814-BCA3-F55B975ADDCE}" type="slidenum">
              <a:rPr lang="zh-CN" altLang="en-US" smtClean="0"/>
              <a:t>‹#›</a:t>
            </a:fld>
            <a:endParaRPr lang="zh-CN" altLang="en-US"/>
          </a:p>
        </p:txBody>
      </p:sp>
    </p:spTree>
    <p:extLst>
      <p:ext uri="{BB962C8B-B14F-4D97-AF65-F5344CB8AC3E}">
        <p14:creationId xmlns:p14="http://schemas.microsoft.com/office/powerpoint/2010/main" val="25549767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B5079-3D0F-4E23-BCC2-24930BFBFC61}" type="datetimeFigureOut">
              <a:rPr lang="en-US" smtClean="0"/>
              <a:t>9/30/2022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11681044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5B5079-3D0F-4E23-BCC2-24930BFBFC61}"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40372011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5B5079-3D0F-4E23-BCC2-24930BFBFC61}"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3286864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5B5079-3D0F-4E23-BCC2-24930BFBFC61}"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18738592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5B5079-3D0F-4E23-BCC2-24930BFBFC61}"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12834080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7079014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38D5D8DF-AD8D-4F0B-B5CB-EBE83BE26972}" type="datetimeFigureOut">
              <a:rPr lang="zh-CN" altLang="en-US" smtClean="0"/>
              <a:t>2022/9/30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74FBC19-3FF4-4814-BCA3-F55B975ADDCE}" type="slidenum">
              <a:rPr lang="zh-CN" altLang="en-US" smtClean="0"/>
              <a:t>‹#›</a:t>
            </a:fld>
            <a:endParaRPr lang="zh-CN" altLang="en-US"/>
          </a:p>
        </p:txBody>
      </p:sp>
    </p:spTree>
    <p:extLst>
      <p:ext uri="{BB962C8B-B14F-4D97-AF65-F5344CB8AC3E}">
        <p14:creationId xmlns:p14="http://schemas.microsoft.com/office/powerpoint/2010/main" val="14774103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8D5D8DF-AD8D-4F0B-B5CB-EBE83BE26972}" type="datetimeFigureOut">
              <a:rPr lang="zh-CN" altLang="en-US" smtClean="0"/>
              <a:t>2022/9/30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74FBC19-3FF4-4814-BCA3-F55B975ADDCE}" type="slidenum">
              <a:rPr lang="zh-CN" altLang="en-US" smtClean="0"/>
              <a:t>‹#›</a:t>
            </a:fld>
            <a:endParaRPr lang="zh-CN" altLang="en-US"/>
          </a:p>
        </p:txBody>
      </p:sp>
    </p:spTree>
    <p:extLst>
      <p:ext uri="{BB962C8B-B14F-4D97-AF65-F5344CB8AC3E}">
        <p14:creationId xmlns:p14="http://schemas.microsoft.com/office/powerpoint/2010/main" val="24853824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33034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8D5D8DF-AD8D-4F0B-B5CB-EBE83BE26972}"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74FBC19-3FF4-4814-BCA3-F55B975ADDCE}" type="slidenum">
              <a:rPr lang="zh-CN" altLang="en-US" smtClean="0"/>
              <a:t>‹#›</a:t>
            </a:fld>
            <a:endParaRPr lang="zh-CN" altLang="en-US"/>
          </a:p>
        </p:txBody>
      </p:sp>
    </p:spTree>
    <p:extLst>
      <p:ext uri="{BB962C8B-B14F-4D97-AF65-F5344CB8AC3E}">
        <p14:creationId xmlns:p14="http://schemas.microsoft.com/office/powerpoint/2010/main" val="32973669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8D5D8DF-AD8D-4F0B-B5CB-EBE83BE26972}"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74FBC19-3FF4-4814-BCA3-F55B975ADDCE}" type="slidenum">
              <a:rPr lang="zh-CN" altLang="en-US" smtClean="0"/>
              <a:t>‹#›</a:t>
            </a:fld>
            <a:endParaRPr lang="zh-CN" altLang="en-US"/>
          </a:p>
        </p:txBody>
      </p:sp>
    </p:spTree>
    <p:extLst>
      <p:ext uri="{BB962C8B-B14F-4D97-AF65-F5344CB8AC3E}">
        <p14:creationId xmlns:p14="http://schemas.microsoft.com/office/powerpoint/2010/main" val="5823011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 name="9Slide.vn - 2019">
            <a:extLst>
              <a:ext uri="{FF2B5EF4-FFF2-40B4-BE49-F238E27FC236}">
                <a16:creationId xmlns:a16="http://schemas.microsoft.com/office/drawing/2014/main" id="{8093EED7-E021-4BF9-BF7A-4295A41DE9C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D5D8DF-AD8D-4F0B-B5CB-EBE83BE26972}" type="datetimeFigureOut">
              <a:rPr lang="zh-CN" altLang="en-US" smtClean="0"/>
              <a:t>2022/9/30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4FBC19-3FF4-4814-BCA3-F55B975ADDCE}" type="slidenum">
              <a:rPr lang="zh-CN" altLang="en-US" smtClean="0"/>
              <a:t>‹#›</a:t>
            </a:fld>
            <a:endParaRPr lang="zh-CN" altLang="en-US"/>
          </a:p>
        </p:txBody>
      </p:sp>
      <p:pic>
        <p:nvPicPr>
          <p:cNvPr id="27" name="Picture 26">
            <a:extLst>
              <a:ext uri="{FF2B5EF4-FFF2-40B4-BE49-F238E27FC236}">
                <a16:creationId xmlns:a16="http://schemas.microsoft.com/office/drawing/2014/main" id="{36BBCE0A-B4A8-4885-B7EF-C4974B65A6F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28" name="Picture 27">
            <a:extLst>
              <a:ext uri="{FF2B5EF4-FFF2-40B4-BE49-F238E27FC236}">
                <a16:creationId xmlns:a16="http://schemas.microsoft.com/office/drawing/2014/main" id="{BF01E70D-BFF0-480B-9164-E8815BC0EA8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29" name="Picture 28">
            <a:extLst>
              <a:ext uri="{FF2B5EF4-FFF2-40B4-BE49-F238E27FC236}">
                <a16:creationId xmlns:a16="http://schemas.microsoft.com/office/drawing/2014/main" id="{0A9A9363-C8A1-4403-B70E-5FDC7D1DC03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30" name="Picture 29">
            <a:extLst>
              <a:ext uri="{FF2B5EF4-FFF2-40B4-BE49-F238E27FC236}">
                <a16:creationId xmlns:a16="http://schemas.microsoft.com/office/drawing/2014/main" id="{3DE92AF5-3D8C-4358-BCA7-1CF63B99201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98774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68533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 name="9Slide.vn - 2019">
            <a:extLst>
              <a:ext uri="{FF2B5EF4-FFF2-40B4-BE49-F238E27FC236}">
                <a16:creationId xmlns:a16="http://schemas.microsoft.com/office/drawing/2014/main" id="{0A387AC4-246D-4628-81FE-D3667B82853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5B5079-3D0F-4E23-BCC2-24930BFBFC61}" type="datetimeFigureOut">
              <a:rPr lang="en-US" smtClean="0"/>
              <a:t>9/30/2022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B7960B-3345-491F-AE9B-8F3278378A2E}" type="slidenum">
              <a:rPr lang="en-US" smtClean="0"/>
              <a:t>‹#›</a:t>
            </a:fld>
            <a:endParaRPr lang="en-US"/>
          </a:p>
        </p:txBody>
      </p:sp>
      <p:pic>
        <p:nvPicPr>
          <p:cNvPr id="26" name="Picture 25">
            <a:extLst>
              <a:ext uri="{FF2B5EF4-FFF2-40B4-BE49-F238E27FC236}">
                <a16:creationId xmlns:a16="http://schemas.microsoft.com/office/drawing/2014/main" id="{000A3A78-81F7-44C4-99C9-335475CEEF5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27" name="Picture 26">
            <a:extLst>
              <a:ext uri="{FF2B5EF4-FFF2-40B4-BE49-F238E27FC236}">
                <a16:creationId xmlns:a16="http://schemas.microsoft.com/office/drawing/2014/main" id="{3C29CE0A-EE20-4ADC-8E4C-8A0D2705CBD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28" name="Picture 27">
            <a:extLst>
              <a:ext uri="{FF2B5EF4-FFF2-40B4-BE49-F238E27FC236}">
                <a16:creationId xmlns:a16="http://schemas.microsoft.com/office/drawing/2014/main" id="{1E38C0DD-E084-4CEA-BBC0-0EE974DCF67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29" name="Picture 28">
            <a:extLst>
              <a:ext uri="{FF2B5EF4-FFF2-40B4-BE49-F238E27FC236}">
                <a16:creationId xmlns:a16="http://schemas.microsoft.com/office/drawing/2014/main" id="{FF799910-3427-4CE3-8288-22BAA2508B5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325887641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audio" Target="../media/audio2.wav"/><Relationship Id="rId2" Type="http://schemas.openxmlformats.org/officeDocument/2006/relationships/audio" Target="../media/audio2.wav"/><Relationship Id="rId1" Type="http://schemas.openxmlformats.org/officeDocument/2006/relationships/slideLayout" Target="../slideLayouts/slideLayout19.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microsoft.com/office/2007/relationships/hdphoto" Target="../media/hdphoto10.wdp"/><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2.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audio" Target="../media/audio3.wav"/><Relationship Id="rId7" Type="http://schemas.openxmlformats.org/officeDocument/2006/relationships/image" Target="../media/image46.png"/><Relationship Id="rId12"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19.xml"/><Relationship Id="rId6" Type="http://schemas.openxmlformats.org/officeDocument/2006/relationships/image" Target="../media/image45.png"/><Relationship Id="rId11" Type="http://schemas.openxmlformats.org/officeDocument/2006/relationships/audio" Target="../media/audio2.wav"/><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jpeg"/><Relationship Id="rId9" Type="http://schemas.openxmlformats.org/officeDocument/2006/relationships/image" Target="../media/image48.gif"/></Relationships>
</file>

<file path=ppt/slides/_rels/slide1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9.xml"/><Relationship Id="rId6" Type="http://schemas.openxmlformats.org/officeDocument/2006/relationships/image" Target="../media/image54.gif"/><Relationship Id="rId5" Type="http://schemas.openxmlformats.org/officeDocument/2006/relationships/image" Target="../media/image53.png"/><Relationship Id="rId4" Type="http://schemas.microsoft.com/office/2007/relationships/hdphoto" Target="../media/hdphoto12.wdp"/></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4.xml"/><Relationship Id="rId5" Type="http://schemas.openxmlformats.org/officeDocument/2006/relationships/image" Target="../media/image13.png"/><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1.png"/><Relationship Id="rId18" Type="http://schemas.microsoft.com/office/2007/relationships/hdphoto" Target="../media/hdphoto7.wdp"/><Relationship Id="rId3" Type="http://schemas.openxmlformats.org/officeDocument/2006/relationships/image" Target="../media/image15.jpg"/><Relationship Id="rId21" Type="http://schemas.microsoft.com/office/2007/relationships/hdphoto" Target="../media/hdphoto8.wdp"/><Relationship Id="rId7" Type="http://schemas.openxmlformats.org/officeDocument/2006/relationships/image" Target="../media/image18.png"/><Relationship Id="rId12" Type="http://schemas.microsoft.com/office/2007/relationships/hdphoto" Target="../media/hdphoto4.wdp"/><Relationship Id="rId17" Type="http://schemas.openxmlformats.org/officeDocument/2006/relationships/image" Target="../media/image23.png"/><Relationship Id="rId25" Type="http://schemas.openxmlformats.org/officeDocument/2006/relationships/slide" Target="slide8.xml"/><Relationship Id="rId2" Type="http://schemas.openxmlformats.org/officeDocument/2006/relationships/notesSlide" Target="../notesSlides/notesSlide3.xml"/><Relationship Id="rId16" Type="http://schemas.microsoft.com/office/2007/relationships/hdphoto" Target="../media/hdphoto6.wdp"/><Relationship Id="rId20" Type="http://schemas.openxmlformats.org/officeDocument/2006/relationships/image" Target="../media/image24.png"/><Relationship Id="rId1" Type="http://schemas.openxmlformats.org/officeDocument/2006/relationships/slideLayout" Target="../slideLayouts/slideLayout30.xml"/><Relationship Id="rId6" Type="http://schemas.openxmlformats.org/officeDocument/2006/relationships/image" Target="../media/image17.jpg"/><Relationship Id="rId11" Type="http://schemas.openxmlformats.org/officeDocument/2006/relationships/image" Target="../media/image20.png"/><Relationship Id="rId24" Type="http://schemas.openxmlformats.org/officeDocument/2006/relationships/slide" Target="slide5.xml"/><Relationship Id="rId5" Type="http://schemas.microsoft.com/office/2007/relationships/hdphoto" Target="../media/hdphoto1.wdp"/><Relationship Id="rId15" Type="http://schemas.openxmlformats.org/officeDocument/2006/relationships/image" Target="../media/image22.png"/><Relationship Id="rId23" Type="http://schemas.openxmlformats.org/officeDocument/2006/relationships/slide" Target="slide6.xml"/><Relationship Id="rId10" Type="http://schemas.microsoft.com/office/2007/relationships/hdphoto" Target="../media/hdphoto3.wdp"/><Relationship Id="rId19" Type="http://schemas.openxmlformats.org/officeDocument/2006/relationships/slide" Target="slide9.xml"/><Relationship Id="rId4" Type="http://schemas.openxmlformats.org/officeDocument/2006/relationships/image" Target="../media/image16.png"/><Relationship Id="rId9" Type="http://schemas.openxmlformats.org/officeDocument/2006/relationships/image" Target="../media/image19.png"/><Relationship Id="rId14" Type="http://schemas.microsoft.com/office/2007/relationships/hdphoto" Target="../media/hdphoto5.wdp"/><Relationship Id="rId22" Type="http://schemas.openxmlformats.org/officeDocument/2006/relationships/slide" Target="slide7.xml"/></Relationships>
</file>

<file path=ppt/slides/_rels/slide5.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27.jpeg"/><Relationship Id="rId2" Type="http://schemas.openxmlformats.org/officeDocument/2006/relationships/audio" Target="../media/audio1.wav"/><Relationship Id="rId1" Type="http://schemas.openxmlformats.org/officeDocument/2006/relationships/slideLayout" Target="../slideLayouts/slideLayout30.xml"/><Relationship Id="rId6" Type="http://schemas.openxmlformats.org/officeDocument/2006/relationships/slide" Target="slide4.xml"/><Relationship Id="rId5" Type="http://schemas.microsoft.com/office/2007/relationships/hdphoto" Target="../media/hdphoto9.wdp"/><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28.jpeg"/><Relationship Id="rId2" Type="http://schemas.openxmlformats.org/officeDocument/2006/relationships/audio" Target="../media/audio1.wav"/><Relationship Id="rId1" Type="http://schemas.openxmlformats.org/officeDocument/2006/relationships/slideLayout" Target="../slideLayouts/slideLayout30.xml"/><Relationship Id="rId6" Type="http://schemas.openxmlformats.org/officeDocument/2006/relationships/slide" Target="slide4.xml"/><Relationship Id="rId5" Type="http://schemas.microsoft.com/office/2007/relationships/hdphoto" Target="../media/hdphoto9.wdp"/><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29.jpeg"/><Relationship Id="rId2" Type="http://schemas.openxmlformats.org/officeDocument/2006/relationships/audio" Target="../media/audio1.wav"/><Relationship Id="rId1" Type="http://schemas.openxmlformats.org/officeDocument/2006/relationships/slideLayout" Target="../slideLayouts/slideLayout30.xml"/><Relationship Id="rId6" Type="http://schemas.openxmlformats.org/officeDocument/2006/relationships/slide" Target="slide4.xml"/><Relationship Id="rId5" Type="http://schemas.microsoft.com/office/2007/relationships/hdphoto" Target="../media/hdphoto9.wdp"/><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30.jpeg"/><Relationship Id="rId2" Type="http://schemas.openxmlformats.org/officeDocument/2006/relationships/audio" Target="../media/audio1.wav"/><Relationship Id="rId1" Type="http://schemas.openxmlformats.org/officeDocument/2006/relationships/slideLayout" Target="../slideLayouts/slideLayout30.xml"/><Relationship Id="rId6" Type="http://schemas.openxmlformats.org/officeDocument/2006/relationships/slide" Target="slide4.xml"/><Relationship Id="rId5" Type="http://schemas.microsoft.com/office/2007/relationships/hdphoto" Target="../media/hdphoto9.wdp"/><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304;p20">
            <a:extLst>
              <a:ext uri="{FF2B5EF4-FFF2-40B4-BE49-F238E27FC236}">
                <a16:creationId xmlns:a16="http://schemas.microsoft.com/office/drawing/2014/main" id="{9A7065DF-9878-412F-B2E1-A754481BF32E}"/>
              </a:ext>
            </a:extLst>
          </p:cNvPr>
          <p:cNvSpPr txBox="1">
            <a:spLocks/>
          </p:cNvSpPr>
          <p:nvPr/>
        </p:nvSpPr>
        <p:spPr>
          <a:xfrm>
            <a:off x="2164657" y="1425211"/>
            <a:ext cx="7180120" cy="573543"/>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marL="0" marR="0" lvl="0" indent="0" algn="ctr" defTabSz="914400" rtl="0" eaLnBrk="1" fontAlgn="auto" latinLnBrk="0" hangingPunct="1">
              <a:lnSpc>
                <a:spcPct val="100000"/>
              </a:lnSpc>
              <a:spcBef>
                <a:spcPts val="0"/>
              </a:spcBef>
              <a:spcAft>
                <a:spcPts val="0"/>
              </a:spcAft>
              <a:buClr>
                <a:srgbClr val="434343"/>
              </a:buClr>
              <a:buSzPts val="5200"/>
              <a:buFont typeface="Odibee Sans"/>
              <a:buNone/>
              <a:tabLst/>
              <a:defRPr/>
            </a:pPr>
            <a:r>
              <a:rPr kumimoji="0" lang="en-US" sz="32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Odibee Sans"/>
              </a:rPr>
              <a:t>Thứ</a:t>
            </a:r>
            <a:r>
              <a:rPr kumimoji="0" lang="en-US" sz="3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Odibee Sans"/>
              </a:rPr>
              <a:t> … </a:t>
            </a:r>
            <a:r>
              <a:rPr kumimoji="0" lang="en-US" sz="32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Odibee Sans"/>
              </a:rPr>
              <a:t>ngày</a:t>
            </a:r>
            <a:r>
              <a:rPr kumimoji="0" lang="en-US" sz="3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Odibee Sans"/>
              </a:rPr>
              <a:t> … </a:t>
            </a:r>
            <a:r>
              <a:rPr kumimoji="0" lang="en-US" sz="32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Odibee Sans"/>
              </a:rPr>
              <a:t>tháng</a:t>
            </a:r>
            <a:r>
              <a:rPr kumimoji="0" lang="en-US" sz="3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Odibee Sans"/>
              </a:rPr>
              <a:t> … </a:t>
            </a:r>
            <a:r>
              <a:rPr kumimoji="0" lang="en-US" sz="32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Odibee Sans"/>
              </a:rPr>
              <a:t>năm</a:t>
            </a:r>
            <a:r>
              <a:rPr kumimoji="0" lang="en-US" sz="32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Odibee Sans"/>
              </a:rPr>
              <a:t> 2022</a:t>
            </a:r>
          </a:p>
        </p:txBody>
      </p:sp>
      <p:sp>
        <p:nvSpPr>
          <p:cNvPr id="18" name="TextBox 17">
            <a:extLst>
              <a:ext uri="{FF2B5EF4-FFF2-40B4-BE49-F238E27FC236}">
                <a16:creationId xmlns:a16="http://schemas.microsoft.com/office/drawing/2014/main" id="{E88BDFDB-95FE-4D29-A788-B8F8A790DAD0}"/>
              </a:ext>
            </a:extLst>
          </p:cNvPr>
          <p:cNvSpPr txBox="1"/>
          <p:nvPr/>
        </p:nvSpPr>
        <p:spPr>
          <a:xfrm>
            <a:off x="4465751" y="2213740"/>
            <a:ext cx="2523627" cy="707886"/>
          </a:xfrm>
          <a:prstGeom prst="rect">
            <a:avLst/>
          </a:prstGeom>
          <a:solidFill>
            <a:srgbClr val="FBFF86"/>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glow rad="101600">
                    <a:srgbClr val="ED7D31">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4000" b="0" i="0" u="none" strike="noStrike" kern="1200" cap="none" spc="0" normalizeH="0" baseline="0" noProof="0" dirty="0">
                <a:ln>
                  <a:noFill/>
                </a:ln>
                <a:solidFill>
                  <a:srgbClr val="FF0000"/>
                </a:solidFill>
                <a:effectLst>
                  <a:glow rad="101600">
                    <a:srgbClr val="ED7D31">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FF0000"/>
                </a:solidFill>
                <a:effectLst>
                  <a:glow rad="101600">
                    <a:srgbClr val="ED7D31">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VIỆT</a:t>
            </a:r>
            <a:endParaRPr kumimoji="0" lang="en-US" sz="4000" b="0" i="0" u="none" strike="noStrike" kern="1200" cap="none" spc="0" normalizeH="0" baseline="0" noProof="0" dirty="0">
              <a:ln>
                <a:noFill/>
              </a:ln>
              <a:solidFill>
                <a:srgbClr val="FF0000"/>
              </a:solidFill>
              <a:effectLst>
                <a:glow rad="101600">
                  <a:srgbClr val="ED7D31">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B141EAFD-4E0E-41BE-9C0F-61E2877B93E1}"/>
              </a:ext>
            </a:extLst>
          </p:cNvPr>
          <p:cNvSpPr txBox="1"/>
          <p:nvPr/>
        </p:nvSpPr>
        <p:spPr>
          <a:xfrm>
            <a:off x="2117529" y="3136612"/>
            <a:ext cx="7274376" cy="1938992"/>
          </a:xfrm>
          <a:prstGeom prst="rect">
            <a:avLst/>
          </a:prstGeom>
          <a:noFill/>
        </p:spPr>
        <p:txBody>
          <a:bodyPr wrap="square" rtlCol="0">
            <a:spAutoFit/>
          </a:bodyPr>
          <a:lstStyle/>
          <a:p>
            <a:pPr lvl="0" algn="ct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Viết</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đoạn</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văn</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ngắn</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nếu</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lí</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do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em</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thích</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hay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không</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thích</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một</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nhân</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vật</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trong</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câu</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chuyên</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em</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đã</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học</a:t>
            </a:r>
            <a:r>
              <a:rPr lang="en-US" sz="4000" b="1" dirty="0">
                <a:solidFill>
                  <a:srgbClr val="E74D0F"/>
                </a:solidFill>
                <a:effectLst>
                  <a:glow rad="635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srgbClr val="E74D0F"/>
              </a:solidFill>
              <a:effectLst>
                <a:glow rad="63500">
                  <a:srgbClr val="FFC000">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2" name="图片 2" descr="图片包含 玩具&#10;&#10;已生成高可信度的说明">
            <a:extLst>
              <a:ext uri="{FF2B5EF4-FFF2-40B4-BE49-F238E27FC236}">
                <a16:creationId xmlns:a16="http://schemas.microsoft.com/office/drawing/2014/main" id="{840534A7-7FC4-472C-BB60-F801607425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925" y="3936373"/>
            <a:ext cx="3184792" cy="3184792"/>
          </a:xfrm>
          <a:prstGeom prst="rect">
            <a:avLst/>
          </a:prstGeom>
        </p:spPr>
      </p:pic>
    </p:spTree>
    <p:extLst>
      <p:ext uri="{BB962C8B-B14F-4D97-AF65-F5344CB8AC3E}">
        <p14:creationId xmlns:p14="http://schemas.microsoft.com/office/powerpoint/2010/main" val="33289923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14" presetClass="entr" presetSubtype="10"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animBg="1"/>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D79335B-A96F-4739-9AD2-E56E242441DF}"/>
              </a:ext>
            </a:extLst>
          </p:cNvPr>
          <p:cNvPicPr>
            <a:picLocks noChangeAspect="1"/>
          </p:cNvPicPr>
          <p:nvPr/>
        </p:nvPicPr>
        <p:blipFill rotWithShape="1">
          <a:blip r:embed="rId3">
            <a:extLst>
              <a:ext uri="{28A0092B-C50C-407E-A947-70E740481C1C}">
                <a14:useLocalDpi xmlns:a14="http://schemas.microsoft.com/office/drawing/2010/main" val="0"/>
              </a:ext>
            </a:extLst>
          </a:blip>
          <a:srcRect t="12849" b="9313"/>
          <a:stretch/>
        </p:blipFill>
        <p:spPr>
          <a:xfrm>
            <a:off x="0" y="0"/>
            <a:ext cx="12192000" cy="6858000"/>
          </a:xfrm>
          <a:prstGeom prst="rect">
            <a:avLst/>
          </a:prstGeom>
        </p:spPr>
      </p:pic>
      <p:pic>
        <p:nvPicPr>
          <p:cNvPr id="12" name="图片 4" descr="图片包含 室内, 物体&#10;&#10;描述已自动生成">
            <a:extLst>
              <a:ext uri="{FF2B5EF4-FFF2-40B4-BE49-F238E27FC236}">
                <a16:creationId xmlns:a16="http://schemas.microsoft.com/office/drawing/2014/main" id="{F3ED3AE4-044C-45B6-8110-D3481D2A8E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6259" y="935731"/>
            <a:ext cx="8185145" cy="5791200"/>
          </a:xfrm>
          <a:prstGeom prst="rect">
            <a:avLst/>
          </a:prstGeom>
        </p:spPr>
      </p:pic>
      <p:pic>
        <p:nvPicPr>
          <p:cNvPr id="13" name="图片 4">
            <a:extLst>
              <a:ext uri="{FF2B5EF4-FFF2-40B4-BE49-F238E27FC236}">
                <a16:creationId xmlns:a16="http://schemas.microsoft.com/office/drawing/2014/main" id="{AD7D7E57-1F6E-448D-BD90-2519EDB593D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662" t="50000" r="18330" b="16889"/>
          <a:stretch/>
        </p:blipFill>
        <p:spPr>
          <a:xfrm>
            <a:off x="-785078" y="1877133"/>
            <a:ext cx="6294121" cy="4665789"/>
          </a:xfrm>
          <a:prstGeom prst="rect">
            <a:avLst/>
          </a:prstGeom>
        </p:spPr>
      </p:pic>
      <p:sp>
        <p:nvSpPr>
          <p:cNvPr id="14" name="TextBox 13">
            <a:extLst>
              <a:ext uri="{FF2B5EF4-FFF2-40B4-BE49-F238E27FC236}">
                <a16:creationId xmlns:a16="http://schemas.microsoft.com/office/drawing/2014/main" id="{248F4EB9-8CA5-4E9D-B451-7E80B74CEC05}"/>
              </a:ext>
            </a:extLst>
          </p:cNvPr>
          <p:cNvSpPr txBox="1"/>
          <p:nvPr/>
        </p:nvSpPr>
        <p:spPr>
          <a:xfrm>
            <a:off x="4193628" y="2306187"/>
            <a:ext cx="4836071" cy="2554545"/>
          </a:xfrm>
          <a:prstGeom prst="rect">
            <a:avLst/>
          </a:prstGeom>
          <a:noFill/>
        </p:spPr>
        <p:txBody>
          <a:bodyPr wrap="square">
            <a:spAutoFit/>
          </a:bodyPr>
          <a:lstStyle/>
          <a:p>
            <a:pPr lvl="0" algn="ct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Trao</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đổi</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với</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bạn</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suy</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nghĩ</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của</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mình</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về</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các</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nhân</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vật</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trong</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câu</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đã</a:t>
            </a:r>
            <a:r>
              <a:rPr lang="en-US" sz="4000" b="1" dirty="0">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học</a:t>
            </a:r>
            <a:endParaRPr kumimoji="0" lang="en-US" sz="4000" b="1" i="0" u="none" strike="noStrike" kern="1200" cap="none" spc="0" normalizeH="0" baseline="0" noProof="0" dirty="0">
              <a:ln>
                <a:noFill/>
              </a:ln>
              <a:solidFill>
                <a:srgbClr val="E74D0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07870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E6C0F6D-511C-465A-B1C5-94E44A3C0D85}"/>
              </a:ext>
            </a:extLst>
          </p:cNvPr>
          <p:cNvSpPr/>
          <p:nvPr/>
        </p:nvSpPr>
        <p:spPr>
          <a:xfrm>
            <a:off x="472966" y="220717"/>
            <a:ext cx="11214537" cy="64638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7" name="TextBox 6">
            <a:extLst>
              <a:ext uri="{FF2B5EF4-FFF2-40B4-BE49-F238E27FC236}">
                <a16:creationId xmlns:a16="http://schemas.microsoft.com/office/drawing/2014/main" id="{CEB3582F-F3A3-419E-ACC5-DF5558BFB7D8}"/>
              </a:ext>
            </a:extLst>
          </p:cNvPr>
          <p:cNvSpPr txBox="1"/>
          <p:nvPr/>
        </p:nvSpPr>
        <p:spPr>
          <a:xfrm>
            <a:off x="919656" y="482825"/>
            <a:ext cx="9890234" cy="830997"/>
          </a:xfrm>
          <a:prstGeom prst="rect">
            <a:avLst/>
          </a:prstGeom>
          <a:noFill/>
        </p:spPr>
        <p:txBody>
          <a:bodyPr wrap="square" rtlCol="0">
            <a:spAutoFit/>
          </a:bodyPr>
          <a:lstStyle/>
          <a:p>
            <a:pPr algn="ctr"/>
            <a:r>
              <a:rPr lang="vi-VN"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G: Đọc những câu chuyện gợi ý dưới đây để nhớ lại các chi tiết về những nhân vật đã đọc.</a:t>
            </a:r>
          </a:p>
        </p:txBody>
      </p:sp>
      <p:pic>
        <p:nvPicPr>
          <p:cNvPr id="13" name="Picture 12">
            <a:extLst>
              <a:ext uri="{FF2B5EF4-FFF2-40B4-BE49-F238E27FC236}">
                <a16:creationId xmlns:a16="http://schemas.microsoft.com/office/drawing/2014/main" id="{E79616A6-7ACE-40BF-B298-7C62EE9477C2}"/>
              </a:ext>
            </a:extLst>
          </p:cNvPr>
          <p:cNvPicPr>
            <a:picLocks noChangeAspect="1"/>
          </p:cNvPicPr>
          <p:nvPr/>
        </p:nvPicPr>
        <p:blipFill>
          <a:blip r:embed="rId2"/>
          <a:stretch>
            <a:fillRect/>
          </a:stretch>
        </p:blipFill>
        <p:spPr>
          <a:xfrm>
            <a:off x="2375339" y="1383132"/>
            <a:ext cx="7683061" cy="1474569"/>
          </a:xfrm>
          <a:prstGeom prst="rect">
            <a:avLst/>
          </a:prstGeom>
        </p:spPr>
      </p:pic>
      <p:pic>
        <p:nvPicPr>
          <p:cNvPr id="20" name="Picture 19">
            <a:extLst>
              <a:ext uri="{FF2B5EF4-FFF2-40B4-BE49-F238E27FC236}">
                <a16:creationId xmlns:a16="http://schemas.microsoft.com/office/drawing/2014/main" id="{B5D61A6E-E622-4101-82CB-BE9D0202C75D}"/>
              </a:ext>
            </a:extLst>
          </p:cNvPr>
          <p:cNvPicPr>
            <a:picLocks noChangeAspect="1"/>
          </p:cNvPicPr>
          <p:nvPr/>
        </p:nvPicPr>
        <p:blipFill>
          <a:blip r:embed="rId3"/>
          <a:stretch>
            <a:fillRect/>
          </a:stretch>
        </p:blipFill>
        <p:spPr>
          <a:xfrm>
            <a:off x="2255946" y="2857701"/>
            <a:ext cx="7560715" cy="3910753"/>
          </a:xfrm>
          <a:prstGeom prst="rect">
            <a:avLst/>
          </a:prstGeom>
        </p:spPr>
      </p:pic>
    </p:spTree>
    <p:extLst>
      <p:ext uri="{BB962C8B-B14F-4D97-AF65-F5344CB8AC3E}">
        <p14:creationId xmlns:p14="http://schemas.microsoft.com/office/powerpoint/2010/main" val="40444411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C77CEC06-969C-4D7E-8FB7-2F2048854481}"/>
              </a:ext>
            </a:extLst>
          </p:cNvPr>
          <p:cNvSpPr/>
          <p:nvPr/>
        </p:nvSpPr>
        <p:spPr>
          <a:xfrm>
            <a:off x="266700" y="152400"/>
            <a:ext cx="11620500" cy="6553200"/>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8" name="Picture 7">
            <a:extLst>
              <a:ext uri="{FF2B5EF4-FFF2-40B4-BE49-F238E27FC236}">
                <a16:creationId xmlns:a16="http://schemas.microsoft.com/office/drawing/2014/main" id="{D581E9B4-8DE2-4D49-9B81-5119A54BC074}"/>
              </a:ext>
            </a:extLst>
          </p:cNvPr>
          <p:cNvPicPr>
            <a:picLocks noChangeAspect="1"/>
          </p:cNvPicPr>
          <p:nvPr/>
        </p:nvPicPr>
        <p:blipFill rotWithShape="1">
          <a:blip r:embed="rId3">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9" name="Picture 8">
            <a:extLst>
              <a:ext uri="{FF2B5EF4-FFF2-40B4-BE49-F238E27FC236}">
                <a16:creationId xmlns:a16="http://schemas.microsoft.com/office/drawing/2014/main" id="{5D3CFB9E-CCD4-490E-9BFA-DBF9D295A3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5167" y="4151921"/>
            <a:ext cx="4639141" cy="2659380"/>
          </a:xfrm>
          <a:prstGeom prst="rect">
            <a:avLst/>
          </a:prstGeom>
        </p:spPr>
      </p:pic>
      <p:grpSp>
        <p:nvGrpSpPr>
          <p:cNvPr id="10" name="Group 9">
            <a:extLst>
              <a:ext uri="{FF2B5EF4-FFF2-40B4-BE49-F238E27FC236}">
                <a16:creationId xmlns:a16="http://schemas.microsoft.com/office/drawing/2014/main" id="{7F39D3EF-ABF9-4B7F-9C82-638FD7FA373B}"/>
              </a:ext>
            </a:extLst>
          </p:cNvPr>
          <p:cNvGrpSpPr/>
          <p:nvPr/>
        </p:nvGrpSpPr>
        <p:grpSpPr>
          <a:xfrm>
            <a:off x="300380" y="1480714"/>
            <a:ext cx="11591224" cy="3192757"/>
            <a:chOff x="144378" y="1276178"/>
            <a:chExt cx="11591224" cy="3192757"/>
          </a:xfrm>
        </p:grpSpPr>
        <p:sp>
          <p:nvSpPr>
            <p:cNvPr id="11" name="Rectangle: Rounded Corners 10">
              <a:extLst>
                <a:ext uri="{FF2B5EF4-FFF2-40B4-BE49-F238E27FC236}">
                  <a16:creationId xmlns:a16="http://schemas.microsoft.com/office/drawing/2014/main" id="{C207CBCA-62ED-45D8-BE17-4A9111C92786}"/>
                </a:ext>
              </a:extLst>
            </p:cNvPr>
            <p:cNvSpPr/>
            <p:nvPr/>
          </p:nvSpPr>
          <p:spPr>
            <a:xfrm>
              <a:off x="1311442" y="1639013"/>
              <a:ext cx="10424160" cy="2829922"/>
            </a:xfrm>
            <a:custGeom>
              <a:avLst/>
              <a:gdLst>
                <a:gd name="connsiteX0" fmla="*/ 0 w 10424160"/>
                <a:gd name="connsiteY0" fmla="*/ 471663 h 2829922"/>
                <a:gd name="connsiteX1" fmla="*/ 471663 w 10424160"/>
                <a:gd name="connsiteY1" fmla="*/ 0 h 2829922"/>
                <a:gd name="connsiteX2" fmla="*/ 9952497 w 10424160"/>
                <a:gd name="connsiteY2" fmla="*/ 0 h 2829922"/>
                <a:gd name="connsiteX3" fmla="*/ 10424160 w 10424160"/>
                <a:gd name="connsiteY3" fmla="*/ 471663 h 2829922"/>
                <a:gd name="connsiteX4" fmla="*/ 10424160 w 10424160"/>
                <a:gd name="connsiteY4" fmla="*/ 2358259 h 2829922"/>
                <a:gd name="connsiteX5" fmla="*/ 9952497 w 10424160"/>
                <a:gd name="connsiteY5" fmla="*/ 2829922 h 2829922"/>
                <a:gd name="connsiteX6" fmla="*/ 471663 w 10424160"/>
                <a:gd name="connsiteY6" fmla="*/ 2829922 h 2829922"/>
                <a:gd name="connsiteX7" fmla="*/ 0 w 10424160"/>
                <a:gd name="connsiteY7" fmla="*/ 2358259 h 2829922"/>
                <a:gd name="connsiteX8" fmla="*/ 0 w 10424160"/>
                <a:gd name="connsiteY8" fmla="*/ 471663 h 282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4160" h="2829922" fill="none" extrusionOk="0">
                  <a:moveTo>
                    <a:pt x="0" y="471663"/>
                  </a:moveTo>
                  <a:cubicBezTo>
                    <a:pt x="-11806" y="212571"/>
                    <a:pt x="238667" y="24599"/>
                    <a:pt x="471663" y="0"/>
                  </a:cubicBezTo>
                  <a:cubicBezTo>
                    <a:pt x="4172670" y="60018"/>
                    <a:pt x="6083246" y="-77971"/>
                    <a:pt x="9952497" y="0"/>
                  </a:cubicBezTo>
                  <a:cubicBezTo>
                    <a:pt x="10227072" y="-10053"/>
                    <a:pt x="10392343" y="176716"/>
                    <a:pt x="10424160" y="471663"/>
                  </a:cubicBezTo>
                  <a:cubicBezTo>
                    <a:pt x="10380846" y="1224686"/>
                    <a:pt x="10278910" y="1733430"/>
                    <a:pt x="10424160" y="2358259"/>
                  </a:cubicBezTo>
                  <a:cubicBezTo>
                    <a:pt x="10438302" y="2617306"/>
                    <a:pt x="10214743" y="2823415"/>
                    <a:pt x="9952497" y="2829922"/>
                  </a:cubicBezTo>
                  <a:cubicBezTo>
                    <a:pt x="7132943" y="2942789"/>
                    <a:pt x="2343751" y="2735549"/>
                    <a:pt x="471663" y="2829922"/>
                  </a:cubicBezTo>
                  <a:cubicBezTo>
                    <a:pt x="220046" y="2831908"/>
                    <a:pt x="28582" y="2619535"/>
                    <a:pt x="0" y="2358259"/>
                  </a:cubicBezTo>
                  <a:cubicBezTo>
                    <a:pt x="-23346" y="1592782"/>
                    <a:pt x="-13388" y="1297723"/>
                    <a:pt x="0" y="471663"/>
                  </a:cubicBezTo>
                  <a:close/>
                </a:path>
                <a:path w="10424160" h="2829922" stroke="0" extrusionOk="0">
                  <a:moveTo>
                    <a:pt x="0" y="471663"/>
                  </a:moveTo>
                  <a:cubicBezTo>
                    <a:pt x="-47654" y="224623"/>
                    <a:pt x="189357" y="-134"/>
                    <a:pt x="471663" y="0"/>
                  </a:cubicBezTo>
                  <a:cubicBezTo>
                    <a:pt x="1866626" y="39249"/>
                    <a:pt x="8855447" y="1994"/>
                    <a:pt x="9952497" y="0"/>
                  </a:cubicBezTo>
                  <a:cubicBezTo>
                    <a:pt x="10209221" y="14046"/>
                    <a:pt x="10474167" y="222768"/>
                    <a:pt x="10424160" y="471663"/>
                  </a:cubicBezTo>
                  <a:cubicBezTo>
                    <a:pt x="10324189" y="1079463"/>
                    <a:pt x="10425151" y="1519959"/>
                    <a:pt x="10424160" y="2358259"/>
                  </a:cubicBezTo>
                  <a:cubicBezTo>
                    <a:pt x="10435913" y="2617153"/>
                    <a:pt x="10234337" y="2799983"/>
                    <a:pt x="9952497" y="2829922"/>
                  </a:cubicBezTo>
                  <a:cubicBezTo>
                    <a:pt x="7461205" y="2897918"/>
                    <a:pt x="2714373" y="2846097"/>
                    <a:pt x="471663" y="2829922"/>
                  </a:cubicBezTo>
                  <a:cubicBezTo>
                    <a:pt x="231628" y="2826488"/>
                    <a:pt x="8487" y="2616940"/>
                    <a:pt x="0" y="2358259"/>
                  </a:cubicBezTo>
                  <a:cubicBezTo>
                    <a:pt x="-45860" y="1426706"/>
                    <a:pt x="-11069" y="1111811"/>
                    <a:pt x="0" y="471663"/>
                  </a:cubicBezTo>
                  <a:close/>
                </a:path>
              </a:pathLst>
            </a:custGeom>
            <a:solidFill>
              <a:srgbClr val="FFFF66"/>
            </a:solidFill>
            <a:ln w="38100" cmpd="thickThin">
              <a:solidFill>
                <a:srgbClr val="FFC000"/>
              </a:solidFill>
              <a:prstDash val="sysDash"/>
              <a:extLst>
                <a:ext uri="{C807C97D-BFC1-408E-A445-0C87EB9F89A2}">
                  <ask:lineSketchStyleProps xmlns:ask="http://schemas.microsoft.com/office/drawing/2018/sketchyshapes" sd="1192132449">
                    <a:prstGeom prst="roundRect">
                      <a:avLst/>
                    </a:prstGeom>
                    <ask:type>
                      <ask:lineSketchCurved/>
                    </ask:type>
                  </ask:lineSketchStyleProps>
                </a:ext>
              </a:extLst>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dark, doll&#10;&#10;Description automatically generated">
              <a:extLst>
                <a:ext uri="{FF2B5EF4-FFF2-40B4-BE49-F238E27FC236}">
                  <a16:creationId xmlns:a16="http://schemas.microsoft.com/office/drawing/2014/main" id="{89EE403B-3013-44A4-8069-1948804396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378" y="1276178"/>
              <a:ext cx="1818410" cy="2926080"/>
            </a:xfrm>
            <a:prstGeom prst="rect">
              <a:avLst/>
            </a:prstGeom>
          </p:spPr>
        </p:pic>
      </p:grpSp>
      <p:sp>
        <p:nvSpPr>
          <p:cNvPr id="13" name="TextBox 12">
            <a:extLst>
              <a:ext uri="{FF2B5EF4-FFF2-40B4-BE49-F238E27FC236}">
                <a16:creationId xmlns:a16="http://schemas.microsoft.com/office/drawing/2014/main" id="{830CD822-3FA1-4976-AD5B-030DF0FE0ACA}"/>
              </a:ext>
            </a:extLst>
          </p:cNvPr>
          <p:cNvSpPr txBox="1"/>
          <p:nvPr/>
        </p:nvSpPr>
        <p:spPr>
          <a:xfrm>
            <a:off x="1810352" y="2145818"/>
            <a:ext cx="10081252" cy="1589602"/>
          </a:xfrm>
          <a:prstGeom prst="rect">
            <a:avLst/>
          </a:prstGeom>
          <a:noFill/>
        </p:spPr>
        <p:txBody>
          <a:bodyPr wrap="square">
            <a:spAutoFit/>
          </a:bodyPr>
          <a:lstStyle/>
          <a:p>
            <a:pPr algn="just">
              <a:lnSpc>
                <a:spcPct val="114000"/>
              </a:lnSpc>
            </a:pP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Mỗi</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nhóm</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chọn</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một</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nhân</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vật</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và</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nói</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lên</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suy</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nghĩ</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về</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nhân</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vật</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đó</a:t>
            </a: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p>
          <a:p>
            <a:pPr algn="just">
              <a:lnSpc>
                <a:spcPct val="114000"/>
              </a:lnSpc>
            </a:pP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vi-VN"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HS chia </a:t>
            </a:r>
            <a:r>
              <a:rPr lang="vi-VN"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sẻ</a:t>
            </a:r>
            <a:r>
              <a:rPr lang="vi-VN"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t</a:t>
            </a:r>
            <a:r>
              <a:rPr lang="en-029"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hống</a:t>
            </a:r>
            <a:r>
              <a:rPr lang="en-029"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029"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nhất</a:t>
            </a:r>
            <a:r>
              <a:rPr lang="en-029"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029"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kết</a:t>
            </a:r>
            <a:r>
              <a:rPr lang="en-029"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029"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quả</a:t>
            </a:r>
            <a:r>
              <a:rPr lang="en-029"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029"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trong</a:t>
            </a:r>
            <a:r>
              <a:rPr lang="en-029"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029"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nhóm</a:t>
            </a:r>
            <a:r>
              <a:rPr lang="en-029"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029"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ghi</a:t>
            </a:r>
            <a:r>
              <a:rPr lang="en-029"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029"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vào</a:t>
            </a:r>
            <a:r>
              <a:rPr lang="en-029"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029"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bảng</a:t>
            </a:r>
            <a:r>
              <a:rPr lang="en-029"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029" sz="2900"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nhóm</a:t>
            </a:r>
            <a:r>
              <a:rPr lang="en-029"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14000"/>
              </a:lnSpc>
            </a:pPr>
            <a:r>
              <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Đại</a:t>
            </a:r>
            <a:r>
              <a:rPr lang="en-US" sz="2900"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diện</a:t>
            </a:r>
            <a:r>
              <a:rPr lang="en-US" sz="2900"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nhóm</a:t>
            </a:r>
            <a:r>
              <a:rPr lang="en-US" sz="2900"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lên</a:t>
            </a:r>
            <a:r>
              <a:rPr lang="en-US" sz="2900"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bảng</a:t>
            </a:r>
            <a:r>
              <a:rPr lang="en-US" sz="2900"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trình</a:t>
            </a:r>
            <a:r>
              <a:rPr lang="en-US" sz="2900"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bày</a:t>
            </a:r>
            <a:r>
              <a:rPr lang="en-US" sz="2900"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trước</a:t>
            </a:r>
            <a:r>
              <a:rPr lang="en-US" sz="2900"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lớp</a:t>
            </a:r>
            <a:endParaRPr lang="en-US" sz="29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6" name="Picture 15">
            <a:extLst>
              <a:ext uri="{FF2B5EF4-FFF2-40B4-BE49-F238E27FC236}">
                <a16:creationId xmlns:a16="http://schemas.microsoft.com/office/drawing/2014/main" id="{F3198D48-3CA8-4762-9553-CBAE7E6E16AD}"/>
              </a:ext>
            </a:extLst>
          </p:cNvPr>
          <p:cNvPicPr>
            <a:picLocks noChangeAspect="1"/>
          </p:cNvPicPr>
          <p:nvPr/>
        </p:nvPicPr>
        <p:blipFill>
          <a:blip r:embed="rId6"/>
          <a:stretch>
            <a:fillRect/>
          </a:stretch>
        </p:blipFill>
        <p:spPr>
          <a:xfrm>
            <a:off x="2012544" y="276531"/>
            <a:ext cx="7812136" cy="1105662"/>
          </a:xfrm>
          <a:prstGeom prst="rect">
            <a:avLst/>
          </a:prstGeom>
        </p:spPr>
      </p:pic>
    </p:spTree>
    <p:extLst>
      <p:ext uri="{BB962C8B-B14F-4D97-AF65-F5344CB8AC3E}">
        <p14:creationId xmlns:p14="http://schemas.microsoft.com/office/powerpoint/2010/main" val="4884500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1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p:tgtEl>
                                              <p:spTgt spid="10"/>
                                            </p:tgtEl>
                                            <p:attrNameLst>
                                              <p:attrName>ppt_y</p:attrName>
                                            </p:attrNameLst>
                                          </p:cBhvr>
                                          <p:tavLst>
                                            <p:tav tm="0">
                                              <p:val>
                                                <p:strVal val="#ppt_y+#ppt_h*1.125000"/>
                                              </p:val>
                                            </p:tav>
                                            <p:tav tm="100000">
                                              <p:val>
                                                <p:strVal val="#ppt_y"/>
                                              </p:val>
                                            </p:tav>
                                          </p:tavLst>
                                        </p:anim>
                                        <p:animEffect transition="in" filter="wipe(up)">
                                          <p:cBhvr>
                                            <p:cTn id="11" dur="500"/>
                                            <p:tgtEl>
                                              <p:spTgt spid="10"/>
                                            </p:tgtEl>
                                          </p:cBhvr>
                                        </p:animEffect>
                                      </p:childTnLst>
                                    </p:cTn>
                                  </p:par>
                                  <p:par>
                                    <p:cTn id="12" presetID="22" presetClass="entr" presetSubtype="8" fill="hold" grpId="0" nodeType="withEffect">
                                      <p:stCondLst>
                                        <p:cond delay="0"/>
                                      </p:stCondLst>
                                      <p:iterate type="wd">
                                        <p:tmPct val="10000"/>
                                      </p:iterate>
                                      <p:childTnLst>
                                        <p:set>
                                          <p:cBhvr>
                                            <p:cTn id="13" dur="1" fill="hold">
                                              <p:stCondLst>
                                                <p:cond delay="0"/>
                                              </p:stCondLst>
                                            </p:cTn>
                                            <p:tgtEl>
                                              <p:spTgt spid="13"/>
                                            </p:tgtEl>
                                            <p:attrNameLst>
                                              <p:attrName>style.visibility</p:attrName>
                                            </p:attrNameLst>
                                          </p:cBhvr>
                                          <p:to>
                                            <p:strVal val="visible"/>
                                          </p:to>
                                        </p:set>
                                        <p:animEffect transition="in" filter="wipe(left)">
                                          <p:cBhvr>
                                            <p:cTn id="14" dur="1000"/>
                                            <p:tgtEl>
                                              <p:spTgt spid="13"/>
                                            </p:tgtEl>
                                          </p:cBhvr>
                                        </p:animEffect>
                                      </p:childTnLst>
                                    </p:cTn>
                                  </p:par>
                                  <p:par>
                                    <p:cTn id="15" presetID="2" presetClass="entr" presetSubtype="4" fill="hold" nodeType="withEffect" p14:presetBounceEnd="60000">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14:bounceEnd="60000">
                                          <p:cBhvr additive="base">
                                            <p:cTn id="17" dur="75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18" dur="75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1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p:tgtEl>
                                              <p:spTgt spid="10"/>
                                            </p:tgtEl>
                                            <p:attrNameLst>
                                              <p:attrName>ppt_y</p:attrName>
                                            </p:attrNameLst>
                                          </p:cBhvr>
                                          <p:tavLst>
                                            <p:tav tm="0">
                                              <p:val>
                                                <p:strVal val="#ppt_y+#ppt_h*1.125000"/>
                                              </p:val>
                                            </p:tav>
                                            <p:tav tm="100000">
                                              <p:val>
                                                <p:strVal val="#ppt_y"/>
                                              </p:val>
                                            </p:tav>
                                          </p:tavLst>
                                        </p:anim>
                                        <p:animEffect transition="in" filter="wipe(up)">
                                          <p:cBhvr>
                                            <p:cTn id="11" dur="500"/>
                                            <p:tgtEl>
                                              <p:spTgt spid="10"/>
                                            </p:tgtEl>
                                          </p:cBhvr>
                                        </p:animEffect>
                                      </p:childTnLst>
                                    </p:cTn>
                                  </p:par>
                                  <p:par>
                                    <p:cTn id="12" presetID="22" presetClass="entr" presetSubtype="8" fill="hold" grpId="0" nodeType="withEffect">
                                      <p:stCondLst>
                                        <p:cond delay="0"/>
                                      </p:stCondLst>
                                      <p:iterate type="wd">
                                        <p:tmPct val="10000"/>
                                      </p:iterate>
                                      <p:childTnLst>
                                        <p:set>
                                          <p:cBhvr>
                                            <p:cTn id="13" dur="1" fill="hold">
                                              <p:stCondLst>
                                                <p:cond delay="0"/>
                                              </p:stCondLst>
                                            </p:cTn>
                                            <p:tgtEl>
                                              <p:spTgt spid="13"/>
                                            </p:tgtEl>
                                            <p:attrNameLst>
                                              <p:attrName>style.visibility</p:attrName>
                                            </p:attrNameLst>
                                          </p:cBhvr>
                                          <p:to>
                                            <p:strVal val="visible"/>
                                          </p:to>
                                        </p:set>
                                        <p:animEffect transition="in" filter="wipe(left)">
                                          <p:cBhvr>
                                            <p:cTn id="14" dur="1000"/>
                                            <p:tgtEl>
                                              <p:spTgt spid="13"/>
                                            </p:tgtEl>
                                          </p:cBhvr>
                                        </p:animEffect>
                                      </p:childTnLst>
                                    </p:cTn>
                                  </p:par>
                                  <p:par>
                                    <p:cTn id="15" presetID="2" presetClass="entr" presetSubtype="4"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750" fill="hold"/>
                                            <p:tgtEl>
                                              <p:spTgt spid="9"/>
                                            </p:tgtEl>
                                            <p:attrNameLst>
                                              <p:attrName>ppt_x</p:attrName>
                                            </p:attrNameLst>
                                          </p:cBhvr>
                                          <p:tavLst>
                                            <p:tav tm="0">
                                              <p:val>
                                                <p:strVal val="#ppt_x"/>
                                              </p:val>
                                            </p:tav>
                                            <p:tav tm="100000">
                                              <p:val>
                                                <p:strVal val="#ppt_x"/>
                                              </p:val>
                                            </p:tav>
                                          </p:tavLst>
                                        </p:anim>
                                        <p:anim calcmode="lin" valueType="num">
                                          <p:cBhvr additive="base">
                                            <p:cTn id="18" dur="75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7"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6C71D8-9198-44AA-B0F7-41AF419AB4F7}"/>
              </a:ext>
            </a:extLst>
          </p:cNvPr>
          <p:cNvSpPr txBox="1"/>
          <p:nvPr/>
        </p:nvSpPr>
        <p:spPr>
          <a:xfrm>
            <a:off x="1800664" y="1863358"/>
            <a:ext cx="8145194" cy="218521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thích Cô – li – a vì khi viết văn, bạn ấy đã nói những việc mà bạn ấy không hề làm. Nhưng khi mẹ nhắc thì bạn ấy đã cố gắng hoàn thành tất cả những công việc đó.</a:t>
            </a:r>
            <a:endParaRPr kumimoji="0" lang="en-US" sz="3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 name="Group 3">
            <a:extLst>
              <a:ext uri="{FF2B5EF4-FFF2-40B4-BE49-F238E27FC236}">
                <a16:creationId xmlns:a16="http://schemas.microsoft.com/office/drawing/2014/main" id="{50895392-BD73-4C7C-9D7C-4DA5EB5AD856}"/>
              </a:ext>
            </a:extLst>
          </p:cNvPr>
          <p:cNvGrpSpPr/>
          <p:nvPr/>
        </p:nvGrpSpPr>
        <p:grpSpPr>
          <a:xfrm>
            <a:off x="3716543" y="302893"/>
            <a:ext cx="4313435" cy="1442862"/>
            <a:chOff x="3710997" y="181081"/>
            <a:chExt cx="4313435" cy="1442862"/>
          </a:xfrm>
        </p:grpSpPr>
        <p:pic>
          <p:nvPicPr>
            <p:cNvPr id="5" name="Picture 4">
              <a:extLst>
                <a:ext uri="{FF2B5EF4-FFF2-40B4-BE49-F238E27FC236}">
                  <a16:creationId xmlns:a16="http://schemas.microsoft.com/office/drawing/2014/main" id="{66C61040-05F9-46E4-9907-3067057D69A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0997" y="181081"/>
              <a:ext cx="4313435" cy="1442862"/>
            </a:xfrm>
            <a:prstGeom prst="rect">
              <a:avLst/>
            </a:prstGeom>
          </p:spPr>
        </p:pic>
        <p:sp>
          <p:nvSpPr>
            <p:cNvPr id="6" name="TextBox 5">
              <a:extLst>
                <a:ext uri="{FF2B5EF4-FFF2-40B4-BE49-F238E27FC236}">
                  <a16:creationId xmlns:a16="http://schemas.microsoft.com/office/drawing/2014/main" id="{07E02D74-96B1-4A17-ADE0-F7E2D2046DFD}"/>
                </a:ext>
              </a:extLst>
            </p:cNvPr>
            <p:cNvSpPr txBox="1"/>
            <p:nvPr/>
          </p:nvSpPr>
          <p:spPr>
            <a:xfrm>
              <a:off x="4752368" y="501904"/>
              <a:ext cx="299893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微软雅黑"/>
                  <a:cs typeface="Arial" panose="020B0604020202020204" pitchFamily="34" charset="0"/>
                </a:rPr>
                <a:t>Gợi</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rPr>
                <a:t> ý</a:t>
              </a:r>
            </a:p>
          </p:txBody>
        </p:sp>
      </p:grpSp>
    </p:spTree>
    <p:extLst>
      <p:ext uri="{BB962C8B-B14F-4D97-AF65-F5344CB8AC3E}">
        <p14:creationId xmlns:p14="http://schemas.microsoft.com/office/powerpoint/2010/main" val="40975860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D79335B-A96F-4739-9AD2-E56E242441DF}"/>
              </a:ext>
            </a:extLst>
          </p:cNvPr>
          <p:cNvPicPr>
            <a:picLocks noChangeAspect="1"/>
          </p:cNvPicPr>
          <p:nvPr/>
        </p:nvPicPr>
        <p:blipFill rotWithShape="1">
          <a:blip r:embed="rId3">
            <a:extLst>
              <a:ext uri="{28A0092B-C50C-407E-A947-70E740481C1C}">
                <a14:useLocalDpi xmlns:a14="http://schemas.microsoft.com/office/drawing/2010/main" val="0"/>
              </a:ext>
            </a:extLst>
          </a:blip>
          <a:srcRect t="12849" b="9313"/>
          <a:stretch/>
        </p:blipFill>
        <p:spPr>
          <a:xfrm>
            <a:off x="0" y="0"/>
            <a:ext cx="12192000" cy="6858000"/>
          </a:xfrm>
          <a:prstGeom prst="rect">
            <a:avLst/>
          </a:prstGeom>
        </p:spPr>
      </p:pic>
      <p:pic>
        <p:nvPicPr>
          <p:cNvPr id="12" name="图片 4" descr="图片包含 室内, 物体&#10;&#10;描述已自动生成">
            <a:extLst>
              <a:ext uri="{FF2B5EF4-FFF2-40B4-BE49-F238E27FC236}">
                <a16:creationId xmlns:a16="http://schemas.microsoft.com/office/drawing/2014/main" id="{F3ED3AE4-044C-45B6-8110-D3481D2A8E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6259" y="935731"/>
            <a:ext cx="8185145" cy="5791200"/>
          </a:xfrm>
          <a:prstGeom prst="rect">
            <a:avLst/>
          </a:prstGeom>
        </p:spPr>
      </p:pic>
      <p:pic>
        <p:nvPicPr>
          <p:cNvPr id="13" name="图片 4">
            <a:extLst>
              <a:ext uri="{FF2B5EF4-FFF2-40B4-BE49-F238E27FC236}">
                <a16:creationId xmlns:a16="http://schemas.microsoft.com/office/drawing/2014/main" id="{AD7D7E57-1F6E-448D-BD90-2519EDB593D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662" t="50000" r="18330" b="16889"/>
          <a:stretch/>
        </p:blipFill>
        <p:spPr>
          <a:xfrm>
            <a:off x="-785078" y="1877133"/>
            <a:ext cx="6294121" cy="4665789"/>
          </a:xfrm>
          <a:prstGeom prst="rect">
            <a:avLst/>
          </a:prstGeom>
        </p:spPr>
      </p:pic>
      <p:sp>
        <p:nvSpPr>
          <p:cNvPr id="14" name="TextBox 13">
            <a:extLst>
              <a:ext uri="{FF2B5EF4-FFF2-40B4-BE49-F238E27FC236}">
                <a16:creationId xmlns:a16="http://schemas.microsoft.com/office/drawing/2014/main" id="{248F4EB9-8CA5-4E9D-B451-7E80B74CEC05}"/>
              </a:ext>
            </a:extLst>
          </p:cNvPr>
          <p:cNvSpPr txBox="1"/>
          <p:nvPr/>
        </p:nvSpPr>
        <p:spPr>
          <a:xfrm>
            <a:off x="4300795" y="2459504"/>
            <a:ext cx="4836071" cy="1938992"/>
          </a:xfrm>
          <a:prstGeom prst="rect">
            <a:avLst/>
          </a:prstGeom>
          <a:noFill/>
        </p:spPr>
        <p:txBody>
          <a:bodyPr wrap="square">
            <a:spAutoFit/>
          </a:bodyPr>
          <a:lstStyle/>
          <a:p>
            <a:pPr lvl="0" algn="ctr"/>
            <a:r>
              <a:rPr lang="en-US" sz="4000" b="1">
                <a:solidFill>
                  <a:srgbClr val="E74D0F"/>
                </a:solidFill>
                <a:effectLst>
                  <a:glow rad="139700">
                    <a:srgbClr val="FFC000">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Viết đoạn văn ngắn về một nhân vật trong câu chuyện đã học</a:t>
            </a:r>
            <a:endParaRPr kumimoji="0" lang="en-US" sz="4000" b="1" i="0" u="none" strike="noStrike" kern="1200" cap="none" spc="0" normalizeH="0" baseline="0" noProof="0" dirty="0">
              <a:ln>
                <a:noFill/>
              </a:ln>
              <a:solidFill>
                <a:srgbClr val="E74D0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7885785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D79335B-A96F-4739-9AD2-E56E242441DF}"/>
              </a:ext>
            </a:extLst>
          </p:cNvPr>
          <p:cNvPicPr>
            <a:picLocks noChangeAspect="1"/>
          </p:cNvPicPr>
          <p:nvPr/>
        </p:nvPicPr>
        <p:blipFill rotWithShape="1">
          <a:blip r:embed="rId3">
            <a:extLst>
              <a:ext uri="{28A0092B-C50C-407E-A947-70E740481C1C}">
                <a14:useLocalDpi xmlns:a14="http://schemas.microsoft.com/office/drawing/2010/main" val="0"/>
              </a:ext>
            </a:extLst>
          </a:blip>
          <a:srcRect t="12849" b="9313"/>
          <a:stretch/>
        </p:blipFill>
        <p:spPr>
          <a:xfrm>
            <a:off x="0" y="0"/>
            <a:ext cx="12192000" cy="6858000"/>
          </a:xfrm>
          <a:prstGeom prst="rect">
            <a:avLst/>
          </a:prstGeom>
        </p:spPr>
      </p:pic>
      <p:pic>
        <p:nvPicPr>
          <p:cNvPr id="7" name="图片 3" descr="图片包含 配件&#10;&#10;描述已自动生成">
            <a:extLst>
              <a:ext uri="{FF2B5EF4-FFF2-40B4-BE49-F238E27FC236}">
                <a16:creationId xmlns:a16="http://schemas.microsoft.com/office/drawing/2014/main" id="{9D55A446-D712-42B7-A9E2-46FCE8DF67C7}"/>
              </a:ext>
            </a:extLst>
          </p:cNvPr>
          <p:cNvPicPr>
            <a:picLocks noChangeAspect="1"/>
          </p:cNvPicPr>
          <p:nvPr/>
        </p:nvPicPr>
        <p:blipFill rotWithShape="1">
          <a:blip r:embed="rId4">
            <a:extLst>
              <a:ext uri="{28A0092B-C50C-407E-A947-70E740481C1C}">
                <a14:useLocalDpi xmlns:a14="http://schemas.microsoft.com/office/drawing/2010/main" val="0"/>
              </a:ext>
            </a:extLst>
          </a:blip>
          <a:srcRect l="11581" t="10889" r="6878" b="14888"/>
          <a:stretch/>
        </p:blipFill>
        <p:spPr>
          <a:xfrm>
            <a:off x="2377439" y="-87654"/>
            <a:ext cx="5431247" cy="2247007"/>
          </a:xfrm>
          <a:prstGeom prst="rect">
            <a:avLst/>
          </a:prstGeom>
        </p:spPr>
      </p:pic>
      <p:sp>
        <p:nvSpPr>
          <p:cNvPr id="8" name="TextBox 7">
            <a:extLst>
              <a:ext uri="{FF2B5EF4-FFF2-40B4-BE49-F238E27FC236}">
                <a16:creationId xmlns:a16="http://schemas.microsoft.com/office/drawing/2014/main" id="{DDDC3E54-EF76-4559-9DE6-30031820F071}"/>
              </a:ext>
            </a:extLst>
          </p:cNvPr>
          <p:cNvSpPr txBox="1"/>
          <p:nvPr/>
        </p:nvSpPr>
        <p:spPr>
          <a:xfrm>
            <a:off x="2781743" y="522878"/>
            <a:ext cx="4497707"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22225">
                  <a:solidFill>
                    <a:srgbClr val="ED7D31"/>
                  </a:solidFill>
                  <a:prstDash val="solid"/>
                </a:ln>
                <a:solidFill>
                  <a:srgbClr val="ED7D31">
                    <a:lumMod val="40000"/>
                    <a:lumOff val="60000"/>
                  </a:srgbClr>
                </a:solidFill>
                <a:effectLst/>
                <a:uLnTx/>
                <a:uFillTx/>
                <a:latin typeface="Nunito black" pitchFamily="2" charset="0"/>
                <a:ea typeface="微软雅黑"/>
                <a:cs typeface="Calibri" panose="020F0502020204030204" pitchFamily="34" charset="0"/>
              </a:rPr>
              <a:t>Gợi</a:t>
            </a:r>
            <a:r>
              <a:rPr kumimoji="0" lang="en-US"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Nunito black" pitchFamily="2" charset="0"/>
                <a:ea typeface="微软雅黑"/>
                <a:cs typeface="Calibri" panose="020F0502020204030204" pitchFamily="34" charset="0"/>
              </a:rPr>
              <a:t> ý</a:t>
            </a:r>
          </a:p>
        </p:txBody>
      </p:sp>
      <p:pic>
        <p:nvPicPr>
          <p:cNvPr id="6" name="图片 4" descr="图片包含 电视&#10;&#10;自动生成的说明">
            <a:extLst>
              <a:ext uri="{FF2B5EF4-FFF2-40B4-BE49-F238E27FC236}">
                <a16:creationId xmlns:a16="http://schemas.microsoft.com/office/drawing/2014/main" id="{76DE43C4-C0F2-4483-8DC8-A807FD389EEB}"/>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p:blipFill>
        <p:spPr>
          <a:xfrm rot="20193939" flipH="1">
            <a:off x="-487631" y="2258760"/>
            <a:ext cx="5265683" cy="3932545"/>
          </a:xfrm>
          <a:prstGeom prst="rect">
            <a:avLst/>
          </a:prstGeom>
          <a:effectLst>
            <a:glow rad="25400">
              <a:srgbClr val="87B7DD">
                <a:alpha val="71000"/>
              </a:srgbClr>
            </a:glow>
          </a:effectLst>
        </p:spPr>
      </p:pic>
      <p:sp>
        <p:nvSpPr>
          <p:cNvPr id="10" name="TextBox 9">
            <a:extLst>
              <a:ext uri="{FF2B5EF4-FFF2-40B4-BE49-F238E27FC236}">
                <a16:creationId xmlns:a16="http://schemas.microsoft.com/office/drawing/2014/main" id="{2F0F18AD-0264-4B62-983D-97DB07DA43B6}"/>
              </a:ext>
            </a:extLst>
          </p:cNvPr>
          <p:cNvSpPr txBox="1"/>
          <p:nvPr/>
        </p:nvSpPr>
        <p:spPr>
          <a:xfrm rot="20162443">
            <a:off x="509815" y="3316796"/>
            <a:ext cx="3416537"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Nhân</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vật</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em</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thích</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là</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ai?</a:t>
            </a:r>
            <a:endParaRPr kumimoji="0" lang="vi-VN"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endParaRPr>
          </a:p>
        </p:txBody>
      </p:sp>
      <p:pic>
        <p:nvPicPr>
          <p:cNvPr id="11" name="图片 4" descr="图片包含 电视&#10;&#10;自动生成的说明">
            <a:extLst>
              <a:ext uri="{FF2B5EF4-FFF2-40B4-BE49-F238E27FC236}">
                <a16:creationId xmlns:a16="http://schemas.microsoft.com/office/drawing/2014/main" id="{FD7377BE-FBB5-4015-ABA8-F7D2341FC64E}"/>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p:blipFill>
        <p:spPr>
          <a:xfrm rot="21397687" flipH="1">
            <a:off x="3230930" y="2848489"/>
            <a:ext cx="5265683" cy="3932545"/>
          </a:xfrm>
          <a:prstGeom prst="rect">
            <a:avLst/>
          </a:prstGeom>
          <a:effectLst>
            <a:glow rad="25400">
              <a:srgbClr val="87B7DD">
                <a:alpha val="71000"/>
              </a:srgbClr>
            </a:glow>
          </a:effectLst>
        </p:spPr>
      </p:pic>
      <p:sp>
        <p:nvSpPr>
          <p:cNvPr id="12" name="TextBox 11">
            <a:extLst>
              <a:ext uri="{FF2B5EF4-FFF2-40B4-BE49-F238E27FC236}">
                <a16:creationId xmlns:a16="http://schemas.microsoft.com/office/drawing/2014/main" id="{53A772FC-53F8-47B5-9ACC-FCC70AB16E8C}"/>
              </a:ext>
            </a:extLst>
          </p:cNvPr>
          <p:cNvSpPr txBox="1"/>
          <p:nvPr/>
        </p:nvSpPr>
        <p:spPr>
          <a:xfrm>
            <a:off x="4207108" y="3779173"/>
            <a:ext cx="3416537"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noProof="0" dirty="0" err="1">
                <a:solidFill>
                  <a:sysClr val="windowText" lastClr="000000"/>
                </a:solidFill>
                <a:latin typeface="Calibri" panose="020F0502020204030204" pitchFamily="34" charset="0"/>
                <a:ea typeface="微软雅黑"/>
                <a:cs typeface="Calibri" panose="020F0502020204030204" pitchFamily="34" charset="0"/>
              </a:rPr>
              <a:t>Lý</a:t>
            </a:r>
            <a:r>
              <a:rPr lang="en-US" sz="3200" noProof="0" dirty="0">
                <a:solidFill>
                  <a:sysClr val="windowText" lastClr="000000"/>
                </a:solidFill>
                <a:latin typeface="Calibri" panose="020F0502020204030204" pitchFamily="34" charset="0"/>
                <a:ea typeface="微软雅黑"/>
                <a:cs typeface="Calibri" panose="020F0502020204030204" pitchFamily="34" charset="0"/>
              </a:rPr>
              <a:t> do </a:t>
            </a:r>
            <a:r>
              <a:rPr lang="en-US" sz="3200" noProof="0" dirty="0" err="1">
                <a:solidFill>
                  <a:sysClr val="windowText" lastClr="000000"/>
                </a:solidFill>
                <a:latin typeface="Calibri" panose="020F0502020204030204" pitchFamily="34" charset="0"/>
                <a:ea typeface="微软雅黑"/>
                <a:cs typeface="Calibri" panose="020F0502020204030204" pitchFamily="34" charset="0"/>
              </a:rPr>
              <a:t>em</a:t>
            </a:r>
            <a:r>
              <a:rPr lang="en-US" sz="3200" noProof="0" dirty="0">
                <a:solidFill>
                  <a:sysClr val="windowText" lastClr="000000"/>
                </a:solidFill>
                <a:latin typeface="Calibri" panose="020F0502020204030204" pitchFamily="34" charset="0"/>
                <a:ea typeface="微软雅黑"/>
                <a:cs typeface="Calibri" panose="020F0502020204030204" pitchFamily="34" charset="0"/>
              </a:rPr>
              <a:t> </a:t>
            </a:r>
            <a:r>
              <a:rPr lang="en-US" sz="3200" noProof="0" dirty="0" err="1">
                <a:solidFill>
                  <a:sysClr val="windowText" lastClr="000000"/>
                </a:solidFill>
                <a:latin typeface="Calibri" panose="020F0502020204030204" pitchFamily="34" charset="0"/>
                <a:ea typeface="微软雅黑"/>
                <a:cs typeface="Calibri" panose="020F0502020204030204" pitchFamily="34" charset="0"/>
              </a:rPr>
              <a:t>thíc</a:t>
            </a:r>
            <a:r>
              <a:rPr lang="en-US" sz="3200" dirty="0">
                <a:solidFill>
                  <a:sysClr val="windowText" lastClr="000000"/>
                </a:solidFill>
                <a:latin typeface="Calibri" panose="020F0502020204030204" pitchFamily="34" charset="0"/>
                <a:ea typeface="微软雅黑"/>
                <a:cs typeface="Calibri" panose="020F0502020204030204" pitchFamily="34" charset="0"/>
              </a:rPr>
              <a:t>h </a:t>
            </a:r>
            <a:r>
              <a:rPr lang="en-US" sz="3200" dirty="0" err="1">
                <a:solidFill>
                  <a:sysClr val="windowText" lastClr="000000"/>
                </a:solidFill>
                <a:latin typeface="Calibri" panose="020F0502020204030204" pitchFamily="34" charset="0"/>
                <a:ea typeface="微软雅黑"/>
                <a:cs typeface="Calibri" panose="020F0502020204030204" pitchFamily="34" charset="0"/>
              </a:rPr>
              <a:t>nhân</a:t>
            </a:r>
            <a:r>
              <a:rPr lang="en-US" sz="3200" dirty="0">
                <a:solidFill>
                  <a:sysClr val="windowText" lastClr="000000"/>
                </a:solidFill>
                <a:latin typeface="Calibri" panose="020F0502020204030204" pitchFamily="34" charset="0"/>
                <a:ea typeface="微软雅黑"/>
                <a:cs typeface="Calibri" panose="020F0502020204030204" pitchFamily="34" charset="0"/>
              </a:rPr>
              <a:t> </a:t>
            </a:r>
            <a:r>
              <a:rPr lang="en-US" sz="3200" dirty="0" err="1">
                <a:solidFill>
                  <a:sysClr val="windowText" lastClr="000000"/>
                </a:solidFill>
                <a:latin typeface="Calibri" panose="020F0502020204030204" pitchFamily="34" charset="0"/>
                <a:ea typeface="微软雅黑"/>
                <a:cs typeface="Calibri" panose="020F0502020204030204" pitchFamily="34" charset="0"/>
              </a:rPr>
              <a:t>vật</a:t>
            </a:r>
            <a:r>
              <a:rPr lang="en-US" sz="3200" dirty="0">
                <a:solidFill>
                  <a:sysClr val="windowText" lastClr="000000"/>
                </a:solidFill>
                <a:latin typeface="Calibri" panose="020F0502020204030204" pitchFamily="34" charset="0"/>
                <a:ea typeface="微软雅黑"/>
                <a:cs typeface="Calibri" panose="020F0502020204030204" pitchFamily="34" charset="0"/>
              </a:rPr>
              <a:t> </a:t>
            </a:r>
            <a:r>
              <a:rPr lang="en-US" sz="3200" dirty="0" err="1">
                <a:solidFill>
                  <a:sysClr val="windowText" lastClr="000000"/>
                </a:solidFill>
                <a:latin typeface="Calibri" panose="020F0502020204030204" pitchFamily="34" charset="0"/>
                <a:ea typeface="微软雅黑"/>
                <a:cs typeface="Calibri" panose="020F0502020204030204" pitchFamily="34" charset="0"/>
              </a:rPr>
              <a:t>đó</a:t>
            </a:r>
            <a:r>
              <a:rPr lang="en-US" sz="3200" dirty="0">
                <a:solidFill>
                  <a:sysClr val="windowText" lastClr="000000"/>
                </a:solidFill>
                <a:latin typeface="Calibri" panose="020F0502020204030204" pitchFamily="34" charset="0"/>
                <a:ea typeface="微软雅黑"/>
                <a:cs typeface="Calibri" panose="020F0502020204030204" pitchFamily="34" charset="0"/>
              </a:rPr>
              <a:t> </a:t>
            </a:r>
            <a:r>
              <a:rPr lang="en-US" sz="3200" dirty="0" err="1">
                <a:solidFill>
                  <a:sysClr val="windowText" lastClr="000000"/>
                </a:solidFill>
                <a:latin typeface="Calibri" panose="020F0502020204030204" pitchFamily="34" charset="0"/>
                <a:ea typeface="微软雅黑"/>
                <a:cs typeface="Calibri" panose="020F0502020204030204" pitchFamily="34" charset="0"/>
              </a:rPr>
              <a:t>là</a:t>
            </a:r>
            <a:r>
              <a:rPr lang="en-US" sz="3200" dirty="0">
                <a:solidFill>
                  <a:sysClr val="windowText" lastClr="000000"/>
                </a:solidFill>
                <a:latin typeface="Calibri" panose="020F0502020204030204" pitchFamily="34" charset="0"/>
                <a:ea typeface="微软雅黑"/>
                <a:cs typeface="Calibri" panose="020F0502020204030204" pitchFamily="34" charset="0"/>
              </a:rPr>
              <a:t> </a:t>
            </a:r>
            <a:r>
              <a:rPr lang="en-US" sz="3200" dirty="0" err="1">
                <a:solidFill>
                  <a:sysClr val="windowText" lastClr="000000"/>
                </a:solidFill>
                <a:latin typeface="Calibri" panose="020F0502020204030204" pitchFamily="34" charset="0"/>
                <a:ea typeface="微软雅黑"/>
                <a:cs typeface="Calibri" panose="020F0502020204030204" pitchFamily="34" charset="0"/>
              </a:rPr>
              <a:t>gì</a:t>
            </a:r>
            <a:r>
              <a:rPr lang="en-US" sz="3200" dirty="0">
                <a:solidFill>
                  <a:sysClr val="windowText" lastClr="000000"/>
                </a:solidFill>
                <a:latin typeface="Calibri" panose="020F0502020204030204" pitchFamily="34" charset="0"/>
                <a:ea typeface="微软雅黑"/>
                <a:cs typeface="Calibri" panose="020F0502020204030204" pitchFamily="34" charset="0"/>
              </a:rPr>
              <a:t>?</a:t>
            </a:r>
            <a:endParaRPr kumimoji="0" lang="vi-VN"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endParaRPr>
          </a:p>
        </p:txBody>
      </p:sp>
      <p:pic>
        <p:nvPicPr>
          <p:cNvPr id="13" name="图片 4" descr="图片包含 电视&#10;&#10;自动生成的说明">
            <a:extLst>
              <a:ext uri="{FF2B5EF4-FFF2-40B4-BE49-F238E27FC236}">
                <a16:creationId xmlns:a16="http://schemas.microsoft.com/office/drawing/2014/main" id="{A0AA24EC-E4B7-40DC-A804-49CC2CC1B251}"/>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9268" t="25647" r="37387" b="35242"/>
          <a:stretch/>
        </p:blipFill>
        <p:spPr>
          <a:xfrm rot="1406061">
            <a:off x="7321055" y="2374874"/>
            <a:ext cx="5265683" cy="3932545"/>
          </a:xfrm>
          <a:prstGeom prst="rect">
            <a:avLst/>
          </a:prstGeom>
          <a:effectLst>
            <a:glow rad="25400">
              <a:srgbClr val="87B7DD">
                <a:alpha val="71000"/>
              </a:srgbClr>
            </a:glow>
          </a:effectLst>
        </p:spPr>
      </p:pic>
      <p:sp>
        <p:nvSpPr>
          <p:cNvPr id="14" name="TextBox 13">
            <a:extLst>
              <a:ext uri="{FF2B5EF4-FFF2-40B4-BE49-F238E27FC236}">
                <a16:creationId xmlns:a16="http://schemas.microsoft.com/office/drawing/2014/main" id="{31AA2659-A7A8-4191-B884-AED321536D43}"/>
              </a:ext>
            </a:extLst>
          </p:cNvPr>
          <p:cNvSpPr txBox="1"/>
          <p:nvPr/>
        </p:nvSpPr>
        <p:spPr>
          <a:xfrm rot="1437557" flipH="1">
            <a:off x="8493675" y="3217510"/>
            <a:ext cx="2692876"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Cảm</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nghĩ</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của</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em</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về</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nhân</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noProof="0" dirty="0" err="1">
                <a:ln>
                  <a:noFill/>
                </a:ln>
                <a:solidFill>
                  <a:sysClr val="windowText" lastClr="000000"/>
                </a:solidFill>
                <a:effectLst/>
                <a:uLnTx/>
                <a:uFillTx/>
                <a:latin typeface="Calibri" panose="020F0502020204030204" pitchFamily="34" charset="0"/>
                <a:ea typeface="微软雅黑"/>
                <a:cs typeface="Calibri" panose="020F0502020204030204" pitchFamily="34" charset="0"/>
              </a:rPr>
              <a:t>vật</a:t>
            </a:r>
            <a:r>
              <a:rPr kumimoji="0" lang="en-US" sz="3200" b="0" i="0" u="none" strike="noStrike" kern="1200" cap="none" spc="0" normalizeH="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rPr>
              <a:t>?</a:t>
            </a:r>
            <a:endParaRPr kumimoji="0" lang="vi-VN" sz="3200" b="0" i="0" u="none" strike="noStrike" kern="1200" cap="none" spc="0" normalizeH="0" baseline="0" noProof="0" dirty="0">
              <a:ln>
                <a:noFill/>
              </a:ln>
              <a:solidFill>
                <a:sysClr val="windowText" lastClr="000000"/>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20388764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D437319-F908-4066-A23C-13886CA1D49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4034970" y="177389"/>
            <a:ext cx="3831771" cy="1901371"/>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EE71F73-DDFC-4D3B-BCE2-FC29A6544724}"/>
              </a:ext>
            </a:extLst>
          </p:cNvPr>
          <p:cNvSpPr txBox="1"/>
          <p:nvPr/>
        </p:nvSpPr>
        <p:spPr>
          <a:xfrm>
            <a:off x="2563573" y="824867"/>
            <a:ext cx="6774563"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微软雅黑"/>
                <a:cs typeface="Calibri" panose="020F0502020204030204" pitchFamily="34" charset="0"/>
              </a:rPr>
              <a:t>BÀI MẪU</a:t>
            </a:r>
            <a:br>
              <a:rPr kumimoji="0" lang="vi-VN" sz="44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微软雅黑"/>
                <a:cs typeface="Calibri" panose="020F0502020204030204" pitchFamily="34" charset="0"/>
              </a:rPr>
            </a:br>
            <a:endParaRPr kumimoji="0" lang="en-US" sz="44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微软雅黑"/>
              <a:cs typeface="Calibri" panose="020F0502020204030204" pitchFamily="34" charset="0"/>
            </a:endParaRPr>
          </a:p>
        </p:txBody>
      </p:sp>
      <p:sp>
        <p:nvSpPr>
          <p:cNvPr id="6" name="TextBox 5">
            <a:extLst>
              <a:ext uri="{FF2B5EF4-FFF2-40B4-BE49-F238E27FC236}">
                <a16:creationId xmlns:a16="http://schemas.microsoft.com/office/drawing/2014/main" id="{CE29D5A2-2B6B-4756-A5FA-29A985B2A66A}"/>
              </a:ext>
            </a:extLst>
          </p:cNvPr>
          <p:cNvSpPr txBox="1"/>
          <p:nvPr/>
        </p:nvSpPr>
        <p:spPr>
          <a:xfrm>
            <a:off x="1729347" y="1919272"/>
            <a:ext cx="8443014" cy="4031873"/>
          </a:xfrm>
          <a:prstGeom prst="rect">
            <a:avLst/>
          </a:prstGeom>
          <a:noFill/>
        </p:spPr>
        <p:txBody>
          <a:bodyPr wrap="square">
            <a:spAutoFit/>
          </a:bodyPr>
          <a:lstStyle/>
          <a:p>
            <a:pPr lvl="0" algn="just"/>
            <a:r>
              <a:rPr lang="vi-VN"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 câu chuyện Tia nắng bé nhỏ có nhân vật Na. Na là một người cháu hiếu thảo. Vì phòng của bà không có nắng, Na đã có suy nghĩ mang nắng đến cho bà. Dù không thể thực hiện được điều đó nhưng bà của Na đã rất vui vì có một người cháu ngoan ngoãn, hiếu thảo. Em rất thích tấm lòng hiếu thảo của bạn Na dành cho bà của mình.</a:t>
            </a:r>
          </a:p>
        </p:txBody>
      </p:sp>
    </p:spTree>
    <p:extLst>
      <p:ext uri="{BB962C8B-B14F-4D97-AF65-F5344CB8AC3E}">
        <p14:creationId xmlns:p14="http://schemas.microsoft.com/office/powerpoint/2010/main" val="22366367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14" presetClass="entr" presetSubtype="1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descr="610654865b9c2">
            <a:extLst>
              <a:ext uri="{FF2B5EF4-FFF2-40B4-BE49-F238E27FC236}">
                <a16:creationId xmlns:a16="http://schemas.microsoft.com/office/drawing/2014/main" id="{F756524F-B8A0-4510-B561-520E2F877FFA}"/>
              </a:ext>
            </a:extLst>
          </p:cNvPr>
          <p:cNvPicPr>
            <a:picLocks noChangeAspect="1"/>
          </p:cNvPicPr>
          <p:nvPr/>
        </p:nvPicPr>
        <p:blipFill>
          <a:blip r:embed="rId4"/>
          <a:stretch>
            <a:fillRect/>
          </a:stretch>
        </p:blipFill>
        <p:spPr>
          <a:xfrm>
            <a:off x="635" y="-635"/>
            <a:ext cx="12192635" cy="6858635"/>
          </a:xfrm>
          <a:prstGeom prst="rect">
            <a:avLst/>
          </a:prstGeom>
        </p:spPr>
      </p:pic>
      <p:pic>
        <p:nvPicPr>
          <p:cNvPr id="3" name="图片 5">
            <a:extLst>
              <a:ext uri="{FF2B5EF4-FFF2-40B4-BE49-F238E27FC236}">
                <a16:creationId xmlns:a16="http://schemas.microsoft.com/office/drawing/2014/main" id="{B2D20CD8-2934-4B9D-8597-12DCC1FA5C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 y="2676032"/>
            <a:ext cx="12192000" cy="4181968"/>
          </a:xfrm>
          <a:prstGeom prst="rect">
            <a:avLst/>
          </a:prstGeom>
          <a:effectLst>
            <a:outerShdw blurRad="63500" sx="102000" sy="102000" algn="ctr" rotWithShape="0">
              <a:prstClr val="black">
                <a:alpha val="40000"/>
              </a:prstClr>
            </a:outerShdw>
          </a:effectLst>
        </p:spPr>
      </p:pic>
      <p:pic>
        <p:nvPicPr>
          <p:cNvPr id="4" name="图片 23">
            <a:extLst>
              <a:ext uri="{FF2B5EF4-FFF2-40B4-BE49-F238E27FC236}">
                <a16:creationId xmlns:a16="http://schemas.microsoft.com/office/drawing/2014/main" id="{A3E139ED-247B-4804-9523-2DC62ADF79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5" name="Picture 4" descr="A group of children's toys&#10;&#10;Description automatically generated with low confidence">
            <a:extLst>
              <a:ext uri="{FF2B5EF4-FFF2-40B4-BE49-F238E27FC236}">
                <a16:creationId xmlns:a16="http://schemas.microsoft.com/office/drawing/2014/main" id="{2B1F9A12-6694-4467-8DC6-AEBAF650DEA2}"/>
              </a:ext>
            </a:extLst>
          </p:cNvPr>
          <p:cNvPicPr>
            <a:picLocks noChangeAspect="1"/>
          </p:cNvPicPr>
          <p:nvPr/>
        </p:nvPicPr>
        <p:blipFill rotWithShape="1">
          <a:blip r:embed="rId7">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6" name="Picture 5" descr="A group of children's toys&#10;&#10;Description automatically generated with low confidence">
            <a:extLst>
              <a:ext uri="{FF2B5EF4-FFF2-40B4-BE49-F238E27FC236}">
                <a16:creationId xmlns:a16="http://schemas.microsoft.com/office/drawing/2014/main" id="{6820C2F6-5A64-4336-8EF4-27649E23688D}"/>
              </a:ext>
            </a:extLst>
          </p:cNvPr>
          <p:cNvPicPr>
            <a:picLocks noChangeAspect="1"/>
          </p:cNvPicPr>
          <p:nvPr/>
        </p:nvPicPr>
        <p:blipFill rotWithShape="1">
          <a:blip r:embed="rId7">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7" name="Picture 6" descr="A group of children's toys&#10;&#10;Description automatically generated with low confidence">
            <a:extLst>
              <a:ext uri="{FF2B5EF4-FFF2-40B4-BE49-F238E27FC236}">
                <a16:creationId xmlns:a16="http://schemas.microsoft.com/office/drawing/2014/main" id="{CD9069A9-AFBA-42AF-84CF-CF028A801CC9}"/>
              </a:ext>
            </a:extLst>
          </p:cNvPr>
          <p:cNvPicPr>
            <a:picLocks noChangeAspect="1"/>
          </p:cNvPicPr>
          <p:nvPr/>
        </p:nvPicPr>
        <p:blipFill rotWithShape="1">
          <a:blip r:embed="rId7">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8" name="Group 7">
            <a:extLst>
              <a:ext uri="{FF2B5EF4-FFF2-40B4-BE49-F238E27FC236}">
                <a16:creationId xmlns:a16="http://schemas.microsoft.com/office/drawing/2014/main" id="{2BD114DF-3183-4459-BF8E-A7AA1510A488}"/>
              </a:ext>
            </a:extLst>
          </p:cNvPr>
          <p:cNvGrpSpPr/>
          <p:nvPr/>
        </p:nvGrpSpPr>
        <p:grpSpPr>
          <a:xfrm>
            <a:off x="8470120" y="1134348"/>
            <a:ext cx="3704506" cy="2468880"/>
            <a:chOff x="9026330" y="1381655"/>
            <a:chExt cx="3704506" cy="2468880"/>
          </a:xfrm>
        </p:grpSpPr>
        <p:pic>
          <p:nvPicPr>
            <p:cNvPr id="9" name="Picture 8">
              <a:extLst>
                <a:ext uri="{FF2B5EF4-FFF2-40B4-BE49-F238E27FC236}">
                  <a16:creationId xmlns:a16="http://schemas.microsoft.com/office/drawing/2014/main" id="{7410F0A6-7C2A-40ED-BD04-51AE144D384B}"/>
                </a:ext>
              </a:extLst>
            </p:cNvPr>
            <p:cNvPicPr>
              <a:picLocks noChangeAspect="1"/>
            </p:cNvPicPr>
            <p:nvPr/>
          </p:nvPicPr>
          <p:blipFill rotWithShape="1">
            <a:blip r:embed="rId8">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10" name="TextBox 9">
              <a:extLst>
                <a:ext uri="{FF2B5EF4-FFF2-40B4-BE49-F238E27FC236}">
                  <a16:creationId xmlns:a16="http://schemas.microsoft.com/office/drawing/2014/main" id="{3100EF3F-0B8D-4E40-9A5A-507C73ECAA6C}"/>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11" name="Group 10">
            <a:extLst>
              <a:ext uri="{FF2B5EF4-FFF2-40B4-BE49-F238E27FC236}">
                <a16:creationId xmlns:a16="http://schemas.microsoft.com/office/drawing/2014/main" id="{CCF3567F-A722-4479-907A-3ED5208F123A}"/>
              </a:ext>
            </a:extLst>
          </p:cNvPr>
          <p:cNvGrpSpPr/>
          <p:nvPr/>
        </p:nvGrpSpPr>
        <p:grpSpPr>
          <a:xfrm>
            <a:off x="4254832" y="997188"/>
            <a:ext cx="3672992" cy="2743200"/>
            <a:chOff x="4672461" y="1214043"/>
            <a:chExt cx="3672992" cy="2743200"/>
          </a:xfrm>
        </p:grpSpPr>
        <p:pic>
          <p:nvPicPr>
            <p:cNvPr id="12" name="Picture 11">
              <a:extLst>
                <a:ext uri="{FF2B5EF4-FFF2-40B4-BE49-F238E27FC236}">
                  <a16:creationId xmlns:a16="http://schemas.microsoft.com/office/drawing/2014/main" id="{43489679-232B-49A3-9B9F-CCA300E48344}"/>
                </a:ext>
              </a:extLst>
            </p:cNvPr>
            <p:cNvPicPr>
              <a:picLocks noChangeAspect="1"/>
            </p:cNvPicPr>
            <p:nvPr/>
          </p:nvPicPr>
          <p:blipFill rotWithShape="1">
            <a:blip r:embed="rId8">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13" name="TextBox 12">
              <a:extLst>
                <a:ext uri="{FF2B5EF4-FFF2-40B4-BE49-F238E27FC236}">
                  <a16:creationId xmlns:a16="http://schemas.microsoft.com/office/drawing/2014/main" id="{AE715D04-6C2C-4B99-A11B-4AC536093594}"/>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14" name="Group 13">
            <a:extLst>
              <a:ext uri="{FF2B5EF4-FFF2-40B4-BE49-F238E27FC236}">
                <a16:creationId xmlns:a16="http://schemas.microsoft.com/office/drawing/2014/main" id="{3374F5E5-AEF7-42A2-88B7-E74CFD246AEA}"/>
              </a:ext>
            </a:extLst>
          </p:cNvPr>
          <p:cNvGrpSpPr/>
          <p:nvPr/>
        </p:nvGrpSpPr>
        <p:grpSpPr>
          <a:xfrm rot="10374921" flipV="1">
            <a:off x="419481" y="1206020"/>
            <a:ext cx="3550560" cy="2651760"/>
            <a:chOff x="1758356" y="1446550"/>
            <a:chExt cx="3550560" cy="2651760"/>
          </a:xfrm>
        </p:grpSpPr>
        <p:pic>
          <p:nvPicPr>
            <p:cNvPr id="15" name="Picture 14">
              <a:extLst>
                <a:ext uri="{FF2B5EF4-FFF2-40B4-BE49-F238E27FC236}">
                  <a16:creationId xmlns:a16="http://schemas.microsoft.com/office/drawing/2014/main" id="{C2BB1F25-FC2F-4E32-98BF-5BBA3B42B0CD}"/>
                </a:ext>
              </a:extLst>
            </p:cNvPr>
            <p:cNvPicPr>
              <a:picLocks noChangeAspect="1"/>
            </p:cNvPicPr>
            <p:nvPr/>
          </p:nvPicPr>
          <p:blipFill rotWithShape="1">
            <a:blip r:embed="rId8">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16" name="TextBox 15">
              <a:extLst>
                <a:ext uri="{FF2B5EF4-FFF2-40B4-BE49-F238E27FC236}">
                  <a16:creationId xmlns:a16="http://schemas.microsoft.com/office/drawing/2014/main" id="{A8D42082-5E35-4685-87A2-F589E14F7280}"/>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pic>
        <p:nvPicPr>
          <p:cNvPr id="18" name="Picture 2" descr="Animated Butterflies Flying Wallpaper posted by Zoey Mercado">
            <a:extLst>
              <a:ext uri="{FF2B5EF4-FFF2-40B4-BE49-F238E27FC236}">
                <a16:creationId xmlns:a16="http://schemas.microsoft.com/office/drawing/2014/main" id="{51EF8985-2D8C-40AF-A4A0-35B7D64459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7810"/>
            <a:ext cx="239843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Animated Butterflies Flying Wallpaper posted by Zoey Mercado">
            <a:extLst>
              <a:ext uri="{FF2B5EF4-FFF2-40B4-BE49-F238E27FC236}">
                <a16:creationId xmlns:a16="http://schemas.microsoft.com/office/drawing/2014/main" id="{34018A2A-815D-4865-A1D3-22EC6BDBB39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793570" y="-635"/>
            <a:ext cx="239843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3D1902E2-673E-41F9-A4DC-AE05A404AAF5}"/>
              </a:ext>
            </a:extLst>
          </p:cNvPr>
          <p:cNvPicPr>
            <a:picLocks noChangeAspect="1"/>
          </p:cNvPicPr>
          <p:nvPr/>
        </p:nvPicPr>
        <p:blipFill>
          <a:blip r:embed="rId10"/>
          <a:stretch>
            <a:fillRect/>
          </a:stretch>
        </p:blipFill>
        <p:spPr>
          <a:xfrm>
            <a:off x="3794083" y="20849"/>
            <a:ext cx="4676037" cy="1316850"/>
          </a:xfrm>
          <a:prstGeom prst="rect">
            <a:avLst/>
          </a:prstGeom>
        </p:spPr>
      </p:pic>
    </p:spTree>
    <p:extLst>
      <p:ext uri="{BB962C8B-B14F-4D97-AF65-F5344CB8AC3E}">
        <p14:creationId xmlns:p14="http://schemas.microsoft.com/office/powerpoint/2010/main" val="38363864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left)">
                                          <p:cBhvr>
                                            <p:cTn id="14" dur="500"/>
                                            <p:tgtEl>
                                              <p:spTgt spid="18"/>
                                            </p:tgtEl>
                                          </p:cBhvr>
                                        </p:animEffect>
                                      </p:childTnLst>
                                    </p:cTn>
                                  </p:par>
                                  <p:par>
                                    <p:cTn id="15" presetID="22" presetClass="entr" presetSubtype="2"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righ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14:presetBounceEnd="40000">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14:bounceEnd="40000">
                                          <p:cBhvr additive="base">
                                            <p:cTn id="22" dur="75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23"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uỷn.wav"/>
                                            </p:tgtEl>
                                          </p:cMediaNode>
                                        </p:audio>
                                      </p:subTnLst>
                                    </p:cTn>
                                  </p:par>
                                  <p:par>
                                    <p:cTn id="24" presetID="2" presetClass="entr" presetSubtype="4" fill="hold" nodeType="withEffect" p14:presetBounceEnd="40000">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14:bounceEnd="40000">
                                          <p:cBhvr additive="base">
                                            <p:cTn id="26" dur="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27"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2" name="uỷn.wav"/>
                                            </p:tgtEl>
                                          </p:cMediaNode>
                                        </p:audio>
                                      </p:subTnLst>
                                    </p:cTn>
                                  </p:par>
                                  <p:par>
                                    <p:cTn id="28" presetID="2" presetClass="entr" presetSubtype="4" fill="hold" nodeType="withEffect" p14:presetBounceEnd="40000">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14:bounceEnd="40000">
                                          <p:cBhvr additive="base">
                                            <p:cTn id="30" dur="75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31"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2" name="uỷn.wav"/>
                                            </p:tgtEl>
                                          </p:cMediaNode>
                                        </p:audio>
                                      </p:sub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ircle(in)">
                                          <p:cBhvr>
                                            <p:cTn id="36" dur="500"/>
                                            <p:tgtEl>
                                              <p:spTgt spid="14"/>
                                            </p:tgtEl>
                                          </p:cBhvr>
                                        </p:animEffect>
                                      </p:childTnLst>
                                      <p:subTnLst>
                                        <p:audio>
                                          <p:cMediaNode>
                                            <p:cTn display="0" masterRel="sameClick">
                                              <p:stCondLst>
                                                <p:cond evt="begin" delay="0">
                                                  <p:tn val="34"/>
                                                </p:cond>
                                              </p:stCondLst>
                                              <p:endCondLst>
                                                <p:cond evt="onStopAudio" delay="0">
                                                  <p:tgtEl>
                                                    <p:sldTgt/>
                                                  </p:tgtEl>
                                                </p:cond>
                                              </p:endCondLst>
                                            </p:cTn>
                                            <p:tgtEl>
                                              <p:sndTgt r:embed="rId3" name="Trò-chơi-chíu.wav"/>
                                            </p:tgtEl>
                                          </p:cMediaNode>
                                        </p:audio>
                                      </p:sub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circle(in)">
                                          <p:cBhvr>
                                            <p:cTn id="41" dur="500"/>
                                            <p:tgtEl>
                                              <p:spTgt spid="11"/>
                                            </p:tgtEl>
                                          </p:cBhvr>
                                        </p:animEffect>
                                      </p:childTnLst>
                                      <p:subTnLst>
                                        <p:audio>
                                          <p:cMediaNode>
                                            <p:cTn display="0" masterRel="sameClick">
                                              <p:stCondLst>
                                                <p:cond evt="begin" delay="0">
                                                  <p:tn val="39"/>
                                                </p:cond>
                                              </p:stCondLst>
                                              <p:endCondLst>
                                                <p:cond evt="onStopAudio" delay="0">
                                                  <p:tgtEl>
                                                    <p:sldTgt/>
                                                  </p:tgtEl>
                                                </p:cond>
                                              </p:endCondLst>
                                            </p:cTn>
                                            <p:tgtEl>
                                              <p:sndTgt r:embed="rId3" name="Trò-chơi-chíu.wav"/>
                                            </p:tgtEl>
                                          </p:cMediaNode>
                                        </p:audio>
                                      </p:sub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circle(in)">
                                          <p:cBhvr>
                                            <p:cTn id="46" dur="500"/>
                                            <p:tgtEl>
                                              <p:spTgt spid="8"/>
                                            </p:tgtEl>
                                          </p:cBhvr>
                                        </p:animEffect>
                                      </p:childTnLst>
                                      <p:subTnLst>
                                        <p:audio>
                                          <p:cMediaNode>
                                            <p:cTn display="0" masterRel="sameClick">
                                              <p:stCondLst>
                                                <p:cond evt="begin" delay="0">
                                                  <p:tn val="44"/>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left)">
                                          <p:cBhvr>
                                            <p:cTn id="14" dur="500"/>
                                            <p:tgtEl>
                                              <p:spTgt spid="18"/>
                                            </p:tgtEl>
                                          </p:cBhvr>
                                        </p:animEffect>
                                      </p:childTnLst>
                                    </p:cTn>
                                  </p:par>
                                  <p:par>
                                    <p:cTn id="15" presetID="22" presetClass="entr" presetSubtype="2"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righ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750" fill="hold"/>
                                            <p:tgtEl>
                                              <p:spTgt spid="5"/>
                                            </p:tgtEl>
                                            <p:attrNameLst>
                                              <p:attrName>ppt_x</p:attrName>
                                            </p:attrNameLst>
                                          </p:cBhvr>
                                          <p:tavLst>
                                            <p:tav tm="0">
                                              <p:val>
                                                <p:strVal val="#ppt_x"/>
                                              </p:val>
                                            </p:tav>
                                            <p:tav tm="100000">
                                              <p:val>
                                                <p:strVal val="#ppt_x"/>
                                              </p:val>
                                            </p:tav>
                                          </p:tavLst>
                                        </p:anim>
                                        <p:anim calcmode="lin" valueType="num">
                                          <p:cBhvr additive="base">
                                            <p:cTn id="23"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1" name="uỷn.wav"/>
                                            </p:tgtEl>
                                          </p:cMediaNode>
                                        </p:audio>
                                      </p:subTnLst>
                                    </p:cTn>
                                  </p:par>
                                  <p:par>
                                    <p:cTn id="24" presetID="2" presetClass="entr" presetSubtype="4"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750" fill="hold"/>
                                            <p:tgtEl>
                                              <p:spTgt spid="6"/>
                                            </p:tgtEl>
                                            <p:attrNameLst>
                                              <p:attrName>ppt_x</p:attrName>
                                            </p:attrNameLst>
                                          </p:cBhvr>
                                          <p:tavLst>
                                            <p:tav tm="0">
                                              <p:val>
                                                <p:strVal val="#ppt_x"/>
                                              </p:val>
                                            </p:tav>
                                            <p:tav tm="100000">
                                              <p:val>
                                                <p:strVal val="#ppt_x"/>
                                              </p:val>
                                            </p:tav>
                                          </p:tavLst>
                                        </p:anim>
                                        <p:anim calcmode="lin" valueType="num">
                                          <p:cBhvr additive="base">
                                            <p:cTn id="27"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11" name="uỷn.wav"/>
                                            </p:tgtEl>
                                          </p:cMediaNode>
                                        </p:audio>
                                      </p:subTnLst>
                                    </p:cTn>
                                  </p:par>
                                  <p:par>
                                    <p:cTn id="28" presetID="2" presetClass="entr" presetSubtype="4"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750" fill="hold"/>
                                            <p:tgtEl>
                                              <p:spTgt spid="7"/>
                                            </p:tgtEl>
                                            <p:attrNameLst>
                                              <p:attrName>ppt_x</p:attrName>
                                            </p:attrNameLst>
                                          </p:cBhvr>
                                          <p:tavLst>
                                            <p:tav tm="0">
                                              <p:val>
                                                <p:strVal val="#ppt_x"/>
                                              </p:val>
                                            </p:tav>
                                            <p:tav tm="100000">
                                              <p:val>
                                                <p:strVal val="#ppt_x"/>
                                              </p:val>
                                            </p:tav>
                                          </p:tavLst>
                                        </p:anim>
                                        <p:anim calcmode="lin" valueType="num">
                                          <p:cBhvr additive="base">
                                            <p:cTn id="31" dur="75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1" name="uỷn.wav"/>
                                            </p:tgtEl>
                                          </p:cMediaNode>
                                        </p:audio>
                                      </p:sub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ircle(in)">
                                          <p:cBhvr>
                                            <p:cTn id="36" dur="500"/>
                                            <p:tgtEl>
                                              <p:spTgt spid="14"/>
                                            </p:tgtEl>
                                          </p:cBhvr>
                                        </p:animEffect>
                                      </p:childTnLst>
                                      <p:subTnLst>
                                        <p:audio>
                                          <p:cMediaNode>
                                            <p:cTn display="0" masterRel="sameClick">
                                              <p:stCondLst>
                                                <p:cond evt="begin" delay="0">
                                                  <p:tn val="34"/>
                                                </p:cond>
                                              </p:stCondLst>
                                              <p:endCondLst>
                                                <p:cond evt="onStopAudio" delay="0">
                                                  <p:tgtEl>
                                                    <p:sldTgt/>
                                                  </p:tgtEl>
                                                </p:cond>
                                              </p:endCondLst>
                                            </p:cTn>
                                            <p:tgtEl>
                                              <p:sndTgt r:embed="rId12" name="Trò-chơi-chíu.wav"/>
                                            </p:tgtEl>
                                          </p:cMediaNode>
                                        </p:audio>
                                      </p:sub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circle(in)">
                                          <p:cBhvr>
                                            <p:cTn id="41" dur="500"/>
                                            <p:tgtEl>
                                              <p:spTgt spid="11"/>
                                            </p:tgtEl>
                                          </p:cBhvr>
                                        </p:animEffect>
                                      </p:childTnLst>
                                      <p:subTnLst>
                                        <p:audio>
                                          <p:cMediaNode>
                                            <p:cTn display="0" masterRel="sameClick">
                                              <p:stCondLst>
                                                <p:cond evt="begin" delay="0">
                                                  <p:tn val="39"/>
                                                </p:cond>
                                              </p:stCondLst>
                                              <p:endCondLst>
                                                <p:cond evt="onStopAudio" delay="0">
                                                  <p:tgtEl>
                                                    <p:sldTgt/>
                                                  </p:tgtEl>
                                                </p:cond>
                                              </p:endCondLst>
                                            </p:cTn>
                                            <p:tgtEl>
                                              <p:sndTgt r:embed="rId12" name="Trò-chơi-chíu.wav"/>
                                            </p:tgtEl>
                                          </p:cMediaNode>
                                        </p:audio>
                                      </p:sub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circle(in)">
                                          <p:cBhvr>
                                            <p:cTn id="46" dur="500"/>
                                            <p:tgtEl>
                                              <p:spTgt spid="8"/>
                                            </p:tgtEl>
                                          </p:cBhvr>
                                        </p:animEffect>
                                      </p:childTnLst>
                                      <p:subTnLst>
                                        <p:audio>
                                          <p:cMediaNode>
                                            <p:cTn display="0" masterRel="sameClick">
                                              <p:stCondLst>
                                                <p:cond evt="begin" delay="0">
                                                  <p:tn val="44"/>
                                                </p:cond>
                                              </p:stCondLst>
                                              <p:endCondLst>
                                                <p:cond evt="onStopAudio" delay="0">
                                                  <p:tgtEl>
                                                    <p:sldTgt/>
                                                  </p:tgtEl>
                                                </p:cond>
                                              </p:endCondLst>
                                            </p:cTn>
                                            <p:tgtEl>
                                              <p:sndTgt r:embed="rId12"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0E1281-675D-4FE6-B28A-B7FD5F630A17}"/>
              </a:ext>
            </a:extLst>
          </p:cNvPr>
          <p:cNvPicPr>
            <a:picLocks noChangeAspect="1"/>
          </p:cNvPicPr>
          <p:nvPr/>
        </p:nvPicPr>
        <p:blipFill>
          <a:blip r:embed="rId2"/>
          <a:stretch>
            <a:fillRect/>
          </a:stretch>
        </p:blipFill>
        <p:spPr>
          <a:xfrm>
            <a:off x="1572376" y="1861916"/>
            <a:ext cx="9047248" cy="2213040"/>
          </a:xfrm>
          <a:prstGeom prst="rect">
            <a:avLst/>
          </a:prstGeom>
        </p:spPr>
      </p:pic>
    </p:spTree>
    <p:extLst>
      <p:ext uri="{BB962C8B-B14F-4D97-AF65-F5344CB8AC3E}">
        <p14:creationId xmlns:p14="http://schemas.microsoft.com/office/powerpoint/2010/main" val="35214441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8">
            <a:extLst>
              <a:ext uri="{FF2B5EF4-FFF2-40B4-BE49-F238E27FC236}">
                <a16:creationId xmlns:a16="http://schemas.microsoft.com/office/drawing/2014/main" id="{6890420D-7F66-4581-BFBC-4D0D2B9D1F01}"/>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879282" y="-30480"/>
            <a:ext cx="1465118" cy="1828800"/>
          </a:xfrm>
          <a:prstGeom prst="rect">
            <a:avLst/>
          </a:prstGeom>
        </p:spPr>
      </p:pic>
      <p:pic>
        <p:nvPicPr>
          <p:cNvPr id="6" name="Picture 5" descr="A picture containing flower, plant&#10;&#10;Description automatically generated">
            <a:extLst>
              <a:ext uri="{FF2B5EF4-FFF2-40B4-BE49-F238E27FC236}">
                <a16:creationId xmlns:a16="http://schemas.microsoft.com/office/drawing/2014/main" id="{293492FD-78BF-4A73-8504-BB43089F367C}"/>
              </a:ext>
            </a:extLst>
          </p:cNvPr>
          <p:cNvPicPr>
            <a:picLocks noChangeAspect="1"/>
          </p:cNvPicPr>
          <p:nvPr/>
        </p:nvPicPr>
        <p:blipFill rotWithShape="1">
          <a:blip r:embed="rId3" cstate="hqprint">
            <a:extLst>
              <a:ext uri="{BEBA8EAE-BF5A-486C-A8C5-ECC9F3942E4B}">
                <a14:imgProps xmlns:a14="http://schemas.microsoft.com/office/drawing/2010/main">
                  <a14:imgLayer r:embed="rId4">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56619"/>
          <a:stretch/>
        </p:blipFill>
        <p:spPr>
          <a:xfrm flipH="1">
            <a:off x="0" y="1828799"/>
            <a:ext cx="2181726" cy="5029200"/>
          </a:xfrm>
          <a:prstGeom prst="rect">
            <a:avLst/>
          </a:prstGeom>
        </p:spPr>
      </p:pic>
      <p:pic>
        <p:nvPicPr>
          <p:cNvPr id="8" name="Picture 7" descr="A picture containing toy, doll, vector graphics&#10;&#10;Description automatically generated">
            <a:extLst>
              <a:ext uri="{FF2B5EF4-FFF2-40B4-BE49-F238E27FC236}">
                <a16:creationId xmlns:a16="http://schemas.microsoft.com/office/drawing/2014/main" id="{0C42B9E2-24F3-4F2E-8FD0-16ED0A0C3D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7336" y="0"/>
            <a:ext cx="7216511" cy="5919892"/>
          </a:xfrm>
          <a:prstGeom prst="rect">
            <a:avLst/>
          </a:prstGeom>
        </p:spPr>
      </p:pic>
      <p:pic>
        <p:nvPicPr>
          <p:cNvPr id="9" name="Picture 8" descr="900+ (JENS)- BUTTERFLIES ideas | butterfly art, butterfly, beautiful  butterflies">
            <a:extLst>
              <a:ext uri="{FF2B5EF4-FFF2-40B4-BE49-F238E27FC236}">
                <a16:creationId xmlns:a16="http://schemas.microsoft.com/office/drawing/2014/main" id="{DF1600A1-4208-4078-AD22-BBB1222A7D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10088880" y="-1201"/>
            <a:ext cx="2103120" cy="210312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70333E0-7B31-4ED5-A266-28D37CF4013D}"/>
              </a:ext>
            </a:extLst>
          </p:cNvPr>
          <p:cNvSpPr txBox="1"/>
          <p:nvPr/>
        </p:nvSpPr>
        <p:spPr>
          <a:xfrm>
            <a:off x="3221665" y="3211033"/>
            <a:ext cx="5816009" cy="2259080"/>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nl-NL" sz="32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Đọc lại những câu chuyện mà mình yêu thích</a:t>
            </a:r>
            <a:endParaRPr lang="en-US" sz="32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a:p>
            <a:pPr marL="457200" indent="-457200">
              <a:buFont typeface="Arial" panose="020B0604020202020204" pitchFamily="34" charset="0"/>
              <a:buChar char="•"/>
            </a:pPr>
            <a:r>
              <a:rPr lang="nl-NL" sz="32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Ôn lại các nội dung đã học và chuẩn bị cho bài 29</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899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90"/>
                                              </p:val>
                                            </p:tav>
                                            <p:tav tm="100000">
                                              <p:val>
                                                <p:fltVal val="0"/>
                                              </p:val>
                                            </p:tav>
                                          </p:tavLst>
                                        </p:anim>
                                        <p:animEffect transition="in" filter="fade">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 presetClass="entr" presetSubtype="6"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750" fill="hold"/>
                                            <p:tgtEl>
                                              <p:spTgt spid="9"/>
                                            </p:tgtEl>
                                            <p:attrNameLst>
                                              <p:attrName>ppt_x</p:attrName>
                                            </p:attrNameLst>
                                          </p:cBhvr>
                                          <p:tavLst>
                                            <p:tav tm="0">
                                              <p:val>
                                                <p:strVal val="1+#ppt_w/2"/>
                                              </p:val>
                                            </p:tav>
                                            <p:tav tm="100000">
                                              <p:val>
                                                <p:strVal val="#ppt_x"/>
                                              </p:val>
                                            </p:tav>
                                          </p:tavLst>
                                        </p:anim>
                                        <p:anim calcmode="lin" valueType="num">
                                          <p:cBhvr additive="base">
                                            <p:cTn id="17" dur="75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14:presetBounceEnd="60000">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14:bounceEnd="60000">
                                          <p:cBhvr additive="base">
                                            <p:cTn id="20" dur="75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21" dur="75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barn(inVertical)">
                                          <p:cBhvr>
                                            <p:cTn id="26" dur="500"/>
                                            <p:tgtEl>
                                              <p:spTgt spid="11">
                                                <p:txEl>
                                                  <p:pRg st="0" end="0"/>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animEffect transition="in" filter="barn(inVertical)">
                                          <p:cBhvr>
                                            <p:cTn id="29"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90"/>
                                              </p:val>
                                            </p:tav>
                                            <p:tav tm="100000">
                                              <p:val>
                                                <p:fltVal val="0"/>
                                              </p:val>
                                            </p:tav>
                                          </p:tavLst>
                                        </p:anim>
                                        <p:animEffect transition="in" filter="fade">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 presetClass="entr" presetSubtype="6"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750" fill="hold"/>
                                            <p:tgtEl>
                                              <p:spTgt spid="9"/>
                                            </p:tgtEl>
                                            <p:attrNameLst>
                                              <p:attrName>ppt_x</p:attrName>
                                            </p:attrNameLst>
                                          </p:cBhvr>
                                          <p:tavLst>
                                            <p:tav tm="0">
                                              <p:val>
                                                <p:strVal val="1+#ppt_w/2"/>
                                              </p:val>
                                            </p:tav>
                                            <p:tav tm="100000">
                                              <p:val>
                                                <p:strVal val="#ppt_x"/>
                                              </p:val>
                                            </p:tav>
                                          </p:tavLst>
                                        </p:anim>
                                        <p:anim calcmode="lin" valueType="num">
                                          <p:cBhvr additive="base">
                                            <p:cTn id="17" dur="75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750" fill="hold"/>
                                            <p:tgtEl>
                                              <p:spTgt spid="8"/>
                                            </p:tgtEl>
                                            <p:attrNameLst>
                                              <p:attrName>ppt_x</p:attrName>
                                            </p:attrNameLst>
                                          </p:cBhvr>
                                          <p:tavLst>
                                            <p:tav tm="0">
                                              <p:val>
                                                <p:strVal val="#ppt_x"/>
                                              </p:val>
                                            </p:tav>
                                            <p:tav tm="100000">
                                              <p:val>
                                                <p:strVal val="#ppt_x"/>
                                              </p:val>
                                            </p:tav>
                                          </p:tavLst>
                                        </p:anim>
                                        <p:anim calcmode="lin" valueType="num">
                                          <p:cBhvr additive="base">
                                            <p:cTn id="21" dur="75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barn(inVertical)">
                                          <p:cBhvr>
                                            <p:cTn id="26" dur="500"/>
                                            <p:tgtEl>
                                              <p:spTgt spid="11">
                                                <p:txEl>
                                                  <p:pRg st="0" end="0"/>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animEffect transition="in" filter="barn(inVertical)">
                                          <p:cBhvr>
                                            <p:cTn id="29"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9">
            <a:extLst>
              <a:ext uri="{FF2B5EF4-FFF2-40B4-BE49-F238E27FC236}">
                <a16:creationId xmlns:a16="http://schemas.microsoft.com/office/drawing/2014/main" id="{ECD1B433-F1A2-4C17-BFD9-F8D9648A5AF3}"/>
              </a:ext>
            </a:extLst>
          </p:cNvPr>
          <p:cNvPicPr>
            <a:picLocks noChangeAspect="1"/>
          </p:cNvPicPr>
          <p:nvPr/>
        </p:nvPicPr>
        <p:blipFill>
          <a:blip r:embed="rId3"/>
          <a:stretch>
            <a:fillRect/>
          </a:stretch>
        </p:blipFill>
        <p:spPr>
          <a:xfrm>
            <a:off x="569928" y="0"/>
            <a:ext cx="11052144" cy="6269548"/>
          </a:xfrm>
          <a:prstGeom prst="rect">
            <a:avLst/>
          </a:prstGeom>
          <a:effectLst>
            <a:outerShdw blurRad="25400" algn="ctr" rotWithShape="0">
              <a:prstClr val="black">
                <a:alpha val="68000"/>
              </a:prstClr>
            </a:outerShdw>
          </a:effectLst>
        </p:spPr>
      </p:pic>
      <p:sp>
        <p:nvSpPr>
          <p:cNvPr id="9" name="文本框 10">
            <a:extLst>
              <a:ext uri="{FF2B5EF4-FFF2-40B4-BE49-F238E27FC236}">
                <a16:creationId xmlns:a16="http://schemas.microsoft.com/office/drawing/2014/main" id="{5CE4052B-BD5D-4497-955E-ADEE8A977DFF}"/>
              </a:ext>
            </a:extLst>
          </p:cNvPr>
          <p:cNvSpPr txBox="1"/>
          <p:nvPr/>
        </p:nvSpPr>
        <p:spPr>
          <a:xfrm>
            <a:off x="2639616" y="3717032"/>
            <a:ext cx="7413150" cy="1708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0" b="1" i="0" u="none" strike="noStrike" kern="1200" cap="none" spc="0" normalizeH="0" baseline="0" noProof="0" dirty="0">
                <a:ln>
                  <a:noFill/>
                </a:ln>
                <a:solidFill>
                  <a:srgbClr val="FF0066"/>
                </a:solidFill>
                <a:effectLst>
                  <a:outerShdw blurRad="25400" dist="25400" dir="2700000" algn="tl" rotWithShape="0">
                    <a:prstClr val="black">
                      <a:alpha val="40000"/>
                    </a:prstClr>
                  </a:outerShdw>
                </a:effectLst>
                <a:uLnTx/>
                <a:uFillTx/>
                <a:latin typeface="Fira Sans" panose="020B0803050000020004" pitchFamily="34" charset="0"/>
                <a:ea typeface="字魂119号-天真儿风体" panose="00000500000000000000" pitchFamily="2" charset="-122"/>
                <a:cs typeface="+mn-cs"/>
              </a:rPr>
              <a:t>KHỞI ĐỘNG</a:t>
            </a:r>
            <a:endParaRPr kumimoji="0" lang="zh-CN" altLang="en-US" sz="10500" b="1" i="0" u="none" strike="noStrike" kern="1200" cap="none" spc="0" normalizeH="0" baseline="0" noProof="0" dirty="0">
              <a:ln>
                <a:noFill/>
              </a:ln>
              <a:solidFill>
                <a:srgbClr val="FF0066"/>
              </a:solidFill>
              <a:effectLst>
                <a:outerShdw blurRad="25400" dist="25400" dir="2700000" algn="tl" rotWithShape="0">
                  <a:prstClr val="black">
                    <a:alpha val="40000"/>
                  </a:prstClr>
                </a:outerShdw>
              </a:effectLst>
              <a:uLnTx/>
              <a:uFillTx/>
              <a:latin typeface="Fira Sans" panose="020B0803050000020004" pitchFamily="34" charset="0"/>
              <a:ea typeface="字魂119号-天真儿风体" panose="00000500000000000000" pitchFamily="2" charset="-122"/>
              <a:cs typeface="+mn-cs"/>
            </a:endParaRPr>
          </a:p>
        </p:txBody>
      </p:sp>
      <p:pic>
        <p:nvPicPr>
          <p:cNvPr id="10" name="Picture 27">
            <a:extLst>
              <a:ext uri="{FF2B5EF4-FFF2-40B4-BE49-F238E27FC236}">
                <a16:creationId xmlns:a16="http://schemas.microsoft.com/office/drawing/2014/main" id="{CD5296CE-8590-47D6-A339-E978C3FFB71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329"/>
          <a:stretch>
            <a:fillRect/>
          </a:stretch>
        </p:blipFill>
        <p:spPr>
          <a:xfrm>
            <a:off x="0" y="476672"/>
            <a:ext cx="1186171" cy="1086083"/>
          </a:xfrm>
          <a:prstGeom prst="rect">
            <a:avLst/>
          </a:prstGeom>
        </p:spPr>
      </p:pic>
      <p:pic>
        <p:nvPicPr>
          <p:cNvPr id="12" name="Picture 28">
            <a:extLst>
              <a:ext uri="{FF2B5EF4-FFF2-40B4-BE49-F238E27FC236}">
                <a16:creationId xmlns:a16="http://schemas.microsoft.com/office/drawing/2014/main" id="{A42FA381-01F5-41B4-A84B-1499ED17A21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66093" y="794067"/>
            <a:ext cx="790006" cy="451291"/>
          </a:xfrm>
          <a:prstGeom prst="rect">
            <a:avLst/>
          </a:prstGeom>
        </p:spPr>
      </p:pic>
      <p:pic>
        <p:nvPicPr>
          <p:cNvPr id="13" name="Picture 18">
            <a:extLst>
              <a:ext uri="{FF2B5EF4-FFF2-40B4-BE49-F238E27FC236}">
                <a16:creationId xmlns:a16="http://schemas.microsoft.com/office/drawing/2014/main" id="{48453286-4046-41EF-A3E0-39330C36D0A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t="11764"/>
          <a:stretch>
            <a:fillRect/>
          </a:stretch>
        </p:blipFill>
        <p:spPr>
          <a:xfrm>
            <a:off x="3019573" y="1238319"/>
            <a:ext cx="1639562" cy="1012667"/>
          </a:xfrm>
          <a:prstGeom prst="rect">
            <a:avLst/>
          </a:prstGeom>
        </p:spPr>
      </p:pic>
      <p:pic>
        <p:nvPicPr>
          <p:cNvPr id="14" name="Picture 18">
            <a:extLst>
              <a:ext uri="{FF2B5EF4-FFF2-40B4-BE49-F238E27FC236}">
                <a16:creationId xmlns:a16="http://schemas.microsoft.com/office/drawing/2014/main" id="{20AFC1FD-7A4F-4006-A1CB-4A0C966EC86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t="11764"/>
          <a:stretch>
            <a:fillRect/>
          </a:stretch>
        </p:blipFill>
        <p:spPr>
          <a:xfrm>
            <a:off x="10496277" y="232691"/>
            <a:ext cx="1639562" cy="1012667"/>
          </a:xfrm>
          <a:prstGeom prst="rect">
            <a:avLst/>
          </a:prstGeom>
        </p:spPr>
      </p:pic>
    </p:spTree>
    <p:extLst>
      <p:ext uri="{BB962C8B-B14F-4D97-AF65-F5344CB8AC3E}">
        <p14:creationId xmlns:p14="http://schemas.microsoft.com/office/powerpoint/2010/main" val="18800491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6999" y="100959"/>
            <a:ext cx="8550350" cy="6858000"/>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31954" y="3429000"/>
            <a:ext cx="1383829" cy="1353724"/>
          </a:xfrm>
          <a:prstGeom prst="rect">
            <a:avLst/>
          </a:prstGeom>
        </p:spPr>
      </p:pic>
      <p:pic>
        <p:nvPicPr>
          <p:cNvPr id="13"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flipV="1">
            <a:off x="7760897" y="2204623"/>
            <a:ext cx="1383829" cy="1353724"/>
          </a:xfrm>
          <a:prstGeom prst="rect">
            <a:avLst/>
          </a:prstGeom>
        </p:spPr>
      </p:pic>
      <p:pic>
        <p:nvPicPr>
          <p:cNvPr id="2" name="Picture 1">
            <a:extLst>
              <a:ext uri="{FF2B5EF4-FFF2-40B4-BE49-F238E27FC236}">
                <a16:creationId xmlns:a16="http://schemas.microsoft.com/office/drawing/2014/main" id="{5BC317BD-235E-49D2-AB03-A139C4932A75}"/>
              </a:ext>
            </a:extLst>
          </p:cNvPr>
          <p:cNvPicPr>
            <a:picLocks noChangeAspect="1"/>
          </p:cNvPicPr>
          <p:nvPr/>
        </p:nvPicPr>
        <p:blipFill>
          <a:blip r:embed="rId6"/>
          <a:stretch>
            <a:fillRect/>
          </a:stretch>
        </p:blipFill>
        <p:spPr>
          <a:xfrm>
            <a:off x="4023868" y="1923524"/>
            <a:ext cx="6230652" cy="3212870"/>
          </a:xfrm>
          <a:prstGeom prst="rect">
            <a:avLst/>
          </a:prstGeom>
        </p:spPr>
      </p:pic>
    </p:spTree>
    <p:extLst>
      <p:ext uri="{BB962C8B-B14F-4D97-AF65-F5344CB8AC3E}">
        <p14:creationId xmlns:p14="http://schemas.microsoft.com/office/powerpoint/2010/main" val="5052793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22" presetClass="entr" presetSubtype="4"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par>
                                <p:cTn id="13" presetID="22" presetClass="entr" presetSubtype="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4000"/>
          </a:stretch>
        </a:blipFill>
        <a:effectLst/>
      </p:bgPr>
    </p:bg>
    <p:spTree>
      <p:nvGrpSpPr>
        <p:cNvPr id="1" name=""/>
        <p:cNvGrpSpPr/>
        <p:nvPr/>
      </p:nvGrpSpPr>
      <p:grpSpPr>
        <a:xfrm>
          <a:off x="0" y="0"/>
          <a:ext cx="0" cy="0"/>
          <a:chOff x="0" y="0"/>
          <a:chExt cx="0" cy="0"/>
        </a:xfrm>
      </p:grpSpPr>
      <p:sp>
        <p:nvSpPr>
          <p:cNvPr id="5" name="Rectangle 4"/>
          <p:cNvSpPr/>
          <p:nvPr/>
        </p:nvSpPr>
        <p:spPr>
          <a:xfrm>
            <a:off x="2504050" y="92585"/>
            <a:ext cx="7445326" cy="90615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Coiny" panose="02000903060500060000" pitchFamily="2" charset="0"/>
                <a:ea typeface="+mn-ea"/>
                <a:cs typeface="Times New Roman" pitchFamily="18" charset="0"/>
              </a:rPr>
              <a:t>GIÚP HỌC SINH QUA ĐƯỜNG</a:t>
            </a:r>
          </a:p>
        </p:txBody>
      </p:sp>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b="24034"/>
          <a:stretch/>
        </p:blipFill>
        <p:spPr>
          <a:xfrm>
            <a:off x="4038601" y="5213131"/>
            <a:ext cx="2459421" cy="1672406"/>
          </a:xfrm>
          <a:prstGeom prst="rect">
            <a:avLst/>
          </a:prstGeom>
        </p:spPr>
      </p:pic>
      <p:sp>
        <p:nvSpPr>
          <p:cNvPr id="7" name="TextBox 6"/>
          <p:cNvSpPr txBox="1"/>
          <p:nvPr/>
        </p:nvSpPr>
        <p:spPr>
          <a:xfrm>
            <a:off x="4468210" y="5318865"/>
            <a:ext cx="1600200"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6" action="ppaction://hlinksldjump"/>
              </a:rPr>
              <a:t>PLAY</a:t>
            </a:r>
            <a:endParaRPr kumimoji="0" lang="en-US" sz="4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3" name="AnToanGiaoThongBeat-V.A-389333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600200" y="1981200"/>
            <a:ext cx="609600" cy="609600"/>
          </a:xfrm>
          <a:prstGeom prst="rect">
            <a:avLst/>
          </a:prstGeom>
        </p:spPr>
      </p:pic>
    </p:spTree>
    <p:extLst>
      <p:ext uri="{BB962C8B-B14F-4D97-AF65-F5344CB8AC3E}">
        <p14:creationId xmlns:p14="http://schemas.microsoft.com/office/powerpoint/2010/main" val="4929638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6">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23223"/>
            <a:ext cx="12179458" cy="3534777"/>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0" b="100000" l="0" r="97647">
                        <a14:foregroundMark x1="42059" y1="33108" x2="46176" y2="32432"/>
                        <a14:foregroundMark x1="42647" y1="45946" x2="50882" y2="45946"/>
                        <a14:foregroundMark x1="42353" y1="56081" x2="49118" y2="54730"/>
                        <a14:foregroundMark x1="41471" y1="67568" x2="47941" y2="67568"/>
                        <a14:foregroundMark x1="40294" y1="77703" x2="46765" y2="78378"/>
                        <a14:foregroundMark x1="39706" y1="91216" x2="48235" y2="92568"/>
                      </a14:backgroundRemoval>
                    </a14:imgEffect>
                  </a14:imgLayer>
                </a14:imgProps>
              </a:ext>
              <a:ext uri="{28A0092B-C50C-407E-A947-70E740481C1C}">
                <a14:useLocalDpi xmlns:a14="http://schemas.microsoft.com/office/drawing/2010/main" val="0"/>
              </a:ext>
            </a:extLst>
          </a:blip>
          <a:srcRect l="35936" t="16707" r="34974"/>
          <a:stretch/>
        </p:blipFill>
        <p:spPr>
          <a:xfrm>
            <a:off x="2457646" y="3247023"/>
            <a:ext cx="1732280" cy="3692236"/>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b="21304"/>
          <a:stretch/>
        </p:blipFill>
        <p:spPr>
          <a:xfrm>
            <a:off x="12542" y="0"/>
            <a:ext cx="12179457" cy="3792746"/>
          </a:xfrm>
          <a:prstGeom prst="rect">
            <a:avLst/>
          </a:prstGeom>
        </p:spPr>
      </p:pic>
      <p:pic>
        <p:nvPicPr>
          <p:cNvPr id="8" name="Picture 7"/>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90559" l="0" r="35400">
                        <a14:foregroundMark x1="14700" y1="18634" x2="17300" y2="19379"/>
                        <a14:foregroundMark x1="25800" y1="18634" x2="28400" y2="20994"/>
                        <a14:foregroundMark x1="13400" y1="37764" x2="22700" y2="56522"/>
                        <a14:foregroundMark x1="21500" y1="36522" x2="25000" y2="51553"/>
                        <a14:foregroundMark x1="16800" y1="47702" x2="17100" y2="57143"/>
                        <a14:foregroundMark x1="20100" y1="28323" x2="22500" y2="36398"/>
                        <a14:foregroundMark x1="22500" y1="36398" x2="22500" y2="36398"/>
                        <a14:foregroundMark x1="2400" y1="19752" x2="5300" y2="33913"/>
                        <a14:foregroundMark x1="11000" y1="78137" x2="8400" y2="87702"/>
                        <a14:foregroundMark x1="7100" y1="87702" x2="10200" y2="88323"/>
                        <a14:foregroundMark x1="22000" y1="78634" x2="21400" y2="84224"/>
                        <a14:foregroundMark x1="21500" y1="86460" x2="28200" y2="87329"/>
                        <a14:foregroundMark x1="24800" y1="84596" x2="28400" y2="85714"/>
                        <a14:foregroundMark x1="10000" y1="40248" x2="17300" y2="42236"/>
                        <a14:foregroundMark x1="27200" y1="37640" x2="29600" y2="44224"/>
                        <a14:foregroundMark x1="25700" y1="57640" x2="27000" y2="60248"/>
                      </a14:backgroundRemoval>
                    </a14:imgEffect>
                  </a14:imgLayer>
                </a14:imgProps>
              </a:ext>
              <a:ext uri="{28A0092B-C50C-407E-A947-70E740481C1C}">
                <a14:useLocalDpi xmlns:a14="http://schemas.microsoft.com/office/drawing/2010/main" val="0"/>
              </a:ext>
            </a:extLst>
          </a:blip>
          <a:srcRect r="64799" b="9899"/>
          <a:stretch/>
        </p:blipFill>
        <p:spPr>
          <a:xfrm>
            <a:off x="2058021" y="1485155"/>
            <a:ext cx="799253" cy="1646852"/>
          </a:xfrm>
          <a:prstGeom prst="rect">
            <a:avLst/>
          </a:prstGeom>
        </p:spPr>
      </p:pic>
      <p:pic>
        <p:nvPicPr>
          <p:cNvPr id="9" name="Picture 8"/>
          <p:cNvPicPr>
            <a:picLocks noChangeAspect="1"/>
          </p:cNvPicPr>
          <p:nvPr/>
        </p:nvPicPr>
        <p:blipFill rotWithShape="1">
          <a:blip r:embed="rId9">
            <a:extLst>
              <a:ext uri="{BEBA8EAE-BF5A-486C-A8C5-ECC9F3942E4B}">
                <a14:imgProps xmlns:a14="http://schemas.microsoft.com/office/drawing/2010/main">
                  <a14:imgLayer r:embed="rId10">
                    <a14:imgEffect>
                      <a14:backgroundRemoval t="19366" b="80134" l="13750" r="38523">
                        <a14:foregroundMark x1="24545" y1="33723" x2="25909" y2="33222"/>
                        <a14:foregroundMark x1="31705" y1="33556" x2="31591" y2="38063"/>
                        <a14:foregroundMark x1="28182" y1="44407" x2="31250" y2="57763"/>
                        <a14:foregroundMark x1="24659" y1="46411" x2="27841" y2="52755"/>
                        <a14:foregroundMark x1="32727" y1="46411" x2="33977" y2="50751"/>
                        <a14:foregroundMark x1="26250" y1="45075" x2="28068" y2="47412"/>
                        <a14:foregroundMark x1="24773" y1="48080" x2="19091" y2="57596"/>
                        <a14:foregroundMark x1="24545" y1="50083" x2="26932" y2="56093"/>
                        <a14:foregroundMark x1="31591" y1="70451" x2="33523" y2="77129"/>
                        <a14:foregroundMark x1="31023" y1="71285" x2="31250" y2="74791"/>
                        <a14:foregroundMark x1="26250" y1="68781" x2="25909" y2="75626"/>
                        <a14:foregroundMark x1="24773" y1="76127" x2="23409" y2="76628"/>
                        <a14:foregroundMark x1="30795" y1="45743" x2="31591" y2="49750"/>
                      </a14:backgroundRemoval>
                    </a14:imgEffect>
                  </a14:imgLayer>
                </a14:imgProps>
              </a:ext>
              <a:ext uri="{28A0092B-C50C-407E-A947-70E740481C1C}">
                <a14:useLocalDpi xmlns:a14="http://schemas.microsoft.com/office/drawing/2010/main" val="0"/>
              </a:ext>
            </a:extLst>
          </a:blip>
          <a:srcRect l="15616" t="18418" r="61069" b="19832"/>
          <a:stretch/>
        </p:blipFill>
        <p:spPr>
          <a:xfrm>
            <a:off x="5479674" y="1496569"/>
            <a:ext cx="914400" cy="1648505"/>
          </a:xfrm>
          <a:prstGeom prst="rect">
            <a:avLst/>
          </a:prstGeom>
        </p:spPr>
      </p:pic>
      <p:pic>
        <p:nvPicPr>
          <p:cNvPr id="10" name="Picture 9"/>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0" b="98746" l="52462" r="98154">
                        <a14:foregroundMark x1="63846" y1="23297" x2="68923" y2="27240"/>
                        <a14:foregroundMark x1="76615" y1="22401" x2="78154" y2="28853"/>
                        <a14:foregroundMark x1="76154" y1="43728" x2="78308" y2="79032"/>
                        <a14:foregroundMark x1="66154" y1="46774" x2="71538" y2="61649"/>
                        <a14:foregroundMark x1="69231" y1="44265" x2="73538" y2="49462"/>
                        <a14:foregroundMark x1="78462" y1="44444" x2="79077" y2="54122"/>
                        <a14:foregroundMark x1="72000" y1="43907" x2="69385" y2="55914"/>
                        <a14:foregroundMark x1="83538" y1="46595" x2="84615" y2="50717"/>
                        <a14:foregroundMark x1="84308" y1="60573" x2="82923" y2="63799"/>
                        <a14:foregroundMark x1="67231" y1="60573" x2="67385" y2="62724"/>
                        <a14:foregroundMark x1="65846" y1="47491" x2="64615" y2="51971"/>
                        <a14:foregroundMark x1="73077" y1="65771" x2="70154" y2="75806"/>
                        <a14:foregroundMark x1="73846" y1="48208" x2="73846" y2="57168"/>
                        <a14:foregroundMark x1="80769" y1="49104" x2="81077" y2="52867"/>
                        <a14:foregroundMark x1="71692" y1="82796" x2="71077" y2="92294"/>
                        <a14:foregroundMark x1="70923" y1="88889" x2="65385" y2="94086"/>
                        <a14:foregroundMark x1="83538" y1="80645" x2="83692" y2="90860"/>
                        <a14:foregroundMark x1="83231" y1="88172" x2="81077" y2="90502"/>
                        <a14:foregroundMark x1="85692" y1="89606" x2="83385" y2="91756"/>
                        <a14:foregroundMark x1="82615" y1="92832" x2="80154" y2="94265"/>
                        <a14:foregroundMark x1="80000" y1="94444" x2="79231" y2="93728"/>
                        <a14:foregroundMark x1="68615" y1="94265" x2="70769" y2="92832"/>
                        <a14:foregroundMark x1="73077" y1="91935" x2="72000" y2="91398"/>
                        <a14:foregroundMark x1="78000" y1="20072" x2="78154" y2="25627"/>
                      </a14:backgroundRemoval>
                    </a14:imgEffect>
                  </a14:imgLayer>
                </a14:imgProps>
              </a:ext>
              <a:ext uri="{28A0092B-C50C-407E-A947-70E740481C1C}">
                <a14:useLocalDpi xmlns:a14="http://schemas.microsoft.com/office/drawing/2010/main" val="0"/>
              </a:ext>
            </a:extLst>
          </a:blip>
          <a:srcRect l="52020" b="92"/>
          <a:stretch/>
        </p:blipFill>
        <p:spPr>
          <a:xfrm>
            <a:off x="3231369" y="1485156"/>
            <a:ext cx="945163" cy="1689539"/>
          </a:xfrm>
          <a:prstGeom prst="rect">
            <a:avLst/>
          </a:prstGeom>
        </p:spPr>
      </p:pic>
      <p:pic>
        <p:nvPicPr>
          <p:cNvPr id="13" name="Picture 12"/>
          <p:cNvPicPr>
            <a:picLocks noChangeAspect="1"/>
          </p:cNvPicPr>
          <p:nvPr/>
        </p:nvPicPr>
        <p:blipFill rotWithShape="1">
          <a:blip r:embed="rId13">
            <a:extLst>
              <a:ext uri="{BEBA8EAE-BF5A-486C-A8C5-ECC9F3942E4B}">
                <a14:imgProps xmlns:a14="http://schemas.microsoft.com/office/drawing/2010/main">
                  <a14:imgLayer r:embed="rId14">
                    <a14:imgEffect>
                      <a14:backgroundRemoval t="27817" b="63850" l="54700" r="69700">
                        <a14:foregroundMark x1="62700" y1="36033" x2="62400" y2="39202"/>
                        <a14:foregroundMark x1="58700" y1="35681" x2="60500" y2="38263"/>
                      </a14:backgroundRemoval>
                    </a14:imgEffect>
                  </a14:imgLayer>
                </a14:imgProps>
              </a:ext>
              <a:ext uri="{28A0092B-C50C-407E-A947-70E740481C1C}">
                <a14:useLocalDpi xmlns:a14="http://schemas.microsoft.com/office/drawing/2010/main" val="0"/>
              </a:ext>
            </a:extLst>
          </a:blip>
          <a:srcRect l="54652" t="27446" r="30287" b="40533"/>
          <a:stretch/>
        </p:blipFill>
        <p:spPr>
          <a:xfrm>
            <a:off x="4184276" y="1265778"/>
            <a:ext cx="1295399" cy="1908916"/>
          </a:xfrm>
          <a:prstGeom prst="rect">
            <a:avLst/>
          </a:prstGeom>
        </p:spPr>
      </p:pic>
      <p:pic>
        <p:nvPicPr>
          <p:cNvPr id="15" name="Picture 14"/>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l="12761" t="16225" r="21001"/>
          <a:stretch/>
        </p:blipFill>
        <p:spPr>
          <a:xfrm>
            <a:off x="10464974" y="3553564"/>
            <a:ext cx="2743200" cy="2341672"/>
          </a:xfrm>
          <a:prstGeom prst="rect">
            <a:avLst/>
          </a:prstGeom>
        </p:spPr>
      </p:pic>
      <p:pic>
        <p:nvPicPr>
          <p:cNvPr id="16" name="Picture 15"/>
          <p:cNvPicPr>
            <a:picLocks noChangeAspect="1"/>
          </p:cNvPicPr>
          <p:nvPr/>
        </p:nvPicPr>
        <p:blipFill>
          <a:blip r:embed="rId17">
            <a:extLst>
              <a:ext uri="{BEBA8EAE-BF5A-486C-A8C5-ECC9F3942E4B}">
                <a14:imgProps xmlns:a14="http://schemas.microsoft.com/office/drawing/2010/main">
                  <a14:imgLayer r:embed="rId18">
                    <a14:imgEffect>
                      <a14:backgroundRemoval t="9662" b="94928" l="2573" r="97427">
                        <a14:foregroundMark x1="15437" y1="57488" x2="31904" y2="87923"/>
                        <a14:foregroundMark x1="70326" y1="67150" x2="77873" y2="89855"/>
                        <a14:foregroundMark x1="63979" y1="75604" x2="70840" y2="80676"/>
                        <a14:foregroundMark x1="20240" y1="71498" x2="21441" y2="79952"/>
                        <a14:foregroundMark x1="47170" y1="12802" x2="49743" y2="18599"/>
                        <a14:foregroundMark x1="11492" y1="57488" x2="12178" y2="60145"/>
                      </a14:backgroundRemoval>
                    </a14:imgEffect>
                  </a14:imgLayer>
                </a14:imgProps>
              </a:ext>
              <a:ext uri="{28A0092B-C50C-407E-A947-70E740481C1C}">
                <a14:useLocalDpi xmlns:a14="http://schemas.microsoft.com/office/drawing/2010/main" val="0"/>
              </a:ext>
            </a:extLst>
          </a:blip>
          <a:stretch>
            <a:fillRect/>
          </a:stretch>
        </p:blipFill>
        <p:spPr>
          <a:xfrm>
            <a:off x="10210800" y="4724400"/>
            <a:ext cx="3233737" cy="2296342"/>
          </a:xfrm>
          <a:prstGeom prst="rect">
            <a:avLst/>
          </a:prstGeom>
        </p:spPr>
      </p:pic>
      <p:pic>
        <p:nvPicPr>
          <p:cNvPr id="1026" name="Picture 2">
            <a:hlinkClick r:id="rId19" action="ppaction://hlinksldjump"/>
          </p:cNvPr>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1094" b="90000" l="9844" r="90000"/>
                    </a14:imgEffect>
                  </a14:imgLayer>
                </a14:imgProps>
              </a:ext>
              <a:ext uri="{28A0092B-C50C-407E-A947-70E740481C1C}">
                <a14:useLocalDpi xmlns:a14="http://schemas.microsoft.com/office/drawing/2010/main" val="0"/>
              </a:ext>
            </a:extLst>
          </a:blip>
          <a:srcRect l="21875" r="23447"/>
          <a:stretch/>
        </p:blipFill>
        <p:spPr bwMode="auto">
          <a:xfrm>
            <a:off x="121160" y="2791010"/>
            <a:ext cx="1662305" cy="4594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Flowchart: Connector 18">
            <a:hlinkClick r:id="rId22" action="ppaction://hlinksldjump"/>
          </p:cNvPr>
          <p:cNvSpPr/>
          <p:nvPr/>
        </p:nvSpPr>
        <p:spPr>
          <a:xfrm>
            <a:off x="4556840" y="3351969"/>
            <a:ext cx="304800" cy="304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3</a:t>
            </a:r>
          </a:p>
        </p:txBody>
      </p:sp>
      <p:sp>
        <p:nvSpPr>
          <p:cNvPr id="21" name="Flowchart: Connector 20">
            <a:hlinkClick r:id="rId23" action="ppaction://hlinksldjump"/>
          </p:cNvPr>
          <p:cNvSpPr/>
          <p:nvPr/>
        </p:nvSpPr>
        <p:spPr>
          <a:xfrm>
            <a:off x="3505200" y="3351969"/>
            <a:ext cx="304800" cy="304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2</a:t>
            </a:r>
          </a:p>
        </p:txBody>
      </p:sp>
      <p:sp>
        <p:nvSpPr>
          <p:cNvPr id="22" name="Flowchart: Connector 21">
            <a:hlinkClick r:id="rId24" action="ppaction://hlinksldjump"/>
          </p:cNvPr>
          <p:cNvSpPr/>
          <p:nvPr/>
        </p:nvSpPr>
        <p:spPr>
          <a:xfrm>
            <a:off x="2217392" y="3343835"/>
            <a:ext cx="304800" cy="304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1</a:t>
            </a:r>
          </a:p>
        </p:txBody>
      </p:sp>
      <p:sp>
        <p:nvSpPr>
          <p:cNvPr id="23" name="Flowchart: Connector 22">
            <a:hlinkClick r:id="rId25" action="ppaction://hlinksldjump"/>
          </p:cNvPr>
          <p:cNvSpPr/>
          <p:nvPr/>
        </p:nvSpPr>
        <p:spPr>
          <a:xfrm>
            <a:off x="5893843" y="3351969"/>
            <a:ext cx="304800" cy="304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4</a:t>
            </a:r>
          </a:p>
        </p:txBody>
      </p:sp>
      <p:sp>
        <p:nvSpPr>
          <p:cNvPr id="2" name="Rectangle: Rounded Corners 1">
            <a:extLst>
              <a:ext uri="{FF2B5EF4-FFF2-40B4-BE49-F238E27FC236}">
                <a16:creationId xmlns:a16="http://schemas.microsoft.com/office/drawing/2014/main" id="{E248A306-6E85-402E-893B-D389F4846CC8}"/>
              </a:ext>
            </a:extLst>
          </p:cNvPr>
          <p:cNvSpPr/>
          <p:nvPr/>
        </p:nvSpPr>
        <p:spPr>
          <a:xfrm>
            <a:off x="3965944" y="5626863"/>
            <a:ext cx="5740080" cy="9637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Bấm số 1,2,3,4 câu hỏi. Trả lời xong về thì bấm bạn nhỏ đó để đi. Hết 4 câu bấm đèn giao thông đến bài học </a:t>
            </a:r>
          </a:p>
        </p:txBody>
      </p:sp>
    </p:spTree>
    <p:extLst>
      <p:ext uri="{BB962C8B-B14F-4D97-AF65-F5344CB8AC3E}">
        <p14:creationId xmlns:p14="http://schemas.microsoft.com/office/powerpoint/2010/main" val="14650463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
                                        </p:tgtEl>
                                        <p:attrNameLst>
                                          <p:attrName>r</p:attrName>
                                        </p:attrNameLst>
                                      </p:cBhvr>
                                    </p:animRot>
                                    <p:animRot by="-240000">
                                      <p:cBhvr>
                                        <p:cTn id="7" dur="600" fill="hold">
                                          <p:stCondLst>
                                            <p:cond delay="600"/>
                                          </p:stCondLst>
                                        </p:cTn>
                                        <p:tgtEl>
                                          <p:spTgt spid="10"/>
                                        </p:tgtEl>
                                        <p:attrNameLst>
                                          <p:attrName>r</p:attrName>
                                        </p:attrNameLst>
                                      </p:cBhvr>
                                    </p:animRot>
                                    <p:animRot by="240000">
                                      <p:cBhvr>
                                        <p:cTn id="8" dur="600" fill="hold">
                                          <p:stCondLst>
                                            <p:cond delay="1200"/>
                                          </p:stCondLst>
                                        </p:cTn>
                                        <p:tgtEl>
                                          <p:spTgt spid="10"/>
                                        </p:tgtEl>
                                        <p:attrNameLst>
                                          <p:attrName>r</p:attrName>
                                        </p:attrNameLst>
                                      </p:cBhvr>
                                    </p:animRot>
                                    <p:animRot by="-240000">
                                      <p:cBhvr>
                                        <p:cTn id="9" dur="600" fill="hold">
                                          <p:stCondLst>
                                            <p:cond delay="1800"/>
                                          </p:stCondLst>
                                        </p:cTn>
                                        <p:tgtEl>
                                          <p:spTgt spid="10"/>
                                        </p:tgtEl>
                                        <p:attrNameLst>
                                          <p:attrName>r</p:attrName>
                                        </p:attrNameLst>
                                      </p:cBhvr>
                                    </p:animRot>
                                    <p:animRot by="120000">
                                      <p:cBhvr>
                                        <p:cTn id="10" dur="600" fill="hold">
                                          <p:stCondLst>
                                            <p:cond delay="24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8"/>
                                        </p:tgtEl>
                                        <p:attrNameLst>
                                          <p:attrName>r</p:attrName>
                                        </p:attrNameLst>
                                      </p:cBhvr>
                                    </p:animRot>
                                    <p:animRot by="-240000">
                                      <p:cBhvr>
                                        <p:cTn id="13" dur="600" fill="hold">
                                          <p:stCondLst>
                                            <p:cond delay="600"/>
                                          </p:stCondLst>
                                        </p:cTn>
                                        <p:tgtEl>
                                          <p:spTgt spid="8"/>
                                        </p:tgtEl>
                                        <p:attrNameLst>
                                          <p:attrName>r</p:attrName>
                                        </p:attrNameLst>
                                      </p:cBhvr>
                                    </p:animRot>
                                    <p:animRot by="240000">
                                      <p:cBhvr>
                                        <p:cTn id="14" dur="600" fill="hold">
                                          <p:stCondLst>
                                            <p:cond delay="1200"/>
                                          </p:stCondLst>
                                        </p:cTn>
                                        <p:tgtEl>
                                          <p:spTgt spid="8"/>
                                        </p:tgtEl>
                                        <p:attrNameLst>
                                          <p:attrName>r</p:attrName>
                                        </p:attrNameLst>
                                      </p:cBhvr>
                                    </p:animRot>
                                    <p:animRot by="-240000">
                                      <p:cBhvr>
                                        <p:cTn id="15" dur="600" fill="hold">
                                          <p:stCondLst>
                                            <p:cond delay="1800"/>
                                          </p:stCondLst>
                                        </p:cTn>
                                        <p:tgtEl>
                                          <p:spTgt spid="8"/>
                                        </p:tgtEl>
                                        <p:attrNameLst>
                                          <p:attrName>r</p:attrName>
                                        </p:attrNameLst>
                                      </p:cBhvr>
                                    </p:animRot>
                                    <p:animRot by="120000">
                                      <p:cBhvr>
                                        <p:cTn id="16" dur="600" fill="hold">
                                          <p:stCondLst>
                                            <p:cond delay="2400"/>
                                          </p:stCondLst>
                                        </p:cTn>
                                        <p:tgtEl>
                                          <p:spTgt spid="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13"/>
                                        </p:tgtEl>
                                        <p:attrNameLst>
                                          <p:attrName>r</p:attrName>
                                        </p:attrNameLst>
                                      </p:cBhvr>
                                    </p:animRot>
                                    <p:animRot by="-240000">
                                      <p:cBhvr>
                                        <p:cTn id="19" dur="600" fill="hold">
                                          <p:stCondLst>
                                            <p:cond delay="600"/>
                                          </p:stCondLst>
                                        </p:cTn>
                                        <p:tgtEl>
                                          <p:spTgt spid="13"/>
                                        </p:tgtEl>
                                        <p:attrNameLst>
                                          <p:attrName>r</p:attrName>
                                        </p:attrNameLst>
                                      </p:cBhvr>
                                    </p:animRot>
                                    <p:animRot by="240000">
                                      <p:cBhvr>
                                        <p:cTn id="20" dur="600" fill="hold">
                                          <p:stCondLst>
                                            <p:cond delay="1200"/>
                                          </p:stCondLst>
                                        </p:cTn>
                                        <p:tgtEl>
                                          <p:spTgt spid="13"/>
                                        </p:tgtEl>
                                        <p:attrNameLst>
                                          <p:attrName>r</p:attrName>
                                        </p:attrNameLst>
                                      </p:cBhvr>
                                    </p:animRot>
                                    <p:animRot by="-240000">
                                      <p:cBhvr>
                                        <p:cTn id="21" dur="600" fill="hold">
                                          <p:stCondLst>
                                            <p:cond delay="1800"/>
                                          </p:stCondLst>
                                        </p:cTn>
                                        <p:tgtEl>
                                          <p:spTgt spid="13"/>
                                        </p:tgtEl>
                                        <p:attrNameLst>
                                          <p:attrName>r</p:attrName>
                                        </p:attrNameLst>
                                      </p:cBhvr>
                                    </p:animRot>
                                    <p:animRot by="120000">
                                      <p:cBhvr>
                                        <p:cTn id="22" dur="600" fill="hold">
                                          <p:stCondLst>
                                            <p:cond delay="2400"/>
                                          </p:stCondLst>
                                        </p:cTn>
                                        <p:tgtEl>
                                          <p:spTgt spid="13"/>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9"/>
                                        </p:tgtEl>
                                        <p:attrNameLst>
                                          <p:attrName>r</p:attrName>
                                        </p:attrNameLst>
                                      </p:cBhvr>
                                    </p:animRot>
                                    <p:animRot by="-240000">
                                      <p:cBhvr>
                                        <p:cTn id="25" dur="600" fill="hold">
                                          <p:stCondLst>
                                            <p:cond delay="600"/>
                                          </p:stCondLst>
                                        </p:cTn>
                                        <p:tgtEl>
                                          <p:spTgt spid="9"/>
                                        </p:tgtEl>
                                        <p:attrNameLst>
                                          <p:attrName>r</p:attrName>
                                        </p:attrNameLst>
                                      </p:cBhvr>
                                    </p:animRot>
                                    <p:animRot by="240000">
                                      <p:cBhvr>
                                        <p:cTn id="26" dur="600" fill="hold">
                                          <p:stCondLst>
                                            <p:cond delay="1200"/>
                                          </p:stCondLst>
                                        </p:cTn>
                                        <p:tgtEl>
                                          <p:spTgt spid="9"/>
                                        </p:tgtEl>
                                        <p:attrNameLst>
                                          <p:attrName>r</p:attrName>
                                        </p:attrNameLst>
                                      </p:cBhvr>
                                    </p:animRot>
                                    <p:animRot by="-240000">
                                      <p:cBhvr>
                                        <p:cTn id="27" dur="600" fill="hold">
                                          <p:stCondLst>
                                            <p:cond delay="1800"/>
                                          </p:stCondLst>
                                        </p:cTn>
                                        <p:tgtEl>
                                          <p:spTgt spid="9"/>
                                        </p:tgtEl>
                                        <p:attrNameLst>
                                          <p:attrName>r</p:attrName>
                                        </p:attrNameLst>
                                      </p:cBhvr>
                                    </p:animRot>
                                    <p:animRot by="120000">
                                      <p:cBhvr>
                                        <p:cTn id="28" dur="600" fill="hold">
                                          <p:stCondLst>
                                            <p:cond delay="2400"/>
                                          </p:stCondLst>
                                        </p:cTn>
                                        <p:tgtEl>
                                          <p:spTgt spid="9"/>
                                        </p:tgtEl>
                                        <p:attrNameLst>
                                          <p:attrName>r</p:attrName>
                                        </p:attrNameLst>
                                      </p:cBhvr>
                                    </p:animRot>
                                  </p:childTnLst>
                                </p:cTn>
                              </p:par>
                              <p:par>
                                <p:cTn id="29" presetID="35" presetClass="path" presetSubtype="0" fill="hold" nodeType="withEffect">
                                  <p:stCondLst>
                                    <p:cond delay="0"/>
                                  </p:stCondLst>
                                  <p:childTnLst>
                                    <p:animMotion origin="layout" path="M -2.08333E-6 0 L -0.48659 0.00347 " pathEditMode="relative" rAng="0" ptsTypes="AA">
                                      <p:cBhvr>
                                        <p:cTn id="30" dur="2000" fill="hold"/>
                                        <p:tgtEl>
                                          <p:spTgt spid="16"/>
                                        </p:tgtEl>
                                        <p:attrNameLst>
                                          <p:attrName>ppt_x</p:attrName>
                                          <p:attrName>ppt_y</p:attrName>
                                        </p:attrNameLst>
                                      </p:cBhvr>
                                      <p:rCtr x="-24336" y="162"/>
                                    </p:animMotion>
                                  </p:childTnLst>
                                </p:cTn>
                              </p:par>
                              <p:par>
                                <p:cTn id="31" presetID="35" presetClass="path" presetSubtype="0" fill="hold" nodeType="withEffect">
                                  <p:stCondLst>
                                    <p:cond delay="0"/>
                                  </p:stCondLst>
                                  <p:childTnLst>
                                    <p:animMotion origin="layout" path="M -3.33333E-6 1.11111E-6 L -0.51653 1.11111E-6 " pathEditMode="relative" rAng="0" ptsTypes="AA">
                                      <p:cBhvr>
                                        <p:cTn id="32" dur="3000" fill="hold"/>
                                        <p:tgtEl>
                                          <p:spTgt spid="15"/>
                                        </p:tgtEl>
                                        <p:attrNameLst>
                                          <p:attrName>ppt_x</p:attrName>
                                          <p:attrName>ppt_y</p:attrName>
                                        </p:attrNameLst>
                                      </p:cBhvr>
                                      <p:rCtr x="-25833" y="0"/>
                                    </p:animMotion>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1.94444E-6 1.66089E-6 L -0.00504 1.17995 " pathEditMode="relative" rAng="0" ptsTypes="AA">
                                      <p:cBhvr>
                                        <p:cTn id="36" dur="5250" fill="hold"/>
                                        <p:tgtEl>
                                          <p:spTgt spid="10"/>
                                        </p:tgtEl>
                                        <p:attrNameLst>
                                          <p:attrName>ppt_x</p:attrName>
                                          <p:attrName>ppt_y</p:attrName>
                                        </p:attrNameLst>
                                      </p:cBhvr>
                                      <p:rCtr x="-260" y="58997"/>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8"/>
                    </p:tgtEl>
                  </p:cond>
                </p:stCondLst>
                <p:endSync evt="end" delay="0">
                  <p:rtn val="all"/>
                </p:endSync>
                <p:childTnLst>
                  <p:par>
                    <p:cTn id="38" fill="hold">
                      <p:stCondLst>
                        <p:cond delay="0"/>
                      </p:stCondLst>
                      <p:childTnLst>
                        <p:par>
                          <p:cTn id="39" fill="hold">
                            <p:stCondLst>
                              <p:cond delay="0"/>
                            </p:stCondLst>
                            <p:childTnLst>
                              <p:par>
                                <p:cTn id="40" presetID="50" presetClass="path" presetSubtype="0" fill="hold" nodeType="clickEffect">
                                  <p:stCondLst>
                                    <p:cond delay="0"/>
                                  </p:stCondLst>
                                  <p:childTnLst>
                                    <p:animMotion origin="layout" path="M -3.33333E-6 -4.33587E-6 L 0.05313 -4.33587E-6 C 0.07674 -4.33587E-6 0.10625 0.34535 0.10625 0.62486 L 0.10625 1.24972 " pathEditMode="relative" rAng="0" ptsTypes="FfFF">
                                      <p:cBhvr>
                                        <p:cTn id="41" dur="5250" fill="hold"/>
                                        <p:tgtEl>
                                          <p:spTgt spid="8"/>
                                        </p:tgtEl>
                                        <p:attrNameLst>
                                          <p:attrName>ppt_x</p:attrName>
                                          <p:attrName>ppt_y</p:attrName>
                                        </p:attrNameLst>
                                      </p:cBhvr>
                                      <p:rCtr x="5313" y="62486"/>
                                    </p:animMotion>
                                  </p:childTnLst>
                                </p:cTn>
                              </p:par>
                            </p:childTnLst>
                          </p:cTn>
                        </p:par>
                      </p:childTnLst>
                    </p:cTn>
                  </p:par>
                </p:childTnLst>
              </p:cTn>
              <p:nextCondLst>
                <p:cond evt="onClick" delay="0">
                  <p:tgtEl>
                    <p:spTgt spid="8"/>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50" presetClass="path" presetSubtype="0" accel="50000" decel="50000" fill="hold" nodeType="clickEffect">
                                  <p:stCondLst>
                                    <p:cond delay="0"/>
                                  </p:stCondLst>
                                  <p:childTnLst>
                                    <p:animMotion origin="layout" path="M -0.025 0.00971 L -0.10591 0.00971 C -0.14237 0.00971 -0.18681 0.36201 -0.18681 0.64746 L -0.18681 1.28498 " pathEditMode="relative" rAng="0" ptsTypes="FfFF">
                                      <p:cBhvr>
                                        <p:cTn id="46" dur="5250" fill="hold"/>
                                        <p:tgtEl>
                                          <p:spTgt spid="13"/>
                                        </p:tgtEl>
                                        <p:attrNameLst>
                                          <p:attrName>ppt_x</p:attrName>
                                          <p:attrName>ppt_y</p:attrName>
                                        </p:attrNameLst>
                                      </p:cBhvr>
                                      <p:rCtr x="-8090" y="63752"/>
                                    </p:animMotion>
                                  </p:childTnLst>
                                </p:cTn>
                              </p:par>
                            </p:childTnLst>
                          </p:cTn>
                        </p:par>
                      </p:childTnLst>
                    </p:cTn>
                  </p:par>
                </p:childTnLst>
              </p:cTn>
              <p:nextCondLst>
                <p:cond evt="onClick" delay="0">
                  <p:tgtEl>
                    <p:spTgt spid="13"/>
                  </p:tgtEl>
                </p:cond>
              </p:nextCondLst>
            </p:seq>
            <p:seq concurrent="1" nextAc="seek">
              <p:cTn id="47" restart="whenNotActive" fill="hold" evtFilter="cancelBubble" nodeType="interactiveSeq">
                <p:stCondLst>
                  <p:cond evt="onClick" delay="0">
                    <p:tgtEl>
                      <p:spTgt spid="9"/>
                    </p:tgtEl>
                  </p:cond>
                </p:stCondLst>
                <p:endSync evt="end" delay="0">
                  <p:rtn val="all"/>
                </p:endSync>
                <p:childTnLst>
                  <p:par>
                    <p:cTn id="48" fill="hold">
                      <p:stCondLst>
                        <p:cond delay="0"/>
                      </p:stCondLst>
                      <p:childTnLst>
                        <p:par>
                          <p:cTn id="49" fill="hold">
                            <p:stCondLst>
                              <p:cond delay="0"/>
                            </p:stCondLst>
                            <p:childTnLst>
                              <p:par>
                                <p:cTn id="50" presetID="50" presetClass="path" presetSubtype="0" fill="hold" nodeType="clickEffect">
                                  <p:stCondLst>
                                    <p:cond delay="0"/>
                                  </p:stCondLst>
                                  <p:childTnLst>
                                    <p:animMotion origin="layout" path="M 8.33333E-7 -4.44444E-6 L -0.11172 -4.44444E-6 C -0.16198 -4.44444E-6 -0.22344 0.3507 -0.22344 0.63542 L -0.22344 1.27061 " pathEditMode="relative" rAng="0" ptsTypes="AAAA">
                                      <p:cBhvr>
                                        <p:cTn id="51" dur="4750" fill="hold"/>
                                        <p:tgtEl>
                                          <p:spTgt spid="9"/>
                                        </p:tgtEl>
                                        <p:attrNameLst>
                                          <p:attrName>ppt_x</p:attrName>
                                          <p:attrName>ppt_y</p:attrName>
                                        </p:attrNameLst>
                                      </p:cBhvr>
                                      <p:rCtr x="-11172" y="63519"/>
                                    </p:animMotion>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0" y="-594666"/>
            <a:ext cx="12250640" cy="7452666"/>
          </a:xfrm>
          <a:prstGeom prst="rect">
            <a:avLst/>
          </a:prstGeom>
        </p:spPr>
      </p:pic>
      <p:sp>
        <p:nvSpPr>
          <p:cNvPr id="24" name="Right Arrow 23">
            <a:hlinkClick r:id="rId6" action="ppaction://hlinksldjump"/>
          </p:cNvPr>
          <p:cNvSpPr/>
          <p:nvPr/>
        </p:nvSpPr>
        <p:spPr>
          <a:xfrm>
            <a:off x="10532596" y="5962833"/>
            <a:ext cx="1403590"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5" name="TextBox 24"/>
          <p:cNvSpPr txBox="1"/>
          <p:nvPr/>
        </p:nvSpPr>
        <p:spPr>
          <a:xfrm>
            <a:off x="2087088" y="2028081"/>
            <a:ext cx="327318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latin typeface="Times New Roman" pitchFamily="18" charset="0"/>
                <a:cs typeface="Times New Roman" pitchFamily="18" charset="0"/>
              </a:rPr>
              <a:t>Đoán</a:t>
            </a:r>
            <a:r>
              <a:rPr lang="en-US" sz="3600" b="1" dirty="0">
                <a:solidFill>
                  <a:prstClr val="white"/>
                </a:solidFill>
                <a:latin typeface="Times New Roman" pitchFamily="18" charset="0"/>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tên</a:t>
            </a: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câu</a:t>
            </a: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chuyện</a:t>
            </a:r>
            <a:endPar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pic>
        <p:nvPicPr>
          <p:cNvPr id="1026" name="Picture 2" descr="Truyện cổ tích Thánh Gióng song ngữ Việt Anh hay nhất cho thiếu nhi">
            <a:extLst>
              <a:ext uri="{FF2B5EF4-FFF2-40B4-BE49-F238E27FC236}">
                <a16:creationId xmlns:a16="http://schemas.microsoft.com/office/drawing/2014/main" id="{B13E1256-3AB6-4A60-A19E-80AF3270D6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22115" y="1649148"/>
            <a:ext cx="4741271" cy="353245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EC50208F-5D1E-4387-9493-A6AFB1CA4DF8}"/>
              </a:ext>
            </a:extLst>
          </p:cNvPr>
          <p:cNvSpPr/>
          <p:nvPr/>
        </p:nvSpPr>
        <p:spPr>
          <a:xfrm>
            <a:off x="3541987" y="5486400"/>
            <a:ext cx="5412828" cy="85811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err="1">
                <a:solidFill>
                  <a:srgbClr val="FF0000"/>
                </a:solidFill>
              </a:rPr>
              <a:t>Đáp</a:t>
            </a:r>
            <a:r>
              <a:rPr lang="en-US" sz="4400" b="1" dirty="0">
                <a:solidFill>
                  <a:srgbClr val="FF0000"/>
                </a:solidFill>
              </a:rPr>
              <a:t> </a:t>
            </a:r>
            <a:r>
              <a:rPr lang="en-US" sz="4400" b="1" dirty="0" err="1">
                <a:solidFill>
                  <a:srgbClr val="FF0000"/>
                </a:solidFill>
              </a:rPr>
              <a:t>án</a:t>
            </a:r>
            <a:r>
              <a:rPr lang="en-US" sz="4400" b="1" dirty="0">
                <a:solidFill>
                  <a:srgbClr val="FF0000"/>
                </a:solidFill>
              </a:rPr>
              <a:t>: </a:t>
            </a:r>
            <a:r>
              <a:rPr lang="en-US" sz="4400" b="1" dirty="0" err="1">
                <a:solidFill>
                  <a:srgbClr val="FF0000"/>
                </a:solidFill>
              </a:rPr>
              <a:t>Thánh</a:t>
            </a:r>
            <a:r>
              <a:rPr lang="en-US" sz="4400" b="1" dirty="0">
                <a:solidFill>
                  <a:srgbClr val="FF0000"/>
                </a:solidFill>
              </a:rPr>
              <a:t> </a:t>
            </a:r>
            <a:r>
              <a:rPr lang="en-US" sz="4400" b="1" dirty="0" err="1">
                <a:solidFill>
                  <a:srgbClr val="FF0000"/>
                </a:solidFill>
              </a:rPr>
              <a:t>Gióng</a:t>
            </a:r>
            <a:endParaRPr lang="en-US" sz="4400" b="1" dirty="0">
              <a:solidFill>
                <a:srgbClr val="FF0000"/>
              </a:solidFill>
            </a:endParaRPr>
          </a:p>
        </p:txBody>
      </p:sp>
    </p:spTree>
    <p:extLst>
      <p:ext uri="{BB962C8B-B14F-4D97-AF65-F5344CB8AC3E}">
        <p14:creationId xmlns:p14="http://schemas.microsoft.com/office/powerpoint/2010/main" val="5394926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0" y="-594666"/>
            <a:ext cx="12250640" cy="7452666"/>
          </a:xfrm>
          <a:prstGeom prst="rect">
            <a:avLst/>
          </a:prstGeom>
        </p:spPr>
      </p:pic>
      <p:sp>
        <p:nvSpPr>
          <p:cNvPr id="24" name="Right Arrow 23">
            <a:hlinkClick r:id="rId6" action="ppaction://hlinksldjump"/>
          </p:cNvPr>
          <p:cNvSpPr/>
          <p:nvPr/>
        </p:nvSpPr>
        <p:spPr>
          <a:xfrm>
            <a:off x="10532596" y="5962833"/>
            <a:ext cx="1403590"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8" name="TextBox 7">
            <a:extLst>
              <a:ext uri="{FF2B5EF4-FFF2-40B4-BE49-F238E27FC236}">
                <a16:creationId xmlns:a16="http://schemas.microsoft.com/office/drawing/2014/main" id="{4F5A9F71-7959-42F3-86C5-CFA257D1AC49}"/>
              </a:ext>
            </a:extLst>
          </p:cNvPr>
          <p:cNvSpPr txBox="1"/>
          <p:nvPr/>
        </p:nvSpPr>
        <p:spPr>
          <a:xfrm>
            <a:off x="2087088" y="2028081"/>
            <a:ext cx="327318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latin typeface="Times New Roman" pitchFamily="18" charset="0"/>
                <a:cs typeface="Times New Roman" pitchFamily="18" charset="0"/>
              </a:rPr>
              <a:t>Đoán</a:t>
            </a:r>
            <a:r>
              <a:rPr lang="en-US" sz="3600" b="1" dirty="0">
                <a:solidFill>
                  <a:prstClr val="white"/>
                </a:solidFill>
                <a:latin typeface="Times New Roman" pitchFamily="18" charset="0"/>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tên</a:t>
            </a: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câu</a:t>
            </a: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chuyện</a:t>
            </a:r>
            <a:endPar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0" name="Rectangle: Rounded Corners 9">
            <a:extLst>
              <a:ext uri="{FF2B5EF4-FFF2-40B4-BE49-F238E27FC236}">
                <a16:creationId xmlns:a16="http://schemas.microsoft.com/office/drawing/2014/main" id="{D49FAB61-880C-4BF2-B686-16F9C5BE5A95}"/>
              </a:ext>
            </a:extLst>
          </p:cNvPr>
          <p:cNvSpPr/>
          <p:nvPr/>
        </p:nvSpPr>
        <p:spPr>
          <a:xfrm>
            <a:off x="2879834" y="5486400"/>
            <a:ext cx="6999889" cy="85811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err="1">
                <a:solidFill>
                  <a:srgbClr val="FF0000"/>
                </a:solidFill>
              </a:rPr>
              <a:t>Đáp</a:t>
            </a:r>
            <a:r>
              <a:rPr lang="en-US" sz="4400" b="1" dirty="0">
                <a:solidFill>
                  <a:srgbClr val="FF0000"/>
                </a:solidFill>
              </a:rPr>
              <a:t> </a:t>
            </a:r>
            <a:r>
              <a:rPr lang="en-US" sz="4400" b="1" dirty="0" err="1">
                <a:solidFill>
                  <a:srgbClr val="FF0000"/>
                </a:solidFill>
              </a:rPr>
              <a:t>án</a:t>
            </a:r>
            <a:r>
              <a:rPr lang="en-US" sz="4400" b="1" dirty="0">
                <a:solidFill>
                  <a:srgbClr val="FF0000"/>
                </a:solidFill>
              </a:rPr>
              <a:t>: Con </a:t>
            </a:r>
            <a:r>
              <a:rPr lang="en-US" sz="4400" b="1" dirty="0" err="1">
                <a:solidFill>
                  <a:srgbClr val="FF0000"/>
                </a:solidFill>
              </a:rPr>
              <a:t>rồng</a:t>
            </a:r>
            <a:r>
              <a:rPr lang="en-US" sz="4400" b="1" dirty="0">
                <a:solidFill>
                  <a:srgbClr val="FF0000"/>
                </a:solidFill>
              </a:rPr>
              <a:t> </a:t>
            </a:r>
            <a:r>
              <a:rPr lang="en-US" sz="4400" b="1" dirty="0" err="1">
                <a:solidFill>
                  <a:srgbClr val="FF0000"/>
                </a:solidFill>
              </a:rPr>
              <a:t>cháu</a:t>
            </a:r>
            <a:r>
              <a:rPr lang="en-US" sz="4400" b="1" dirty="0">
                <a:solidFill>
                  <a:srgbClr val="FF0000"/>
                </a:solidFill>
              </a:rPr>
              <a:t> </a:t>
            </a:r>
            <a:r>
              <a:rPr lang="en-US" sz="4400" b="1" dirty="0" err="1">
                <a:solidFill>
                  <a:srgbClr val="FF0000"/>
                </a:solidFill>
              </a:rPr>
              <a:t>tiên</a:t>
            </a:r>
            <a:endParaRPr lang="en-US" sz="4400" b="1" dirty="0">
              <a:solidFill>
                <a:srgbClr val="FF0000"/>
              </a:solidFill>
            </a:endParaRPr>
          </a:p>
        </p:txBody>
      </p:sp>
      <p:pic>
        <p:nvPicPr>
          <p:cNvPr id="2050" name="Picture 2" descr="Mãn nhãn với phim hoạt hình &quot;Con Rồng cháu Tiên&quot; phiên bản 2017 - Báo Quảng  Ninh điện tử">
            <a:extLst>
              <a:ext uri="{FF2B5EF4-FFF2-40B4-BE49-F238E27FC236}">
                <a16:creationId xmlns:a16="http://schemas.microsoft.com/office/drawing/2014/main" id="{510DD737-AD0C-498A-B0A3-06C53297DF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96910" y="1583082"/>
            <a:ext cx="4709291" cy="3410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0173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0" y="-594666"/>
            <a:ext cx="12250640" cy="7452666"/>
          </a:xfrm>
          <a:prstGeom prst="rect">
            <a:avLst/>
          </a:prstGeom>
        </p:spPr>
      </p:pic>
      <p:sp>
        <p:nvSpPr>
          <p:cNvPr id="24" name="Right Arrow 23">
            <a:hlinkClick r:id="rId6" action="ppaction://hlinksldjump"/>
          </p:cNvPr>
          <p:cNvSpPr/>
          <p:nvPr/>
        </p:nvSpPr>
        <p:spPr>
          <a:xfrm>
            <a:off x="10532596" y="5962833"/>
            <a:ext cx="1403590"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pic>
        <p:nvPicPr>
          <p:cNvPr id="3074" name="Picture 2" descr="Truyện cổ tích Thạch Sanh - Lý Thông - Thế giới cổ tích">
            <a:extLst>
              <a:ext uri="{FF2B5EF4-FFF2-40B4-BE49-F238E27FC236}">
                <a16:creationId xmlns:a16="http://schemas.microsoft.com/office/drawing/2014/main" id="{CF0C0B53-8143-4652-965E-A433796712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55476" y="1675636"/>
            <a:ext cx="5172402" cy="291206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B508708-7152-40B5-B5F9-BAB40A511556}"/>
              </a:ext>
            </a:extLst>
          </p:cNvPr>
          <p:cNvSpPr txBox="1"/>
          <p:nvPr/>
        </p:nvSpPr>
        <p:spPr>
          <a:xfrm>
            <a:off x="2087088" y="2028081"/>
            <a:ext cx="327318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latin typeface="Times New Roman" pitchFamily="18" charset="0"/>
                <a:cs typeface="Times New Roman" pitchFamily="18" charset="0"/>
              </a:rPr>
              <a:t>Đoán</a:t>
            </a:r>
            <a:r>
              <a:rPr lang="en-US" sz="3600" b="1" dirty="0">
                <a:solidFill>
                  <a:prstClr val="white"/>
                </a:solidFill>
                <a:latin typeface="Times New Roman" pitchFamily="18" charset="0"/>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tên</a:t>
            </a: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câu</a:t>
            </a: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chuyện</a:t>
            </a:r>
            <a:endPar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9" name="Rectangle: Rounded Corners 8">
            <a:extLst>
              <a:ext uri="{FF2B5EF4-FFF2-40B4-BE49-F238E27FC236}">
                <a16:creationId xmlns:a16="http://schemas.microsoft.com/office/drawing/2014/main" id="{BA5C8849-6171-47C8-AE0C-F67294795E9C}"/>
              </a:ext>
            </a:extLst>
          </p:cNvPr>
          <p:cNvSpPr/>
          <p:nvPr/>
        </p:nvSpPr>
        <p:spPr>
          <a:xfrm>
            <a:off x="2879834" y="5486400"/>
            <a:ext cx="6999889" cy="85811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err="1">
                <a:solidFill>
                  <a:srgbClr val="FF0000"/>
                </a:solidFill>
              </a:rPr>
              <a:t>Đáp</a:t>
            </a:r>
            <a:r>
              <a:rPr lang="en-US" sz="4400" b="1" dirty="0">
                <a:solidFill>
                  <a:srgbClr val="FF0000"/>
                </a:solidFill>
              </a:rPr>
              <a:t> </a:t>
            </a:r>
            <a:r>
              <a:rPr lang="en-US" sz="4400" b="1" dirty="0" err="1">
                <a:solidFill>
                  <a:srgbClr val="FF0000"/>
                </a:solidFill>
              </a:rPr>
              <a:t>án</a:t>
            </a:r>
            <a:r>
              <a:rPr lang="en-US" sz="4400" b="1" dirty="0">
                <a:solidFill>
                  <a:srgbClr val="FF0000"/>
                </a:solidFill>
              </a:rPr>
              <a:t>: </a:t>
            </a:r>
            <a:r>
              <a:rPr lang="en-US" sz="4400" b="1" dirty="0" err="1">
                <a:solidFill>
                  <a:srgbClr val="FF0000"/>
                </a:solidFill>
              </a:rPr>
              <a:t>Thạch</a:t>
            </a:r>
            <a:r>
              <a:rPr lang="en-US" sz="4400" b="1" dirty="0">
                <a:solidFill>
                  <a:srgbClr val="FF0000"/>
                </a:solidFill>
              </a:rPr>
              <a:t> </a:t>
            </a:r>
            <a:r>
              <a:rPr lang="en-US" sz="4400" b="1" dirty="0" err="1">
                <a:solidFill>
                  <a:srgbClr val="FF0000"/>
                </a:solidFill>
              </a:rPr>
              <a:t>Sanh</a:t>
            </a:r>
            <a:endParaRPr lang="en-US" sz="4400" b="1" dirty="0">
              <a:solidFill>
                <a:srgbClr val="FF0000"/>
              </a:solidFill>
            </a:endParaRPr>
          </a:p>
        </p:txBody>
      </p:sp>
    </p:spTree>
    <p:extLst>
      <p:ext uri="{BB962C8B-B14F-4D97-AF65-F5344CB8AC3E}">
        <p14:creationId xmlns:p14="http://schemas.microsoft.com/office/powerpoint/2010/main" val="6679644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5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0" y="-594666"/>
            <a:ext cx="12250640" cy="7452666"/>
          </a:xfrm>
          <a:prstGeom prst="rect">
            <a:avLst/>
          </a:prstGeom>
        </p:spPr>
      </p:pic>
      <p:sp>
        <p:nvSpPr>
          <p:cNvPr id="24" name="Right Arrow 23">
            <a:hlinkClick r:id="rId6" action="ppaction://hlinksldjump"/>
          </p:cNvPr>
          <p:cNvSpPr/>
          <p:nvPr/>
        </p:nvSpPr>
        <p:spPr>
          <a:xfrm>
            <a:off x="10532596" y="5962833"/>
            <a:ext cx="1403590"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9" name="TextBox 8">
            <a:extLst>
              <a:ext uri="{FF2B5EF4-FFF2-40B4-BE49-F238E27FC236}">
                <a16:creationId xmlns:a16="http://schemas.microsoft.com/office/drawing/2014/main" id="{9900CED9-EB02-423B-B42B-C8081AF332B7}"/>
              </a:ext>
            </a:extLst>
          </p:cNvPr>
          <p:cNvSpPr txBox="1"/>
          <p:nvPr/>
        </p:nvSpPr>
        <p:spPr>
          <a:xfrm>
            <a:off x="2087088" y="2028081"/>
            <a:ext cx="327318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latin typeface="Times New Roman" pitchFamily="18" charset="0"/>
                <a:cs typeface="Times New Roman" pitchFamily="18" charset="0"/>
              </a:rPr>
              <a:t>Đoán</a:t>
            </a:r>
            <a:r>
              <a:rPr lang="en-US" sz="3600" b="1" dirty="0">
                <a:solidFill>
                  <a:prstClr val="white"/>
                </a:solidFill>
                <a:latin typeface="Times New Roman" pitchFamily="18" charset="0"/>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tên</a:t>
            </a: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câu</a:t>
            </a:r>
            <a:r>
              <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chuyện</a:t>
            </a:r>
            <a:endParaRPr kumimoji="0" lang="en-US" sz="36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0" name="Rectangle: Rounded Corners 9">
            <a:extLst>
              <a:ext uri="{FF2B5EF4-FFF2-40B4-BE49-F238E27FC236}">
                <a16:creationId xmlns:a16="http://schemas.microsoft.com/office/drawing/2014/main" id="{8BC3A65C-E2C5-4A34-86F3-A230CA251AF1}"/>
              </a:ext>
            </a:extLst>
          </p:cNvPr>
          <p:cNvSpPr/>
          <p:nvPr/>
        </p:nvSpPr>
        <p:spPr>
          <a:xfrm>
            <a:off x="2879834" y="5486400"/>
            <a:ext cx="6999889" cy="85811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err="1">
                <a:solidFill>
                  <a:srgbClr val="FF0000"/>
                </a:solidFill>
              </a:rPr>
              <a:t>Đáp</a:t>
            </a:r>
            <a:r>
              <a:rPr lang="en-US" sz="4400" b="1" dirty="0">
                <a:solidFill>
                  <a:srgbClr val="FF0000"/>
                </a:solidFill>
              </a:rPr>
              <a:t> </a:t>
            </a:r>
            <a:r>
              <a:rPr lang="en-US" sz="4400" b="1" dirty="0" err="1">
                <a:solidFill>
                  <a:srgbClr val="FF0000"/>
                </a:solidFill>
              </a:rPr>
              <a:t>án</a:t>
            </a:r>
            <a:r>
              <a:rPr lang="en-US" sz="4400" b="1" dirty="0">
                <a:solidFill>
                  <a:srgbClr val="FF0000"/>
                </a:solidFill>
              </a:rPr>
              <a:t>: </a:t>
            </a:r>
            <a:r>
              <a:rPr lang="en-US" sz="4400" b="1" dirty="0" err="1">
                <a:solidFill>
                  <a:srgbClr val="FF0000"/>
                </a:solidFill>
              </a:rPr>
              <a:t>Cây</a:t>
            </a:r>
            <a:r>
              <a:rPr lang="en-US" sz="4400" b="1" dirty="0">
                <a:solidFill>
                  <a:srgbClr val="FF0000"/>
                </a:solidFill>
              </a:rPr>
              <a:t> </a:t>
            </a:r>
            <a:r>
              <a:rPr lang="en-US" sz="4400" b="1" dirty="0" err="1">
                <a:solidFill>
                  <a:srgbClr val="FF0000"/>
                </a:solidFill>
              </a:rPr>
              <a:t>khế</a:t>
            </a:r>
            <a:endParaRPr lang="en-US" sz="4400" b="1" dirty="0">
              <a:solidFill>
                <a:srgbClr val="FF0000"/>
              </a:solidFill>
            </a:endParaRPr>
          </a:p>
        </p:txBody>
      </p:sp>
      <p:pic>
        <p:nvPicPr>
          <p:cNvPr id="4098" name="Picture 2" descr="Truyện cổ tích Cây khế - Sự tích ăn khế trả vàng">
            <a:extLst>
              <a:ext uri="{FF2B5EF4-FFF2-40B4-BE49-F238E27FC236}">
                <a16:creationId xmlns:a16="http://schemas.microsoft.com/office/drawing/2014/main" id="{B90E1796-C457-4D11-A13C-DA9B515A81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0276" y="1740229"/>
            <a:ext cx="5008508" cy="358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090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fade">
                                      <p:cBhvr>
                                        <p:cTn id="10" dur="500"/>
                                        <p:tgtEl>
                                          <p:spTgt spid="409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9">
            <a:extLst>
              <a:ext uri="{FF2B5EF4-FFF2-40B4-BE49-F238E27FC236}">
                <a16:creationId xmlns:a16="http://schemas.microsoft.com/office/drawing/2014/main" id="{ECD1B433-F1A2-4C17-BFD9-F8D9648A5AF3}"/>
              </a:ext>
            </a:extLst>
          </p:cNvPr>
          <p:cNvPicPr>
            <a:picLocks noChangeAspect="1"/>
          </p:cNvPicPr>
          <p:nvPr/>
        </p:nvPicPr>
        <p:blipFill>
          <a:blip r:embed="rId3"/>
          <a:stretch>
            <a:fillRect/>
          </a:stretch>
        </p:blipFill>
        <p:spPr>
          <a:xfrm>
            <a:off x="569928" y="0"/>
            <a:ext cx="11052144" cy="6269548"/>
          </a:xfrm>
          <a:prstGeom prst="rect">
            <a:avLst/>
          </a:prstGeom>
          <a:effectLst>
            <a:outerShdw blurRad="25400" algn="ctr" rotWithShape="0">
              <a:prstClr val="black">
                <a:alpha val="68000"/>
              </a:prstClr>
            </a:outerShdw>
          </a:effectLst>
        </p:spPr>
      </p:pic>
      <p:sp>
        <p:nvSpPr>
          <p:cNvPr id="9" name="文本框 10">
            <a:extLst>
              <a:ext uri="{FF2B5EF4-FFF2-40B4-BE49-F238E27FC236}">
                <a16:creationId xmlns:a16="http://schemas.microsoft.com/office/drawing/2014/main" id="{5CE4052B-BD5D-4497-955E-ADEE8A977DFF}"/>
              </a:ext>
            </a:extLst>
          </p:cNvPr>
          <p:cNvSpPr txBox="1"/>
          <p:nvPr/>
        </p:nvSpPr>
        <p:spPr>
          <a:xfrm>
            <a:off x="2639616" y="3717032"/>
            <a:ext cx="7413150" cy="1708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0" b="1" i="0" u="none" strike="noStrike" kern="1200" cap="none" spc="0" normalizeH="0" baseline="0" noProof="0" dirty="0" err="1">
                <a:ln>
                  <a:noFill/>
                </a:ln>
                <a:solidFill>
                  <a:srgbClr val="FF0066"/>
                </a:solidFill>
                <a:effectLst>
                  <a:outerShdw blurRad="25400" dist="25400" dir="2700000" algn="tl" rotWithShape="0">
                    <a:prstClr val="black">
                      <a:alpha val="40000"/>
                    </a:prstClr>
                  </a:outerShdw>
                </a:effectLst>
                <a:uLnTx/>
                <a:uFillTx/>
                <a:latin typeface="Fira Sans" panose="020B0803050000020004" pitchFamily="34" charset="0"/>
                <a:ea typeface="字魂119号-天真儿风体" panose="00000500000000000000" pitchFamily="2" charset="-122"/>
                <a:cs typeface="+mn-cs"/>
              </a:rPr>
              <a:t>Khám</a:t>
            </a:r>
            <a:r>
              <a:rPr kumimoji="0" lang="en-US" altLang="zh-CN" sz="10500" b="1" i="0" u="none" strike="noStrike" kern="1200" cap="none" spc="0" normalizeH="0" noProof="0" dirty="0">
                <a:ln>
                  <a:noFill/>
                </a:ln>
                <a:solidFill>
                  <a:srgbClr val="FF0066"/>
                </a:solidFill>
                <a:effectLst>
                  <a:outerShdw blurRad="25400" dist="25400" dir="2700000" algn="tl" rotWithShape="0">
                    <a:prstClr val="black">
                      <a:alpha val="40000"/>
                    </a:prstClr>
                  </a:outerShdw>
                </a:effectLst>
                <a:uLnTx/>
                <a:uFillTx/>
                <a:latin typeface="Fira Sans" panose="020B0803050000020004" pitchFamily="34" charset="0"/>
                <a:ea typeface="字魂119号-天真儿风体" panose="00000500000000000000" pitchFamily="2" charset="-122"/>
                <a:cs typeface="+mn-cs"/>
              </a:rPr>
              <a:t> </a:t>
            </a:r>
            <a:r>
              <a:rPr kumimoji="0" lang="en-US" altLang="zh-CN" sz="10500" b="1" i="0" u="none" strike="noStrike" kern="1200" cap="none" spc="0" normalizeH="0" noProof="0" dirty="0" err="1">
                <a:ln>
                  <a:noFill/>
                </a:ln>
                <a:solidFill>
                  <a:srgbClr val="FF0066"/>
                </a:solidFill>
                <a:effectLst>
                  <a:outerShdw blurRad="25400" dist="25400" dir="2700000" algn="tl" rotWithShape="0">
                    <a:prstClr val="black">
                      <a:alpha val="40000"/>
                    </a:prstClr>
                  </a:outerShdw>
                </a:effectLst>
                <a:uLnTx/>
                <a:uFillTx/>
                <a:latin typeface="Fira Sans" panose="020B0803050000020004" pitchFamily="34" charset="0"/>
                <a:ea typeface="字魂119号-天真儿风体" panose="00000500000000000000" pitchFamily="2" charset="-122"/>
                <a:cs typeface="+mn-cs"/>
              </a:rPr>
              <a:t>phá</a:t>
            </a:r>
            <a:endParaRPr kumimoji="0" lang="zh-CN" altLang="en-US" sz="10500" b="1" i="0" u="none" strike="noStrike" kern="1200" cap="none" spc="0" normalizeH="0" baseline="0" noProof="0" dirty="0">
              <a:ln>
                <a:noFill/>
              </a:ln>
              <a:solidFill>
                <a:srgbClr val="FF0066"/>
              </a:solidFill>
              <a:effectLst>
                <a:outerShdw blurRad="25400" dist="25400" dir="2700000" algn="tl" rotWithShape="0">
                  <a:prstClr val="black">
                    <a:alpha val="40000"/>
                  </a:prstClr>
                </a:outerShdw>
              </a:effectLst>
              <a:uLnTx/>
              <a:uFillTx/>
              <a:latin typeface="Fira Sans" panose="020B0803050000020004" pitchFamily="34" charset="0"/>
              <a:ea typeface="字魂119号-天真儿风体" panose="00000500000000000000" pitchFamily="2" charset="-122"/>
              <a:cs typeface="+mn-cs"/>
            </a:endParaRPr>
          </a:p>
        </p:txBody>
      </p:sp>
      <p:pic>
        <p:nvPicPr>
          <p:cNvPr id="10" name="Picture 27">
            <a:extLst>
              <a:ext uri="{FF2B5EF4-FFF2-40B4-BE49-F238E27FC236}">
                <a16:creationId xmlns:a16="http://schemas.microsoft.com/office/drawing/2014/main" id="{CD5296CE-8590-47D6-A339-E978C3FFB71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329"/>
          <a:stretch>
            <a:fillRect/>
          </a:stretch>
        </p:blipFill>
        <p:spPr>
          <a:xfrm>
            <a:off x="0" y="476672"/>
            <a:ext cx="1186171" cy="1086083"/>
          </a:xfrm>
          <a:prstGeom prst="rect">
            <a:avLst/>
          </a:prstGeom>
        </p:spPr>
      </p:pic>
      <p:pic>
        <p:nvPicPr>
          <p:cNvPr id="12" name="Picture 28">
            <a:extLst>
              <a:ext uri="{FF2B5EF4-FFF2-40B4-BE49-F238E27FC236}">
                <a16:creationId xmlns:a16="http://schemas.microsoft.com/office/drawing/2014/main" id="{A42FA381-01F5-41B4-A84B-1499ED17A21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66093" y="794067"/>
            <a:ext cx="790006" cy="451291"/>
          </a:xfrm>
          <a:prstGeom prst="rect">
            <a:avLst/>
          </a:prstGeom>
        </p:spPr>
      </p:pic>
      <p:pic>
        <p:nvPicPr>
          <p:cNvPr id="13" name="Picture 18">
            <a:extLst>
              <a:ext uri="{FF2B5EF4-FFF2-40B4-BE49-F238E27FC236}">
                <a16:creationId xmlns:a16="http://schemas.microsoft.com/office/drawing/2014/main" id="{48453286-4046-41EF-A3E0-39330C36D0A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t="11764"/>
          <a:stretch>
            <a:fillRect/>
          </a:stretch>
        </p:blipFill>
        <p:spPr>
          <a:xfrm>
            <a:off x="3019573" y="1238319"/>
            <a:ext cx="1639562" cy="1012667"/>
          </a:xfrm>
          <a:prstGeom prst="rect">
            <a:avLst/>
          </a:prstGeom>
        </p:spPr>
      </p:pic>
      <p:pic>
        <p:nvPicPr>
          <p:cNvPr id="14" name="Picture 18">
            <a:extLst>
              <a:ext uri="{FF2B5EF4-FFF2-40B4-BE49-F238E27FC236}">
                <a16:creationId xmlns:a16="http://schemas.microsoft.com/office/drawing/2014/main" id="{20AFC1FD-7A4F-4006-A1CB-4A0C966EC86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t="11764"/>
          <a:stretch>
            <a:fillRect/>
          </a:stretch>
        </p:blipFill>
        <p:spPr>
          <a:xfrm>
            <a:off x="10496277" y="232691"/>
            <a:ext cx="1639562" cy="1012667"/>
          </a:xfrm>
          <a:prstGeom prst="rect">
            <a:avLst/>
          </a:prstGeom>
        </p:spPr>
      </p:pic>
    </p:spTree>
    <p:extLst>
      <p:ext uri="{BB962C8B-B14F-4D97-AF65-F5344CB8AC3E}">
        <p14:creationId xmlns:p14="http://schemas.microsoft.com/office/powerpoint/2010/main" val="20630144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7">
      <a:majorFont>
        <a:latin typeface="微软雅黑"/>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465</Words>
  <Application>Microsoft Office PowerPoint</Application>
  <PresentationFormat>Widescreen</PresentationFormat>
  <Paragraphs>57</Paragraphs>
  <Slides>20</Slides>
  <Notes>8</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20</vt:i4>
      </vt:variant>
    </vt:vector>
  </HeadingPairs>
  <TitlesOfParts>
    <vt:vector size="34" baseType="lpstr">
      <vt:lpstr>等线</vt:lpstr>
      <vt:lpstr>微软雅黑</vt:lpstr>
      <vt:lpstr>Odibee Sans</vt:lpstr>
      <vt:lpstr>Arial</vt:lpstr>
      <vt:lpstr>Arial-Rounded</vt:lpstr>
      <vt:lpstr>Calibri</vt:lpstr>
      <vt:lpstr>Calibri Light</vt:lpstr>
      <vt:lpstr>Coiny</vt:lpstr>
      <vt:lpstr>Fira Sans</vt:lpstr>
      <vt:lpstr>Nunito black</vt:lpstr>
      <vt:lpstr>Times New Roman</vt:lpstr>
      <vt:lpstr>Office 主题</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2022-08-31T03:44:24Z</dcterms:created>
  <dcterms:modified xsi:type="dcterms:W3CDTF">2022-09-30T06:59:49Z</dcterms:modified>
</cp:coreProperties>
</file>