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754" r:id="rId3"/>
  </p:sldMasterIdLst>
  <p:notesMasterIdLst>
    <p:notesMasterId r:id="rId23"/>
  </p:notesMasterIdLst>
  <p:sldIdLst>
    <p:sldId id="378" r:id="rId4"/>
    <p:sldId id="379" r:id="rId5"/>
    <p:sldId id="370" r:id="rId6"/>
    <p:sldId id="259" r:id="rId7"/>
    <p:sldId id="268" r:id="rId8"/>
    <p:sldId id="367" r:id="rId9"/>
    <p:sldId id="368" r:id="rId10"/>
    <p:sldId id="371" r:id="rId11"/>
    <p:sldId id="372" r:id="rId12"/>
    <p:sldId id="373" r:id="rId13"/>
    <p:sldId id="369" r:id="rId14"/>
    <p:sldId id="285" r:id="rId15"/>
    <p:sldId id="366" r:id="rId16"/>
    <p:sldId id="270" r:id="rId17"/>
    <p:sldId id="374" r:id="rId18"/>
    <p:sldId id="377" r:id="rId19"/>
    <p:sldId id="375" r:id="rId20"/>
    <p:sldId id="376"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5CD9F4-C3B6-4864-8EBC-0E0C7E6A6B31}"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D8B59-F0B3-4850-ACB2-D848F8B2075D}" type="slidenum">
              <a:rPr lang="en-US" smtClean="0"/>
              <a:t>‹#›</a:t>
            </a:fld>
            <a:endParaRPr lang="en-US"/>
          </a:p>
        </p:txBody>
      </p:sp>
    </p:spTree>
    <p:extLst>
      <p:ext uri="{BB962C8B-B14F-4D97-AF65-F5344CB8AC3E}">
        <p14:creationId xmlns:p14="http://schemas.microsoft.com/office/powerpoint/2010/main" val="3621397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D8B59-F0B3-4850-ACB2-D848F8B2075D}" type="slidenum">
              <a:rPr lang="en-US" smtClean="0"/>
              <a:t>9</a:t>
            </a:fld>
            <a:endParaRPr lang="en-US"/>
          </a:p>
        </p:txBody>
      </p:sp>
    </p:spTree>
    <p:extLst>
      <p:ext uri="{BB962C8B-B14F-4D97-AF65-F5344CB8AC3E}">
        <p14:creationId xmlns:p14="http://schemas.microsoft.com/office/powerpoint/2010/main" val="65967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8B5D8B59-F0B3-4850-ACB2-D848F8B2075D}" type="slidenum">
              <a:rPr lang="en-US" smtClean="0"/>
              <a:t>14</a:t>
            </a:fld>
            <a:endParaRPr lang="en-US"/>
          </a:p>
        </p:txBody>
      </p:sp>
    </p:spTree>
    <p:extLst>
      <p:ext uri="{BB962C8B-B14F-4D97-AF65-F5344CB8AC3E}">
        <p14:creationId xmlns:p14="http://schemas.microsoft.com/office/powerpoint/2010/main" val="4278613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339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ricing plans (1)">
    <p:spTree>
      <p:nvGrpSpPr>
        <p:cNvPr id="1" name=""/>
        <p:cNvGrpSpPr/>
        <p:nvPr/>
      </p:nvGrpSpPr>
      <p:grpSpPr>
        <a:xfrm>
          <a:off x="0" y="0"/>
          <a:ext cx="0" cy="0"/>
          <a:chOff x="0" y="0"/>
          <a:chExt cx="0" cy="0"/>
        </a:xfrm>
      </p:grpSpPr>
      <p:sp>
        <p:nvSpPr>
          <p:cNvPr id="165" name="Shape 165"/>
          <p:cNvSpPr/>
          <p:nvPr/>
        </p:nvSpPr>
        <p:spPr>
          <a:xfrm>
            <a:off x="3238804" y="2555875"/>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6" name="Shape 166"/>
          <p:cNvSpPr/>
          <p:nvPr/>
        </p:nvSpPr>
        <p:spPr>
          <a:xfrm>
            <a:off x="3481422" y="4680886"/>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7" name="Shape 167"/>
          <p:cNvSpPr/>
          <p:nvPr/>
        </p:nvSpPr>
        <p:spPr>
          <a:xfrm>
            <a:off x="3481422" y="919770"/>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71" name="Shape 17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9" name="Picture Placeholder 8"/>
          <p:cNvSpPr>
            <a:spLocks noGrp="1"/>
          </p:cNvSpPr>
          <p:nvPr>
            <p:ph type="pic" sz="quarter" idx="10"/>
          </p:nvPr>
        </p:nvSpPr>
        <p:spPr>
          <a:xfrm>
            <a:off x="3238804" y="2555832"/>
            <a:ext cx="1746250" cy="17462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1"/>
          </p:nvPr>
        </p:nvSpPr>
        <p:spPr>
          <a:xfrm>
            <a:off x="3481422" y="919770"/>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2"/>
          </p:nvPr>
        </p:nvSpPr>
        <p:spPr>
          <a:xfrm>
            <a:off x="3481421" y="4680886"/>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43350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Pricing plans (1)">
    <p:spTree>
      <p:nvGrpSpPr>
        <p:cNvPr id="1" name=""/>
        <p:cNvGrpSpPr/>
        <p:nvPr/>
      </p:nvGrpSpPr>
      <p:grpSpPr>
        <a:xfrm>
          <a:off x="0" y="0"/>
          <a:ext cx="0" cy="0"/>
          <a:chOff x="0" y="0"/>
          <a:chExt cx="0" cy="0"/>
        </a:xfrm>
      </p:grpSpPr>
      <p:sp>
        <p:nvSpPr>
          <p:cNvPr id="165" name="Shape 165"/>
          <p:cNvSpPr/>
          <p:nvPr/>
        </p:nvSpPr>
        <p:spPr>
          <a:xfrm>
            <a:off x="3238804" y="2555875"/>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6" name="Shape 166"/>
          <p:cNvSpPr/>
          <p:nvPr/>
        </p:nvSpPr>
        <p:spPr>
          <a:xfrm>
            <a:off x="3481422" y="4680886"/>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7" name="Shape 167"/>
          <p:cNvSpPr/>
          <p:nvPr/>
        </p:nvSpPr>
        <p:spPr>
          <a:xfrm>
            <a:off x="3481422" y="919770"/>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71" name="Shape 17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9" name="Picture Placeholder 8"/>
          <p:cNvSpPr>
            <a:spLocks noGrp="1"/>
          </p:cNvSpPr>
          <p:nvPr>
            <p:ph type="pic" sz="quarter" idx="10"/>
          </p:nvPr>
        </p:nvSpPr>
        <p:spPr>
          <a:xfrm>
            <a:off x="3238804" y="2555832"/>
            <a:ext cx="1746250" cy="17462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1"/>
          </p:nvPr>
        </p:nvSpPr>
        <p:spPr>
          <a:xfrm>
            <a:off x="3481422" y="919770"/>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2"/>
          </p:nvPr>
        </p:nvSpPr>
        <p:spPr>
          <a:xfrm>
            <a:off x="3481421" y="4680886"/>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203403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Pricing plans (2)">
    <p:spTree>
      <p:nvGrpSpPr>
        <p:cNvPr id="1" name=""/>
        <p:cNvGrpSpPr/>
        <p:nvPr/>
      </p:nvGrpSpPr>
      <p:grpSpPr>
        <a:xfrm>
          <a:off x="0" y="0"/>
          <a:ext cx="0" cy="0"/>
          <a:chOff x="0" y="0"/>
          <a:chExt cx="0" cy="0"/>
        </a:xfrm>
      </p:grpSpPr>
      <p:sp>
        <p:nvSpPr>
          <p:cNvPr id="178" name="Shape 178"/>
          <p:cNvSpPr>
            <a:spLocks noGrp="1"/>
          </p:cNvSpPr>
          <p:nvPr>
            <p:ph type="title"/>
          </p:nvPr>
        </p:nvSpPr>
        <p:spPr>
          <a:xfrm>
            <a:off x="3866985" y="742212"/>
            <a:ext cx="4458031" cy="706438"/>
          </a:xfrm>
          <a:prstGeom prst="rect">
            <a:avLst/>
          </a:prstGeom>
        </p:spPr>
        <p:txBody>
          <a:bodyPr/>
          <a:lstStyle>
            <a:lvl1pPr>
              <a:lnSpc>
                <a:spcPct val="80000"/>
              </a:lnSpc>
              <a:defRPr sz="5000"/>
            </a:lvl1pPr>
          </a:lstStyle>
          <a:p>
            <a:r>
              <a:rPr dirty="0"/>
              <a:t>Title Text</a:t>
            </a:r>
          </a:p>
        </p:txBody>
      </p:sp>
      <p:sp>
        <p:nvSpPr>
          <p:cNvPr id="179" name="Shape 179"/>
          <p:cNvSpPr>
            <a:spLocks noGrp="1"/>
          </p:cNvSpPr>
          <p:nvPr>
            <p:ph type="pic" sz="quarter" idx="13"/>
          </p:nvPr>
        </p:nvSpPr>
        <p:spPr>
          <a:xfrm>
            <a:off x="4384278" y="2200840"/>
            <a:ext cx="3423373" cy="3959180"/>
          </a:xfrm>
          <a:prstGeom prst="rect">
            <a:avLst/>
          </a:prstGeom>
        </p:spPr>
        <p:txBody>
          <a:bodyPr lIns="91439" tIns="45719" rIns="91439" bIns="45719" anchor="t">
            <a:noAutofit/>
          </a:bodyPr>
          <a:lstStyle>
            <a:lvl1pPr>
              <a:defRPr/>
            </a:lvl1pPr>
          </a:lstStyle>
          <a:p>
            <a:endParaRPr dirty="0"/>
          </a:p>
        </p:txBody>
      </p:sp>
      <p:sp>
        <p:nvSpPr>
          <p:cNvPr id="180" name="Shape 180"/>
          <p:cNvSpPr>
            <a:spLocks noGrp="1"/>
          </p:cNvSpPr>
          <p:nvPr>
            <p:ph type="pic" sz="quarter" idx="14"/>
          </p:nvPr>
        </p:nvSpPr>
        <p:spPr>
          <a:xfrm>
            <a:off x="8097622" y="2318732"/>
            <a:ext cx="3219538" cy="3723441"/>
          </a:xfrm>
          <a:prstGeom prst="rect">
            <a:avLst/>
          </a:prstGeom>
        </p:spPr>
        <p:txBody>
          <a:bodyPr lIns="91439" tIns="45719" rIns="91439" bIns="45719" anchor="t">
            <a:noAutofit/>
          </a:bodyPr>
          <a:lstStyle>
            <a:lvl1pPr>
              <a:defRPr/>
            </a:lvl1pPr>
          </a:lstStyle>
          <a:p>
            <a:endParaRPr dirty="0"/>
          </a:p>
        </p:txBody>
      </p:sp>
      <p:sp>
        <p:nvSpPr>
          <p:cNvPr id="181" name="Shape 181"/>
          <p:cNvSpPr>
            <a:spLocks noGrp="1"/>
          </p:cNvSpPr>
          <p:nvPr>
            <p:ph type="pic" sz="quarter" idx="15"/>
          </p:nvPr>
        </p:nvSpPr>
        <p:spPr>
          <a:xfrm>
            <a:off x="874928" y="2318732"/>
            <a:ext cx="3219537" cy="3723441"/>
          </a:xfrm>
          <a:prstGeom prst="rect">
            <a:avLst/>
          </a:prstGeom>
        </p:spPr>
        <p:txBody>
          <a:bodyPr lIns="91439" tIns="45719" rIns="91439" bIns="45719" anchor="t">
            <a:noAutofit/>
          </a:bodyPr>
          <a:lstStyle>
            <a:lvl1pPr>
              <a:defRPr/>
            </a:lvl1pPr>
          </a:lstStyle>
          <a:p>
            <a:endParaRPr dirty="0"/>
          </a:p>
        </p:txBody>
      </p:sp>
      <p:sp>
        <p:nvSpPr>
          <p:cNvPr id="182" name="Shape 18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28318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Company history (1)">
    <p:spTree>
      <p:nvGrpSpPr>
        <p:cNvPr id="1" name=""/>
        <p:cNvGrpSpPr/>
        <p:nvPr/>
      </p:nvGrpSpPr>
      <p:grpSpPr>
        <a:xfrm>
          <a:off x="0" y="0"/>
          <a:ext cx="0" cy="0"/>
          <a:chOff x="0" y="0"/>
          <a:chExt cx="0" cy="0"/>
        </a:xfrm>
      </p:grpSpPr>
      <p:sp>
        <p:nvSpPr>
          <p:cNvPr id="189" name="Shape 189"/>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90" name="Shape 190"/>
          <p:cNvSpPr>
            <a:spLocks noGrp="1"/>
          </p:cNvSpPr>
          <p:nvPr>
            <p:ph type="pic" sz="quarter" idx="13"/>
          </p:nvPr>
        </p:nvSpPr>
        <p:spPr>
          <a:xfrm>
            <a:off x="5365750" y="2698765"/>
            <a:ext cx="1460501" cy="1460501"/>
          </a:xfrm>
          <a:prstGeom prst="ellipse">
            <a:avLst/>
          </a:prstGeom>
        </p:spPr>
        <p:txBody>
          <a:bodyPr lIns="91439" tIns="45719" rIns="91439" bIns="45719" anchor="t">
            <a:noAutofit/>
          </a:bodyPr>
          <a:lstStyle>
            <a:lvl1pPr>
              <a:defRPr/>
            </a:lvl1pPr>
          </a:lstStyle>
          <a:p>
            <a:endParaRPr dirty="0"/>
          </a:p>
        </p:txBody>
      </p:sp>
      <p:sp>
        <p:nvSpPr>
          <p:cNvPr id="191" name="Shape 191"/>
          <p:cNvSpPr>
            <a:spLocks noGrp="1"/>
          </p:cNvSpPr>
          <p:nvPr>
            <p:ph type="pic" sz="quarter" idx="14"/>
          </p:nvPr>
        </p:nvSpPr>
        <p:spPr>
          <a:xfrm>
            <a:off x="8847960" y="2698765"/>
            <a:ext cx="1460501" cy="1460501"/>
          </a:xfrm>
          <a:prstGeom prst="ellipse">
            <a:avLst/>
          </a:prstGeom>
        </p:spPr>
        <p:txBody>
          <a:bodyPr lIns="91439" tIns="45719" rIns="91439" bIns="45719" anchor="t">
            <a:noAutofit/>
          </a:bodyPr>
          <a:lstStyle>
            <a:lvl1pPr>
              <a:defRPr/>
            </a:lvl1pPr>
          </a:lstStyle>
          <a:p>
            <a:endParaRPr dirty="0"/>
          </a:p>
        </p:txBody>
      </p:sp>
      <p:sp>
        <p:nvSpPr>
          <p:cNvPr id="192" name="Shape 192"/>
          <p:cNvSpPr>
            <a:spLocks noGrp="1"/>
          </p:cNvSpPr>
          <p:nvPr>
            <p:ph type="pic" sz="quarter" idx="15"/>
          </p:nvPr>
        </p:nvSpPr>
        <p:spPr>
          <a:xfrm>
            <a:off x="1883540" y="2698765"/>
            <a:ext cx="1460501" cy="1460501"/>
          </a:xfrm>
          <a:prstGeom prst="ellipse">
            <a:avLst/>
          </a:prstGeom>
        </p:spPr>
        <p:txBody>
          <a:bodyPr lIns="91439" tIns="45719" rIns="91439" bIns="45719" anchor="t">
            <a:noAutofit/>
          </a:bodyPr>
          <a:lstStyle>
            <a:lvl1pPr>
              <a:defRPr/>
            </a:lvl1pPr>
          </a:lstStyle>
          <a:p>
            <a:endParaRPr dirty="0"/>
          </a:p>
        </p:txBody>
      </p:sp>
      <p:sp>
        <p:nvSpPr>
          <p:cNvPr id="193" name="Shape 19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08699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Company history (2)">
    <p:spTree>
      <p:nvGrpSpPr>
        <p:cNvPr id="1" name=""/>
        <p:cNvGrpSpPr/>
        <p:nvPr/>
      </p:nvGrpSpPr>
      <p:grpSpPr>
        <a:xfrm>
          <a:off x="0" y="0"/>
          <a:ext cx="0" cy="0"/>
          <a:chOff x="0" y="0"/>
          <a:chExt cx="0" cy="0"/>
        </a:xfrm>
      </p:grpSpPr>
      <p:sp>
        <p:nvSpPr>
          <p:cNvPr id="200" name="Shape 200"/>
          <p:cNvSpPr>
            <a:spLocks noGrp="1"/>
          </p:cNvSpPr>
          <p:nvPr>
            <p:ph type="pic" sz="quarter" idx="13"/>
          </p:nvPr>
        </p:nvSpPr>
        <p:spPr>
          <a:xfrm>
            <a:off x="2493809" y="2698765"/>
            <a:ext cx="1460501" cy="1460501"/>
          </a:xfrm>
          <a:prstGeom prst="ellipse">
            <a:avLst/>
          </a:prstGeom>
        </p:spPr>
        <p:txBody>
          <a:bodyPr lIns="91439" tIns="45719" rIns="91439" bIns="45719" anchor="t">
            <a:noAutofit/>
          </a:bodyPr>
          <a:lstStyle>
            <a:lvl1pPr>
              <a:defRPr/>
            </a:lvl1pPr>
          </a:lstStyle>
          <a:p>
            <a:endParaRPr dirty="0"/>
          </a:p>
        </p:txBody>
      </p:sp>
      <p:sp>
        <p:nvSpPr>
          <p:cNvPr id="201" name="Shape 201"/>
          <p:cNvSpPr>
            <a:spLocks noGrp="1"/>
          </p:cNvSpPr>
          <p:nvPr>
            <p:ph type="pic" sz="quarter" idx="14"/>
          </p:nvPr>
        </p:nvSpPr>
        <p:spPr>
          <a:xfrm>
            <a:off x="2589059" y="924288"/>
            <a:ext cx="1270001" cy="1270001"/>
          </a:xfrm>
          <a:prstGeom prst="ellipse">
            <a:avLst/>
          </a:prstGeom>
        </p:spPr>
        <p:txBody>
          <a:bodyPr lIns="91439" tIns="45719" rIns="91439" bIns="45719" anchor="t">
            <a:noAutofit/>
          </a:bodyPr>
          <a:lstStyle>
            <a:lvl1pPr>
              <a:defRPr/>
            </a:lvl1pPr>
          </a:lstStyle>
          <a:p>
            <a:endParaRPr dirty="0"/>
          </a:p>
        </p:txBody>
      </p:sp>
      <p:sp>
        <p:nvSpPr>
          <p:cNvPr id="202" name="Shape 202"/>
          <p:cNvSpPr>
            <a:spLocks noGrp="1"/>
          </p:cNvSpPr>
          <p:nvPr>
            <p:ph type="pic" sz="quarter" idx="15"/>
          </p:nvPr>
        </p:nvSpPr>
        <p:spPr>
          <a:xfrm>
            <a:off x="2589059" y="4663660"/>
            <a:ext cx="1270001" cy="1270001"/>
          </a:xfrm>
          <a:prstGeom prst="ellipse">
            <a:avLst/>
          </a:prstGeom>
        </p:spPr>
        <p:txBody>
          <a:bodyPr lIns="91439" tIns="45719" rIns="91439" bIns="45719" anchor="t">
            <a:noAutofit/>
          </a:bodyPr>
          <a:lstStyle>
            <a:lvl1pPr>
              <a:defRPr/>
            </a:lvl1pPr>
          </a:lstStyle>
          <a:p>
            <a:endParaRPr dirty="0"/>
          </a:p>
        </p:txBody>
      </p:sp>
      <p:sp>
        <p:nvSpPr>
          <p:cNvPr id="203" name="Shape 20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66783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Services timeline">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4" name="Picture Placeholder 8"/>
          <p:cNvSpPr>
            <a:spLocks noGrp="1"/>
          </p:cNvSpPr>
          <p:nvPr>
            <p:ph type="pic" sz="quarter" idx="10"/>
          </p:nvPr>
        </p:nvSpPr>
        <p:spPr>
          <a:xfrm>
            <a:off x="4263867" y="1698975"/>
            <a:ext cx="3664267" cy="366426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497603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Service (3)">
    <p:bg>
      <p:bgPr>
        <a:solidFill>
          <a:srgbClr val="16171A"/>
        </a:solidFill>
        <a:effectLst/>
      </p:bgPr>
    </p:bg>
    <p:spTree>
      <p:nvGrpSpPr>
        <p:cNvPr id="1" name=""/>
        <p:cNvGrpSpPr/>
        <p:nvPr/>
      </p:nvGrpSpPr>
      <p:grpSpPr>
        <a:xfrm>
          <a:off x="0" y="0"/>
          <a:ext cx="0" cy="0"/>
          <a:chOff x="0" y="0"/>
          <a:chExt cx="0" cy="0"/>
        </a:xfrm>
      </p:grpSpPr>
      <p:sp>
        <p:nvSpPr>
          <p:cNvPr id="242" name="Shape 242"/>
          <p:cNvSpPr>
            <a:spLocks noGrp="1"/>
          </p:cNvSpPr>
          <p:nvPr>
            <p:ph type="pic" idx="13"/>
          </p:nvPr>
        </p:nvSpPr>
        <p:spPr>
          <a:xfrm>
            <a:off x="-30125" y="-4123"/>
            <a:ext cx="12252250" cy="6866245"/>
          </a:xfrm>
          <a:prstGeom prst="rect">
            <a:avLst/>
          </a:prstGeom>
        </p:spPr>
        <p:txBody>
          <a:bodyPr lIns="91439" tIns="45719" rIns="91439" bIns="45719" anchor="t">
            <a:noAutofit/>
          </a:bodyPr>
          <a:lstStyle>
            <a:lvl1pPr>
              <a:defRPr/>
            </a:lvl1pPr>
          </a:lstStyle>
          <a:p>
            <a:endParaRPr dirty="0"/>
          </a:p>
        </p:txBody>
      </p:sp>
      <p:sp>
        <p:nvSpPr>
          <p:cNvPr id="243" name="Shape 24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89131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Servic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717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Infographic (1)">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Shape 258"/>
          <p:cNvSpPr>
            <a:spLocks noGrp="1"/>
          </p:cNvSpPr>
          <p:nvPr>
            <p:ph type="pic" sz="quarter" idx="14"/>
          </p:nvPr>
        </p:nvSpPr>
        <p:spPr>
          <a:xfrm>
            <a:off x="4760537" y="1029840"/>
            <a:ext cx="2670927" cy="3085792"/>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373425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Infographic (2)">
    <p:spTree>
      <p:nvGrpSpPr>
        <p:cNvPr id="1" name=""/>
        <p:cNvGrpSpPr/>
        <p:nvPr/>
      </p:nvGrpSpPr>
      <p:grpSpPr>
        <a:xfrm>
          <a:off x="0" y="0"/>
          <a:ext cx="0" cy="0"/>
          <a:chOff x="0" y="0"/>
          <a:chExt cx="0" cy="0"/>
        </a:xfrm>
      </p:grpSpPr>
      <p:sp>
        <p:nvSpPr>
          <p:cNvPr id="266" name="Shape 266"/>
          <p:cNvSpPr>
            <a:spLocks noGrp="1"/>
          </p:cNvSpPr>
          <p:nvPr>
            <p:ph type="title"/>
          </p:nvPr>
        </p:nvSpPr>
        <p:spPr>
          <a:xfrm>
            <a:off x="2285067" y="843812"/>
            <a:ext cx="7621866" cy="706438"/>
          </a:xfrm>
          <a:prstGeom prst="rect">
            <a:avLst/>
          </a:prstGeom>
        </p:spPr>
        <p:txBody>
          <a:bodyPr/>
          <a:lstStyle>
            <a:lvl1pPr>
              <a:lnSpc>
                <a:spcPct val="80000"/>
              </a:lnSpc>
              <a:defRPr sz="5000"/>
            </a:lvl1pPr>
          </a:lstStyle>
          <a:p>
            <a:r>
              <a:rPr dirty="0"/>
              <a:t>Title Text</a:t>
            </a:r>
          </a:p>
        </p:txBody>
      </p:sp>
      <p:sp>
        <p:nvSpPr>
          <p:cNvPr id="268" name="Shape 26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Picture Placeholder 8"/>
          <p:cNvSpPr>
            <a:spLocks noGrp="1"/>
          </p:cNvSpPr>
          <p:nvPr>
            <p:ph type="pic" sz="quarter" idx="10"/>
          </p:nvPr>
        </p:nvSpPr>
        <p:spPr>
          <a:xfrm>
            <a:off x="5242938" y="2792920"/>
            <a:ext cx="1706125" cy="170612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274029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Infographic (3)">
    <p:spTree>
      <p:nvGrpSpPr>
        <p:cNvPr id="1" name=""/>
        <p:cNvGrpSpPr/>
        <p:nvPr/>
      </p:nvGrpSpPr>
      <p:grpSpPr>
        <a:xfrm>
          <a:off x="0" y="0"/>
          <a:ext cx="0" cy="0"/>
          <a:chOff x="0" y="0"/>
          <a:chExt cx="0" cy="0"/>
        </a:xfrm>
      </p:grpSpPr>
      <p:sp>
        <p:nvSpPr>
          <p:cNvPr id="275" name="Shape 275"/>
          <p:cNvSpPr/>
          <p:nvPr/>
        </p:nvSpPr>
        <p:spPr>
          <a:xfrm>
            <a:off x="-6386" y="-6275"/>
            <a:ext cx="5364957" cy="6870550"/>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276" name="Shape 276"/>
          <p:cNvSpPr>
            <a:spLocks noGrp="1"/>
          </p:cNvSpPr>
          <p:nvPr>
            <p:ph type="pic" idx="13"/>
          </p:nvPr>
        </p:nvSpPr>
        <p:spPr>
          <a:xfrm>
            <a:off x="-6386" y="-6275"/>
            <a:ext cx="5364957" cy="6870549"/>
          </a:xfrm>
          <a:prstGeom prst="rect">
            <a:avLst/>
          </a:prstGeom>
        </p:spPr>
        <p:txBody>
          <a:bodyPr lIns="91439" tIns="45719" rIns="91439" bIns="45719" anchor="t">
            <a:noAutofit/>
          </a:bodyPr>
          <a:lstStyle>
            <a:lvl1pPr>
              <a:defRPr/>
            </a:lvl1pPr>
          </a:lstStyle>
          <a:p>
            <a:endParaRPr dirty="0"/>
          </a:p>
        </p:txBody>
      </p:sp>
      <p:sp>
        <p:nvSpPr>
          <p:cNvPr id="277" name="Shape 277"/>
          <p:cNvSpPr>
            <a:spLocks noGrp="1"/>
          </p:cNvSpPr>
          <p:nvPr>
            <p:ph type="title"/>
          </p:nvPr>
        </p:nvSpPr>
        <p:spPr>
          <a:xfrm>
            <a:off x="1053826" y="2316382"/>
            <a:ext cx="3244533" cy="1322388"/>
          </a:xfrm>
          <a:prstGeom prst="rect">
            <a:avLst/>
          </a:prstGeom>
        </p:spPr>
        <p:txBody>
          <a:bodyPr anchor="t"/>
          <a:lstStyle>
            <a:lvl1pPr algn="r">
              <a:lnSpc>
                <a:spcPct val="80000"/>
              </a:lnSpc>
              <a:defRPr sz="5000">
                <a:solidFill>
                  <a:srgbClr val="FFFFFF"/>
                </a:solidFill>
              </a:defRPr>
            </a:lvl1pPr>
          </a:lstStyle>
          <a:p>
            <a:r>
              <a:rPr dirty="0"/>
              <a:t>Title Text</a:t>
            </a:r>
          </a:p>
        </p:txBody>
      </p:sp>
      <p:sp>
        <p:nvSpPr>
          <p:cNvPr id="278" name="Shape 27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845104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ricing plans (2)">
    <p:spTree>
      <p:nvGrpSpPr>
        <p:cNvPr id="1" name=""/>
        <p:cNvGrpSpPr/>
        <p:nvPr/>
      </p:nvGrpSpPr>
      <p:grpSpPr>
        <a:xfrm>
          <a:off x="0" y="0"/>
          <a:ext cx="0" cy="0"/>
          <a:chOff x="0" y="0"/>
          <a:chExt cx="0" cy="0"/>
        </a:xfrm>
      </p:grpSpPr>
      <p:sp>
        <p:nvSpPr>
          <p:cNvPr id="178" name="Shape 178"/>
          <p:cNvSpPr>
            <a:spLocks noGrp="1"/>
          </p:cNvSpPr>
          <p:nvPr>
            <p:ph type="title"/>
          </p:nvPr>
        </p:nvSpPr>
        <p:spPr>
          <a:xfrm>
            <a:off x="3866985" y="742212"/>
            <a:ext cx="4458031" cy="706438"/>
          </a:xfrm>
          <a:prstGeom prst="rect">
            <a:avLst/>
          </a:prstGeom>
        </p:spPr>
        <p:txBody>
          <a:bodyPr/>
          <a:lstStyle>
            <a:lvl1pPr>
              <a:lnSpc>
                <a:spcPct val="80000"/>
              </a:lnSpc>
              <a:defRPr sz="5000"/>
            </a:lvl1pPr>
          </a:lstStyle>
          <a:p>
            <a:r>
              <a:rPr dirty="0"/>
              <a:t>Title Text</a:t>
            </a:r>
          </a:p>
        </p:txBody>
      </p:sp>
      <p:sp>
        <p:nvSpPr>
          <p:cNvPr id="179" name="Shape 179"/>
          <p:cNvSpPr>
            <a:spLocks noGrp="1"/>
          </p:cNvSpPr>
          <p:nvPr>
            <p:ph type="pic" sz="quarter" idx="13"/>
          </p:nvPr>
        </p:nvSpPr>
        <p:spPr>
          <a:xfrm>
            <a:off x="4384278" y="2200840"/>
            <a:ext cx="3423373" cy="3959180"/>
          </a:xfrm>
          <a:prstGeom prst="rect">
            <a:avLst/>
          </a:prstGeom>
        </p:spPr>
        <p:txBody>
          <a:bodyPr lIns="91439" tIns="45719" rIns="91439" bIns="45719" anchor="t">
            <a:noAutofit/>
          </a:bodyPr>
          <a:lstStyle>
            <a:lvl1pPr>
              <a:defRPr/>
            </a:lvl1pPr>
          </a:lstStyle>
          <a:p>
            <a:endParaRPr dirty="0"/>
          </a:p>
        </p:txBody>
      </p:sp>
      <p:sp>
        <p:nvSpPr>
          <p:cNvPr id="180" name="Shape 180"/>
          <p:cNvSpPr>
            <a:spLocks noGrp="1"/>
          </p:cNvSpPr>
          <p:nvPr>
            <p:ph type="pic" sz="quarter" idx="14"/>
          </p:nvPr>
        </p:nvSpPr>
        <p:spPr>
          <a:xfrm>
            <a:off x="8097622" y="2318732"/>
            <a:ext cx="3219538" cy="3723441"/>
          </a:xfrm>
          <a:prstGeom prst="rect">
            <a:avLst/>
          </a:prstGeom>
        </p:spPr>
        <p:txBody>
          <a:bodyPr lIns="91439" tIns="45719" rIns="91439" bIns="45719" anchor="t">
            <a:noAutofit/>
          </a:bodyPr>
          <a:lstStyle>
            <a:lvl1pPr>
              <a:defRPr/>
            </a:lvl1pPr>
          </a:lstStyle>
          <a:p>
            <a:endParaRPr dirty="0"/>
          </a:p>
        </p:txBody>
      </p:sp>
      <p:sp>
        <p:nvSpPr>
          <p:cNvPr id="181" name="Shape 181"/>
          <p:cNvSpPr>
            <a:spLocks noGrp="1"/>
          </p:cNvSpPr>
          <p:nvPr>
            <p:ph type="pic" sz="quarter" idx="15"/>
          </p:nvPr>
        </p:nvSpPr>
        <p:spPr>
          <a:xfrm>
            <a:off x="874928" y="2318732"/>
            <a:ext cx="3219537" cy="3723441"/>
          </a:xfrm>
          <a:prstGeom prst="rect">
            <a:avLst/>
          </a:prstGeom>
        </p:spPr>
        <p:txBody>
          <a:bodyPr lIns="91439" tIns="45719" rIns="91439" bIns="45719" anchor="t">
            <a:noAutofit/>
          </a:bodyPr>
          <a:lstStyle>
            <a:lvl1pPr>
              <a:defRPr/>
            </a:lvl1pPr>
          </a:lstStyle>
          <a:p>
            <a:endParaRPr dirty="0"/>
          </a:p>
        </p:txBody>
      </p:sp>
      <p:sp>
        <p:nvSpPr>
          <p:cNvPr id="182" name="Shape 18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25978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Gallery (1)">
    <p:bg>
      <p:bgPr>
        <a:solidFill>
          <a:srgbClr val="16171A"/>
        </a:solidFill>
        <a:effectLst/>
      </p:bgPr>
    </p:bg>
    <p:spTree>
      <p:nvGrpSpPr>
        <p:cNvPr id="1" name=""/>
        <p:cNvGrpSpPr/>
        <p:nvPr/>
      </p:nvGrpSpPr>
      <p:grpSpPr>
        <a:xfrm>
          <a:off x="0" y="0"/>
          <a:ext cx="0" cy="0"/>
          <a:chOff x="0" y="0"/>
          <a:chExt cx="0" cy="0"/>
        </a:xfrm>
      </p:grpSpPr>
      <p:sp>
        <p:nvSpPr>
          <p:cNvPr id="285" name="Shape 285"/>
          <p:cNvSpPr>
            <a:spLocks noGrp="1"/>
          </p:cNvSpPr>
          <p:nvPr>
            <p:ph type="pic" idx="13"/>
          </p:nvPr>
        </p:nvSpPr>
        <p:spPr>
          <a:xfrm>
            <a:off x="-953" y="-2962"/>
            <a:ext cx="12193905" cy="4712970"/>
          </a:xfrm>
          <a:prstGeom prst="rect">
            <a:avLst/>
          </a:prstGeom>
        </p:spPr>
        <p:txBody>
          <a:bodyPr lIns="91439" tIns="45719" rIns="91439" bIns="45719" anchor="t">
            <a:noAutofit/>
          </a:bodyPr>
          <a:lstStyle>
            <a:lvl1pPr>
              <a:defRPr/>
            </a:lvl1pPr>
          </a:lstStyle>
          <a:p>
            <a:endParaRPr dirty="0"/>
          </a:p>
        </p:txBody>
      </p:sp>
      <p:sp>
        <p:nvSpPr>
          <p:cNvPr id="286" name="Shape 286"/>
          <p:cNvSpPr>
            <a:spLocks noGrp="1"/>
          </p:cNvSpPr>
          <p:nvPr>
            <p:ph type="pic" sz="quarter" idx="14"/>
          </p:nvPr>
        </p:nvSpPr>
        <p:spPr>
          <a:xfrm>
            <a:off x="-1312" y="4699592"/>
            <a:ext cx="4064001" cy="2162060"/>
          </a:xfrm>
          <a:prstGeom prst="rect">
            <a:avLst/>
          </a:prstGeom>
        </p:spPr>
        <p:txBody>
          <a:bodyPr lIns="91439" tIns="45719" rIns="91439" bIns="45719" anchor="t">
            <a:noAutofit/>
          </a:bodyPr>
          <a:lstStyle>
            <a:lvl1pPr>
              <a:defRPr/>
            </a:lvl1pPr>
          </a:lstStyle>
          <a:p>
            <a:endParaRPr dirty="0"/>
          </a:p>
        </p:txBody>
      </p:sp>
      <p:sp>
        <p:nvSpPr>
          <p:cNvPr id="287" name="Shape 287"/>
          <p:cNvSpPr>
            <a:spLocks noGrp="1"/>
          </p:cNvSpPr>
          <p:nvPr>
            <p:ph type="pic" sz="quarter" idx="15"/>
          </p:nvPr>
        </p:nvSpPr>
        <p:spPr>
          <a:xfrm>
            <a:off x="4064000" y="4699592"/>
            <a:ext cx="4064000" cy="2162060"/>
          </a:xfrm>
          <a:prstGeom prst="rect">
            <a:avLst/>
          </a:prstGeom>
        </p:spPr>
        <p:txBody>
          <a:bodyPr lIns="91439" tIns="45719" rIns="91439" bIns="45719" anchor="t">
            <a:noAutofit/>
          </a:bodyPr>
          <a:lstStyle>
            <a:lvl1pPr>
              <a:defRPr/>
            </a:lvl1pPr>
          </a:lstStyle>
          <a:p>
            <a:endParaRPr dirty="0"/>
          </a:p>
        </p:txBody>
      </p:sp>
      <p:sp>
        <p:nvSpPr>
          <p:cNvPr id="288" name="Shape 288"/>
          <p:cNvSpPr>
            <a:spLocks noGrp="1"/>
          </p:cNvSpPr>
          <p:nvPr>
            <p:ph type="pic" sz="quarter" idx="16"/>
          </p:nvPr>
        </p:nvSpPr>
        <p:spPr>
          <a:xfrm>
            <a:off x="8126535" y="4699592"/>
            <a:ext cx="4064001" cy="2162060"/>
          </a:xfrm>
          <a:prstGeom prst="rect">
            <a:avLst/>
          </a:prstGeom>
        </p:spPr>
        <p:txBody>
          <a:bodyPr lIns="91439" tIns="45719" rIns="91439" bIns="45719" anchor="t">
            <a:noAutofit/>
          </a:bodyPr>
          <a:lstStyle>
            <a:lvl1pPr>
              <a:defRPr/>
            </a:lvl1pPr>
          </a:lstStyle>
          <a:p>
            <a:endParaRPr dirty="0"/>
          </a:p>
        </p:txBody>
      </p:sp>
      <p:sp>
        <p:nvSpPr>
          <p:cNvPr id="289" name="Shape 2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8477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Gallery (2)">
    <p:spTree>
      <p:nvGrpSpPr>
        <p:cNvPr id="1" name=""/>
        <p:cNvGrpSpPr/>
        <p:nvPr/>
      </p:nvGrpSpPr>
      <p:grpSpPr>
        <a:xfrm>
          <a:off x="0" y="0"/>
          <a:ext cx="0" cy="0"/>
          <a:chOff x="0" y="0"/>
          <a:chExt cx="0" cy="0"/>
        </a:xfrm>
      </p:grpSpPr>
      <p:sp>
        <p:nvSpPr>
          <p:cNvPr id="296" name="Shape 296"/>
          <p:cNvSpPr>
            <a:spLocks noGrp="1"/>
          </p:cNvSpPr>
          <p:nvPr>
            <p:ph type="pic" idx="13"/>
          </p:nvPr>
        </p:nvSpPr>
        <p:spPr>
          <a:xfrm>
            <a:off x="6416639" y="-1976"/>
            <a:ext cx="5776755" cy="6861952"/>
          </a:xfrm>
          <a:prstGeom prst="rect">
            <a:avLst/>
          </a:prstGeom>
        </p:spPr>
        <p:txBody>
          <a:bodyPr lIns="91439" tIns="45719" rIns="91439" bIns="45719" anchor="t">
            <a:noAutofit/>
          </a:bodyPr>
          <a:lstStyle>
            <a:lvl1pPr>
              <a:defRPr/>
            </a:lvl1pPr>
          </a:lstStyle>
          <a:p>
            <a:endParaRPr dirty="0"/>
          </a:p>
        </p:txBody>
      </p:sp>
      <p:sp>
        <p:nvSpPr>
          <p:cNvPr id="297" name="Shape 297"/>
          <p:cNvSpPr>
            <a:spLocks noGrp="1"/>
          </p:cNvSpPr>
          <p:nvPr>
            <p:ph type="title"/>
          </p:nvPr>
        </p:nvSpPr>
        <p:spPr>
          <a:xfrm>
            <a:off x="5342946" y="2767806"/>
            <a:ext cx="2640648" cy="1322388"/>
          </a:xfrm>
          <a:prstGeom prst="rect">
            <a:avLst/>
          </a:prstGeom>
        </p:spPr>
        <p:txBody>
          <a:bodyPr anchor="t"/>
          <a:lstStyle>
            <a:lvl1pPr algn="l">
              <a:lnSpc>
                <a:spcPct val="80000"/>
              </a:lnSpc>
              <a:defRPr sz="5000"/>
            </a:lvl1pPr>
          </a:lstStyle>
          <a:p>
            <a:r>
              <a:rPr dirty="0"/>
              <a:t>Title Text</a:t>
            </a:r>
          </a:p>
        </p:txBody>
      </p:sp>
      <p:sp>
        <p:nvSpPr>
          <p:cNvPr id="298" name="Shape 29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24943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Gallery (3)">
    <p:spTree>
      <p:nvGrpSpPr>
        <p:cNvPr id="1" name=""/>
        <p:cNvGrpSpPr/>
        <p:nvPr/>
      </p:nvGrpSpPr>
      <p:grpSpPr>
        <a:xfrm>
          <a:off x="0" y="0"/>
          <a:ext cx="0" cy="0"/>
          <a:chOff x="0" y="0"/>
          <a:chExt cx="0" cy="0"/>
        </a:xfrm>
      </p:grpSpPr>
      <p:sp>
        <p:nvSpPr>
          <p:cNvPr id="305" name="Shape 305"/>
          <p:cNvSpPr>
            <a:spLocks noGrp="1"/>
          </p:cNvSpPr>
          <p:nvPr>
            <p:ph type="body" sz="quarter" idx="1"/>
          </p:nvPr>
        </p:nvSpPr>
        <p:spPr>
          <a:xfrm>
            <a:off x="1408606" y="3455895"/>
            <a:ext cx="4966225"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06" name="Shape 306"/>
          <p:cNvSpPr>
            <a:spLocks noGrp="1"/>
          </p:cNvSpPr>
          <p:nvPr>
            <p:ph type="title"/>
          </p:nvPr>
        </p:nvSpPr>
        <p:spPr>
          <a:xfrm>
            <a:off x="1393036" y="1981292"/>
            <a:ext cx="4554454" cy="830898"/>
          </a:xfrm>
          <a:prstGeom prst="rect">
            <a:avLst/>
          </a:prstGeom>
        </p:spPr>
        <p:txBody>
          <a:bodyPr anchor="t"/>
          <a:lstStyle>
            <a:lvl1pPr algn="l">
              <a:defRPr/>
            </a:lvl1pPr>
          </a:lstStyle>
          <a:p>
            <a:r>
              <a:rPr dirty="0"/>
              <a:t>Title Text</a:t>
            </a:r>
          </a:p>
        </p:txBody>
      </p:sp>
      <p:sp>
        <p:nvSpPr>
          <p:cNvPr id="307" name="Shape 307"/>
          <p:cNvSpPr/>
          <p:nvPr/>
        </p:nvSpPr>
        <p:spPr>
          <a:xfrm>
            <a:off x="7815844" y="3308350"/>
            <a:ext cx="4405950" cy="3568387"/>
          </a:xfrm>
          <a:prstGeom prst="rect">
            <a:avLst/>
          </a:prstGeom>
          <a:solidFill>
            <a:srgbClr val="A4CAD3"/>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08" name="Shape 308"/>
          <p:cNvSpPr>
            <a:spLocks noGrp="1"/>
          </p:cNvSpPr>
          <p:nvPr>
            <p:ph type="pic" sz="quarter" idx="13"/>
          </p:nvPr>
        </p:nvSpPr>
        <p:spPr>
          <a:xfrm>
            <a:off x="7815844" y="3308350"/>
            <a:ext cx="4405950" cy="3568387"/>
          </a:xfrm>
          <a:prstGeom prst="rect">
            <a:avLst/>
          </a:prstGeom>
        </p:spPr>
        <p:txBody>
          <a:bodyPr lIns="91439" tIns="45719" rIns="91439" bIns="45719" anchor="t">
            <a:noAutofit/>
          </a:bodyPr>
          <a:lstStyle>
            <a:lvl1pPr>
              <a:defRPr/>
            </a:lvl1pPr>
          </a:lstStyle>
          <a:p>
            <a:endParaRPr dirty="0"/>
          </a:p>
        </p:txBody>
      </p:sp>
      <p:sp>
        <p:nvSpPr>
          <p:cNvPr id="309" name="Shape 309"/>
          <p:cNvSpPr>
            <a:spLocks noGrp="1"/>
          </p:cNvSpPr>
          <p:nvPr>
            <p:ph type="pic" sz="quarter" idx="14"/>
          </p:nvPr>
        </p:nvSpPr>
        <p:spPr>
          <a:xfrm>
            <a:off x="7813087" y="-5949"/>
            <a:ext cx="4398790" cy="3312926"/>
          </a:xfrm>
          <a:prstGeom prst="rect">
            <a:avLst/>
          </a:prstGeom>
        </p:spPr>
        <p:txBody>
          <a:bodyPr lIns="91439" tIns="45719" rIns="91439" bIns="45719" anchor="t">
            <a:noAutofit/>
          </a:bodyPr>
          <a:lstStyle>
            <a:lvl1pPr>
              <a:defRPr/>
            </a:lvl1pPr>
          </a:lstStyle>
          <a:p>
            <a:endParaRPr dirty="0"/>
          </a:p>
        </p:txBody>
      </p:sp>
      <p:sp>
        <p:nvSpPr>
          <p:cNvPr id="310" name="Shape 31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12374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Gallery (4)">
    <p:spTree>
      <p:nvGrpSpPr>
        <p:cNvPr id="1" name=""/>
        <p:cNvGrpSpPr/>
        <p:nvPr/>
      </p:nvGrpSpPr>
      <p:grpSpPr>
        <a:xfrm>
          <a:off x="0" y="0"/>
          <a:ext cx="0" cy="0"/>
          <a:chOff x="0" y="0"/>
          <a:chExt cx="0" cy="0"/>
        </a:xfrm>
      </p:grpSpPr>
      <p:sp>
        <p:nvSpPr>
          <p:cNvPr id="317" name="Shape 317"/>
          <p:cNvSpPr>
            <a:spLocks noGrp="1"/>
          </p:cNvSpPr>
          <p:nvPr>
            <p:ph type="title"/>
          </p:nvPr>
        </p:nvSpPr>
        <p:spPr>
          <a:xfrm>
            <a:off x="3300354" y="3038263"/>
            <a:ext cx="5591292" cy="706438"/>
          </a:xfrm>
          <a:prstGeom prst="rect">
            <a:avLst/>
          </a:prstGeom>
        </p:spPr>
        <p:txBody>
          <a:bodyPr/>
          <a:lstStyle>
            <a:lvl1pPr>
              <a:defRPr/>
            </a:lvl1pPr>
          </a:lstStyle>
          <a:p>
            <a:r>
              <a:rPr dirty="0"/>
              <a:t>Title Text</a:t>
            </a:r>
          </a:p>
        </p:txBody>
      </p:sp>
      <p:sp>
        <p:nvSpPr>
          <p:cNvPr id="318" name="Shape 318"/>
          <p:cNvSpPr>
            <a:spLocks noGrp="1"/>
          </p:cNvSpPr>
          <p:nvPr>
            <p:ph type="pic" sz="quarter" idx="13"/>
          </p:nvPr>
        </p:nvSpPr>
        <p:spPr>
          <a:xfrm>
            <a:off x="4064000" y="-7120"/>
            <a:ext cx="4064000" cy="1973772"/>
          </a:xfrm>
          <a:prstGeom prst="rect">
            <a:avLst/>
          </a:prstGeom>
        </p:spPr>
        <p:txBody>
          <a:bodyPr lIns="91439" tIns="45719" rIns="91439" bIns="45719" anchor="t">
            <a:noAutofit/>
          </a:bodyPr>
          <a:lstStyle>
            <a:lvl1pPr>
              <a:defRPr/>
            </a:lvl1pPr>
          </a:lstStyle>
          <a:p>
            <a:endParaRPr dirty="0"/>
          </a:p>
        </p:txBody>
      </p:sp>
      <p:sp>
        <p:nvSpPr>
          <p:cNvPr id="319" name="Shape 319"/>
          <p:cNvSpPr>
            <a:spLocks noGrp="1"/>
          </p:cNvSpPr>
          <p:nvPr>
            <p:ph type="pic" sz="quarter" idx="14"/>
          </p:nvPr>
        </p:nvSpPr>
        <p:spPr>
          <a:xfrm>
            <a:off x="-1312" y="-7120"/>
            <a:ext cx="4064001" cy="1972314"/>
          </a:xfrm>
          <a:prstGeom prst="rect">
            <a:avLst/>
          </a:prstGeom>
        </p:spPr>
        <p:txBody>
          <a:bodyPr lIns="91439" tIns="45719" rIns="91439" bIns="45719" anchor="t">
            <a:noAutofit/>
          </a:bodyPr>
          <a:lstStyle>
            <a:lvl1pPr>
              <a:defRPr/>
            </a:lvl1pPr>
          </a:lstStyle>
          <a:p>
            <a:endParaRPr dirty="0"/>
          </a:p>
        </p:txBody>
      </p:sp>
      <p:sp>
        <p:nvSpPr>
          <p:cNvPr id="320" name="Shape 320"/>
          <p:cNvSpPr>
            <a:spLocks noGrp="1"/>
          </p:cNvSpPr>
          <p:nvPr>
            <p:ph type="pic" sz="quarter" idx="15"/>
          </p:nvPr>
        </p:nvSpPr>
        <p:spPr>
          <a:xfrm>
            <a:off x="8129004" y="-7120"/>
            <a:ext cx="4064001" cy="1972792"/>
          </a:xfrm>
          <a:prstGeom prst="rect">
            <a:avLst/>
          </a:prstGeom>
        </p:spPr>
        <p:txBody>
          <a:bodyPr lIns="91439" tIns="45719" rIns="91439" bIns="45719" anchor="t">
            <a:noAutofit/>
          </a:bodyPr>
          <a:lstStyle>
            <a:lvl1pPr>
              <a:defRPr/>
            </a:lvl1pPr>
          </a:lstStyle>
          <a:p>
            <a:endParaRPr dirty="0"/>
          </a:p>
        </p:txBody>
      </p:sp>
      <p:sp>
        <p:nvSpPr>
          <p:cNvPr id="321" name="Shape 321"/>
          <p:cNvSpPr>
            <a:spLocks noGrp="1"/>
          </p:cNvSpPr>
          <p:nvPr>
            <p:ph type="body" sz="quarter" idx="1"/>
          </p:nvPr>
        </p:nvSpPr>
        <p:spPr>
          <a:xfrm>
            <a:off x="2426411" y="445667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22" name="Shape 32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85088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Gallery (5)">
    <p:spTree>
      <p:nvGrpSpPr>
        <p:cNvPr id="1" name=""/>
        <p:cNvGrpSpPr/>
        <p:nvPr/>
      </p:nvGrpSpPr>
      <p:grpSpPr>
        <a:xfrm>
          <a:off x="0" y="0"/>
          <a:ext cx="0" cy="0"/>
          <a:chOff x="0" y="0"/>
          <a:chExt cx="0" cy="0"/>
        </a:xfrm>
      </p:grpSpPr>
      <p:sp>
        <p:nvSpPr>
          <p:cNvPr id="329" name="Shape 329"/>
          <p:cNvSpPr/>
          <p:nvPr/>
        </p:nvSpPr>
        <p:spPr>
          <a:xfrm>
            <a:off x="1642500" y="881092"/>
            <a:ext cx="5778419"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30" name="Shape 330"/>
          <p:cNvSpPr>
            <a:spLocks noGrp="1"/>
          </p:cNvSpPr>
          <p:nvPr>
            <p:ph type="body" sz="quarter" idx="1"/>
          </p:nvPr>
        </p:nvSpPr>
        <p:spPr>
          <a:xfrm>
            <a:off x="2836044" y="3232603"/>
            <a:ext cx="3480232"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31" name="Shape 331"/>
          <p:cNvSpPr>
            <a:spLocks noGrp="1"/>
          </p:cNvSpPr>
          <p:nvPr>
            <p:ph type="title"/>
          </p:nvPr>
        </p:nvSpPr>
        <p:spPr>
          <a:xfrm>
            <a:off x="2786600" y="1966459"/>
            <a:ext cx="3579120" cy="581978"/>
          </a:xfrm>
          <a:prstGeom prst="rect">
            <a:avLst/>
          </a:prstGeom>
        </p:spPr>
        <p:txBody>
          <a:bodyPr/>
          <a:lstStyle>
            <a:lvl1pPr algn="l">
              <a:lnSpc>
                <a:spcPct val="80000"/>
              </a:lnSpc>
              <a:defRPr sz="4000">
                <a:solidFill>
                  <a:srgbClr val="FFFFFF"/>
                </a:solidFill>
              </a:defRPr>
            </a:lvl1pPr>
          </a:lstStyle>
          <a:p>
            <a:r>
              <a:rPr dirty="0"/>
              <a:t>Title Text</a:t>
            </a:r>
          </a:p>
        </p:txBody>
      </p:sp>
      <p:sp>
        <p:nvSpPr>
          <p:cNvPr id="332" name="Shape 332"/>
          <p:cNvSpPr>
            <a:spLocks noGrp="1"/>
          </p:cNvSpPr>
          <p:nvPr>
            <p:ph type="pic" sz="quarter" idx="13"/>
          </p:nvPr>
        </p:nvSpPr>
        <p:spPr>
          <a:xfrm>
            <a:off x="7411351" y="881092"/>
            <a:ext cx="2056227" cy="5095817"/>
          </a:xfrm>
          <a:prstGeom prst="rect">
            <a:avLst/>
          </a:prstGeom>
        </p:spPr>
        <p:txBody>
          <a:bodyPr lIns="91439" tIns="45719" rIns="91439" bIns="45719" anchor="t">
            <a:noAutofit/>
          </a:bodyPr>
          <a:lstStyle>
            <a:lvl1pPr>
              <a:defRPr/>
            </a:lvl1pPr>
          </a:lstStyle>
          <a:p>
            <a:endParaRPr dirty="0"/>
          </a:p>
        </p:txBody>
      </p:sp>
      <p:sp>
        <p:nvSpPr>
          <p:cNvPr id="333" name="Shape 333"/>
          <p:cNvSpPr>
            <a:spLocks noGrp="1"/>
          </p:cNvSpPr>
          <p:nvPr>
            <p:ph type="pic" sz="quarter" idx="14"/>
          </p:nvPr>
        </p:nvSpPr>
        <p:spPr>
          <a:xfrm>
            <a:off x="9461554" y="881092"/>
            <a:ext cx="2729129" cy="2546351"/>
          </a:xfrm>
          <a:prstGeom prst="rect">
            <a:avLst/>
          </a:prstGeom>
        </p:spPr>
        <p:txBody>
          <a:bodyPr lIns="91439" tIns="45719" rIns="91439" bIns="45719" anchor="t">
            <a:noAutofit/>
          </a:bodyPr>
          <a:lstStyle>
            <a:lvl1pPr>
              <a:defRPr/>
            </a:lvl1pPr>
          </a:lstStyle>
          <a:p>
            <a:endParaRPr dirty="0"/>
          </a:p>
        </p:txBody>
      </p:sp>
      <p:sp>
        <p:nvSpPr>
          <p:cNvPr id="334" name="Shape 334"/>
          <p:cNvSpPr>
            <a:spLocks noGrp="1"/>
          </p:cNvSpPr>
          <p:nvPr>
            <p:ph type="pic" sz="quarter" idx="15"/>
          </p:nvPr>
        </p:nvSpPr>
        <p:spPr>
          <a:xfrm>
            <a:off x="9461554" y="3431412"/>
            <a:ext cx="2729129" cy="2546351"/>
          </a:xfrm>
          <a:prstGeom prst="rect">
            <a:avLst/>
          </a:prstGeom>
        </p:spPr>
        <p:txBody>
          <a:bodyPr lIns="91439" tIns="45719" rIns="91439" bIns="45719" anchor="t">
            <a:noAutofit/>
          </a:bodyPr>
          <a:lstStyle>
            <a:lvl1pPr>
              <a:defRPr/>
            </a:lvl1pPr>
          </a:lstStyle>
          <a:p>
            <a:endParaRPr dirty="0"/>
          </a:p>
        </p:txBody>
      </p:sp>
      <p:sp>
        <p:nvSpPr>
          <p:cNvPr id="335" name="Shape 33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73820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Gallery (6)">
    <p:spTree>
      <p:nvGrpSpPr>
        <p:cNvPr id="1" name=""/>
        <p:cNvGrpSpPr/>
        <p:nvPr/>
      </p:nvGrpSpPr>
      <p:grpSpPr>
        <a:xfrm>
          <a:off x="0" y="0"/>
          <a:ext cx="0" cy="0"/>
          <a:chOff x="0" y="0"/>
          <a:chExt cx="0" cy="0"/>
        </a:xfrm>
      </p:grpSpPr>
      <p:sp>
        <p:nvSpPr>
          <p:cNvPr id="342" name="Shape 342"/>
          <p:cNvSpPr/>
          <p:nvPr/>
        </p:nvSpPr>
        <p:spPr>
          <a:xfrm>
            <a:off x="-15312" y="869950"/>
            <a:ext cx="10623551" cy="51181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43" name="Shape 343"/>
          <p:cNvSpPr>
            <a:spLocks noGrp="1"/>
          </p:cNvSpPr>
          <p:nvPr>
            <p:ph type="pic" idx="13"/>
          </p:nvPr>
        </p:nvSpPr>
        <p:spPr>
          <a:xfrm>
            <a:off x="-14518" y="869851"/>
            <a:ext cx="10622056" cy="5118245"/>
          </a:xfrm>
          <a:prstGeom prst="rect">
            <a:avLst/>
          </a:prstGeom>
        </p:spPr>
        <p:txBody>
          <a:bodyPr lIns="91439" tIns="45719" rIns="91439" bIns="45719" anchor="t">
            <a:noAutofit/>
          </a:bodyPr>
          <a:lstStyle>
            <a:lvl1pPr>
              <a:defRPr/>
            </a:lvl1pPr>
          </a:lstStyle>
          <a:p>
            <a:endParaRPr dirty="0"/>
          </a:p>
        </p:txBody>
      </p:sp>
      <p:sp>
        <p:nvSpPr>
          <p:cNvPr id="344" name="Shape 344"/>
          <p:cNvSpPr>
            <a:spLocks noGrp="1"/>
          </p:cNvSpPr>
          <p:nvPr>
            <p:ph type="title"/>
          </p:nvPr>
        </p:nvSpPr>
        <p:spPr>
          <a:xfrm>
            <a:off x="585051" y="2644997"/>
            <a:ext cx="3048299" cy="1568006"/>
          </a:xfrm>
          <a:prstGeom prst="rect">
            <a:avLst/>
          </a:prstGeom>
        </p:spPr>
        <p:txBody>
          <a:bodyPr anchor="t"/>
          <a:lstStyle>
            <a:lvl1pPr algn="r">
              <a:lnSpc>
                <a:spcPct val="80000"/>
              </a:lnSpc>
              <a:defRPr>
                <a:solidFill>
                  <a:srgbClr val="FFFFFF"/>
                </a:solidFill>
              </a:defRPr>
            </a:lvl1pPr>
          </a:lstStyle>
          <a:p>
            <a:r>
              <a:rPr dirty="0"/>
              <a:t>Title Text</a:t>
            </a:r>
          </a:p>
        </p:txBody>
      </p:sp>
      <p:sp>
        <p:nvSpPr>
          <p:cNvPr id="345" name="Shape 3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62726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Gallery (7)">
    <p:spTree>
      <p:nvGrpSpPr>
        <p:cNvPr id="1" name=""/>
        <p:cNvGrpSpPr/>
        <p:nvPr/>
      </p:nvGrpSpPr>
      <p:grpSpPr>
        <a:xfrm>
          <a:off x="0" y="0"/>
          <a:ext cx="0" cy="0"/>
          <a:chOff x="0" y="0"/>
          <a:chExt cx="0" cy="0"/>
        </a:xfrm>
      </p:grpSpPr>
      <p:sp>
        <p:nvSpPr>
          <p:cNvPr id="352" name="Shape 352"/>
          <p:cNvSpPr>
            <a:spLocks noGrp="1"/>
          </p:cNvSpPr>
          <p:nvPr>
            <p:ph type="body" sz="quarter" idx="1"/>
          </p:nvPr>
        </p:nvSpPr>
        <p:spPr>
          <a:xfrm>
            <a:off x="7436411" y="4249340"/>
            <a:ext cx="3813997"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3" name="Shape 353"/>
          <p:cNvSpPr>
            <a:spLocks noGrp="1"/>
          </p:cNvSpPr>
          <p:nvPr>
            <p:ph type="title"/>
          </p:nvPr>
        </p:nvSpPr>
        <p:spPr>
          <a:xfrm>
            <a:off x="9341420" y="1057728"/>
            <a:ext cx="1723200" cy="1812089"/>
          </a:xfrm>
          <a:prstGeom prst="rect">
            <a:avLst/>
          </a:prstGeom>
        </p:spPr>
        <p:txBody>
          <a:bodyPr anchor="t"/>
          <a:lstStyle>
            <a:lvl1pPr algn="r">
              <a:lnSpc>
                <a:spcPct val="80000"/>
              </a:lnSpc>
              <a:defRPr sz="4000"/>
            </a:lvl1pPr>
          </a:lstStyle>
          <a:p>
            <a:r>
              <a:rPr dirty="0"/>
              <a:t>Title Text</a:t>
            </a:r>
          </a:p>
        </p:txBody>
      </p:sp>
      <p:sp>
        <p:nvSpPr>
          <p:cNvPr id="354" name="Shape 354"/>
          <p:cNvSpPr>
            <a:spLocks noGrp="1"/>
          </p:cNvSpPr>
          <p:nvPr>
            <p:ph type="pic" sz="quarter" idx="13"/>
          </p:nvPr>
        </p:nvSpPr>
        <p:spPr>
          <a:xfrm>
            <a:off x="-13672" y="1972133"/>
            <a:ext cx="6300973" cy="2530873"/>
          </a:xfrm>
          <a:prstGeom prst="rect">
            <a:avLst/>
          </a:prstGeom>
        </p:spPr>
        <p:txBody>
          <a:bodyPr lIns="91439" tIns="45719" rIns="91439" bIns="45719" anchor="t">
            <a:noAutofit/>
          </a:bodyPr>
          <a:lstStyle>
            <a:lvl1pPr>
              <a:defRPr/>
            </a:lvl1pPr>
          </a:lstStyle>
          <a:p>
            <a:endParaRPr dirty="0"/>
          </a:p>
        </p:txBody>
      </p:sp>
      <p:sp>
        <p:nvSpPr>
          <p:cNvPr id="355" name="Shape 355"/>
          <p:cNvSpPr>
            <a:spLocks noGrp="1"/>
          </p:cNvSpPr>
          <p:nvPr>
            <p:ph type="pic" sz="quarter" idx="14"/>
          </p:nvPr>
        </p:nvSpPr>
        <p:spPr>
          <a:xfrm>
            <a:off x="4589714" y="-23138"/>
            <a:ext cx="3701573" cy="3238577"/>
          </a:xfrm>
          <a:prstGeom prst="rect">
            <a:avLst/>
          </a:prstGeom>
        </p:spPr>
        <p:txBody>
          <a:bodyPr lIns="91439" tIns="45719" rIns="91439" bIns="45719" anchor="t">
            <a:noAutofit/>
          </a:bodyPr>
          <a:lstStyle>
            <a:lvl1pPr>
              <a:defRPr/>
            </a:lvl1pPr>
          </a:lstStyle>
          <a:p>
            <a:endParaRPr dirty="0"/>
          </a:p>
        </p:txBody>
      </p:sp>
      <p:sp>
        <p:nvSpPr>
          <p:cNvPr id="356" name="Shape 356"/>
          <p:cNvSpPr>
            <a:spLocks noGrp="1"/>
          </p:cNvSpPr>
          <p:nvPr>
            <p:ph type="pic" sz="quarter" idx="15"/>
          </p:nvPr>
        </p:nvSpPr>
        <p:spPr>
          <a:xfrm>
            <a:off x="-27177" y="-22703"/>
            <a:ext cx="4996546" cy="2800856"/>
          </a:xfrm>
          <a:prstGeom prst="rect">
            <a:avLst/>
          </a:prstGeom>
        </p:spPr>
        <p:txBody>
          <a:bodyPr lIns="91439" tIns="45719" rIns="91439" bIns="45719" anchor="t">
            <a:noAutofit/>
          </a:bodyPr>
          <a:lstStyle>
            <a:lvl1pPr>
              <a:defRPr/>
            </a:lvl1pPr>
          </a:lstStyle>
          <a:p>
            <a:endParaRPr dirty="0"/>
          </a:p>
        </p:txBody>
      </p:sp>
      <p:sp>
        <p:nvSpPr>
          <p:cNvPr id="357" name="Shape 357"/>
          <p:cNvSpPr/>
          <p:nvPr/>
        </p:nvSpPr>
        <p:spPr>
          <a:xfrm>
            <a:off x="912535" y="5474798"/>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58" name="Shape 358"/>
          <p:cNvSpPr>
            <a:spLocks noGrp="1"/>
          </p:cNvSpPr>
          <p:nvPr>
            <p:ph type="sldNum" sz="quarter" idx="2"/>
          </p:nvPr>
        </p:nvSpPr>
        <p:spPr>
          <a:xfrm>
            <a:off x="1074001" y="5633870"/>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362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Gallery (8)">
    <p:spTree>
      <p:nvGrpSpPr>
        <p:cNvPr id="1" name=""/>
        <p:cNvGrpSpPr/>
        <p:nvPr/>
      </p:nvGrpSpPr>
      <p:grpSpPr>
        <a:xfrm>
          <a:off x="0" y="0"/>
          <a:ext cx="0" cy="0"/>
          <a:chOff x="0" y="0"/>
          <a:chExt cx="0" cy="0"/>
        </a:xfrm>
      </p:grpSpPr>
      <p:sp>
        <p:nvSpPr>
          <p:cNvPr id="7" name="Picture Placeholder 8"/>
          <p:cNvSpPr>
            <a:spLocks noGrp="1"/>
          </p:cNvSpPr>
          <p:nvPr>
            <p:ph type="pic" sz="quarter" idx="10"/>
          </p:nvPr>
        </p:nvSpPr>
        <p:spPr>
          <a:xfrm>
            <a:off x="7342431" y="-445989"/>
            <a:ext cx="7935530"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65" name="Shape 365"/>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66" name="Shape 366"/>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368" name="Shape 36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54254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Gallery (9)">
    <p:spTree>
      <p:nvGrpSpPr>
        <p:cNvPr id="1" name=""/>
        <p:cNvGrpSpPr/>
        <p:nvPr/>
      </p:nvGrpSpPr>
      <p:grpSpPr>
        <a:xfrm>
          <a:off x="0" y="0"/>
          <a:ext cx="0" cy="0"/>
          <a:chOff x="0" y="0"/>
          <a:chExt cx="0" cy="0"/>
        </a:xfrm>
      </p:grpSpPr>
      <p:sp>
        <p:nvSpPr>
          <p:cNvPr id="375" name="Shape 37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76" name="Shape 37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377" name="Shape 377"/>
          <p:cNvSpPr>
            <a:spLocks noGrp="1"/>
          </p:cNvSpPr>
          <p:nvPr>
            <p:ph type="pic" sz="half" idx="13"/>
          </p:nvPr>
        </p:nvSpPr>
        <p:spPr>
          <a:xfrm>
            <a:off x="-1" y="4560292"/>
            <a:ext cx="12192001" cy="2319338"/>
          </a:xfrm>
          <a:prstGeom prst="rect">
            <a:avLst/>
          </a:prstGeom>
        </p:spPr>
        <p:txBody>
          <a:bodyPr lIns="91439" tIns="45719" rIns="91439" bIns="45719" anchor="t">
            <a:noAutofit/>
          </a:bodyPr>
          <a:lstStyle>
            <a:lvl1pPr>
              <a:defRPr/>
            </a:lvl1pPr>
          </a:lstStyle>
          <a:p>
            <a:endParaRPr dirty="0"/>
          </a:p>
        </p:txBody>
      </p:sp>
      <p:sp>
        <p:nvSpPr>
          <p:cNvPr id="378" name="Shape 3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5093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Gallery (10)">
    <p:bg>
      <p:bgPr>
        <a:solidFill>
          <a:srgbClr val="16171A"/>
        </a:solidFill>
        <a:effectLst/>
      </p:bgPr>
    </p:bg>
    <p:spTree>
      <p:nvGrpSpPr>
        <p:cNvPr id="1" name=""/>
        <p:cNvGrpSpPr/>
        <p:nvPr/>
      </p:nvGrpSpPr>
      <p:grpSpPr>
        <a:xfrm>
          <a:off x="0" y="0"/>
          <a:ext cx="0" cy="0"/>
          <a:chOff x="0" y="0"/>
          <a:chExt cx="0" cy="0"/>
        </a:xfrm>
      </p:grpSpPr>
      <p:sp>
        <p:nvSpPr>
          <p:cNvPr id="385" name="Shape 385"/>
          <p:cNvSpPr>
            <a:spLocks noGrp="1"/>
          </p:cNvSpPr>
          <p:nvPr>
            <p:ph type="pic" sz="quarter" idx="13"/>
          </p:nvPr>
        </p:nvSpPr>
        <p:spPr>
          <a:xfrm>
            <a:off x="6691712" y="882425"/>
            <a:ext cx="1930401" cy="2546351"/>
          </a:xfrm>
          <a:prstGeom prst="rect">
            <a:avLst/>
          </a:prstGeom>
        </p:spPr>
        <p:txBody>
          <a:bodyPr lIns="91439" tIns="45719" rIns="91439" bIns="45719" anchor="t">
            <a:noAutofit/>
          </a:bodyPr>
          <a:lstStyle>
            <a:lvl1pPr>
              <a:defRPr/>
            </a:lvl1pPr>
          </a:lstStyle>
          <a:p>
            <a:endParaRPr dirty="0"/>
          </a:p>
        </p:txBody>
      </p:sp>
      <p:sp>
        <p:nvSpPr>
          <p:cNvPr id="386" name="Shape 386"/>
          <p:cNvSpPr>
            <a:spLocks noGrp="1"/>
          </p:cNvSpPr>
          <p:nvPr>
            <p:ph type="pic" sz="quarter" idx="14"/>
          </p:nvPr>
        </p:nvSpPr>
        <p:spPr>
          <a:xfrm>
            <a:off x="6691712" y="3429225"/>
            <a:ext cx="1930401" cy="2546351"/>
          </a:xfrm>
          <a:prstGeom prst="rect">
            <a:avLst/>
          </a:prstGeom>
        </p:spPr>
        <p:txBody>
          <a:bodyPr lIns="91439" tIns="45719" rIns="91439" bIns="45719" anchor="t">
            <a:noAutofit/>
          </a:bodyPr>
          <a:lstStyle>
            <a:lvl1pPr>
              <a:defRPr/>
            </a:lvl1pPr>
          </a:lstStyle>
          <a:p>
            <a:endParaRPr dirty="0"/>
          </a:p>
        </p:txBody>
      </p:sp>
      <p:sp>
        <p:nvSpPr>
          <p:cNvPr id="387" name="Shape 387"/>
          <p:cNvSpPr>
            <a:spLocks noGrp="1"/>
          </p:cNvSpPr>
          <p:nvPr>
            <p:ph type="pic" sz="quarter" idx="15"/>
          </p:nvPr>
        </p:nvSpPr>
        <p:spPr>
          <a:xfrm>
            <a:off x="8619099" y="882425"/>
            <a:ext cx="1930401" cy="2546351"/>
          </a:xfrm>
          <a:prstGeom prst="rect">
            <a:avLst/>
          </a:prstGeom>
        </p:spPr>
        <p:txBody>
          <a:bodyPr lIns="91439" tIns="45719" rIns="91439" bIns="45719" anchor="t">
            <a:noAutofit/>
          </a:bodyPr>
          <a:lstStyle>
            <a:lvl1pPr>
              <a:defRPr/>
            </a:lvl1pPr>
          </a:lstStyle>
          <a:p>
            <a:endParaRPr dirty="0"/>
          </a:p>
        </p:txBody>
      </p:sp>
      <p:sp>
        <p:nvSpPr>
          <p:cNvPr id="388" name="Shape 388"/>
          <p:cNvSpPr>
            <a:spLocks noGrp="1"/>
          </p:cNvSpPr>
          <p:nvPr>
            <p:ph type="pic" sz="quarter" idx="16"/>
          </p:nvPr>
        </p:nvSpPr>
        <p:spPr>
          <a:xfrm>
            <a:off x="8619099" y="3429224"/>
            <a:ext cx="1930401" cy="2546351"/>
          </a:xfrm>
          <a:prstGeom prst="rect">
            <a:avLst/>
          </a:prstGeom>
        </p:spPr>
        <p:txBody>
          <a:bodyPr lIns="91439" tIns="45719" rIns="91439" bIns="45719" anchor="t">
            <a:noAutofit/>
          </a:bodyPr>
          <a:lstStyle>
            <a:lvl1pPr>
              <a:defRPr/>
            </a:lvl1pPr>
          </a:lstStyle>
          <a:p>
            <a:endParaRPr dirty="0"/>
          </a:p>
        </p:txBody>
      </p:sp>
      <p:sp>
        <p:nvSpPr>
          <p:cNvPr id="389" name="Shape 3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06631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ny history (1)">
    <p:spTree>
      <p:nvGrpSpPr>
        <p:cNvPr id="1" name=""/>
        <p:cNvGrpSpPr/>
        <p:nvPr/>
      </p:nvGrpSpPr>
      <p:grpSpPr>
        <a:xfrm>
          <a:off x="0" y="0"/>
          <a:ext cx="0" cy="0"/>
          <a:chOff x="0" y="0"/>
          <a:chExt cx="0" cy="0"/>
        </a:xfrm>
      </p:grpSpPr>
      <p:sp>
        <p:nvSpPr>
          <p:cNvPr id="189" name="Shape 189"/>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90" name="Shape 190"/>
          <p:cNvSpPr>
            <a:spLocks noGrp="1"/>
          </p:cNvSpPr>
          <p:nvPr>
            <p:ph type="pic" sz="quarter" idx="13"/>
          </p:nvPr>
        </p:nvSpPr>
        <p:spPr>
          <a:xfrm>
            <a:off x="5365750" y="2698765"/>
            <a:ext cx="1460501" cy="1460501"/>
          </a:xfrm>
          <a:prstGeom prst="ellipse">
            <a:avLst/>
          </a:prstGeom>
        </p:spPr>
        <p:txBody>
          <a:bodyPr lIns="91439" tIns="45719" rIns="91439" bIns="45719" anchor="t">
            <a:noAutofit/>
          </a:bodyPr>
          <a:lstStyle>
            <a:lvl1pPr>
              <a:defRPr/>
            </a:lvl1pPr>
          </a:lstStyle>
          <a:p>
            <a:endParaRPr dirty="0"/>
          </a:p>
        </p:txBody>
      </p:sp>
      <p:sp>
        <p:nvSpPr>
          <p:cNvPr id="191" name="Shape 191"/>
          <p:cNvSpPr>
            <a:spLocks noGrp="1"/>
          </p:cNvSpPr>
          <p:nvPr>
            <p:ph type="pic" sz="quarter" idx="14"/>
          </p:nvPr>
        </p:nvSpPr>
        <p:spPr>
          <a:xfrm>
            <a:off x="8847960" y="2698765"/>
            <a:ext cx="1460501" cy="1460501"/>
          </a:xfrm>
          <a:prstGeom prst="ellipse">
            <a:avLst/>
          </a:prstGeom>
        </p:spPr>
        <p:txBody>
          <a:bodyPr lIns="91439" tIns="45719" rIns="91439" bIns="45719" anchor="t">
            <a:noAutofit/>
          </a:bodyPr>
          <a:lstStyle>
            <a:lvl1pPr>
              <a:defRPr/>
            </a:lvl1pPr>
          </a:lstStyle>
          <a:p>
            <a:endParaRPr dirty="0"/>
          </a:p>
        </p:txBody>
      </p:sp>
      <p:sp>
        <p:nvSpPr>
          <p:cNvPr id="192" name="Shape 192"/>
          <p:cNvSpPr>
            <a:spLocks noGrp="1"/>
          </p:cNvSpPr>
          <p:nvPr>
            <p:ph type="pic" sz="quarter" idx="15"/>
          </p:nvPr>
        </p:nvSpPr>
        <p:spPr>
          <a:xfrm>
            <a:off x="1883540" y="2698765"/>
            <a:ext cx="1460501" cy="1460501"/>
          </a:xfrm>
          <a:prstGeom prst="ellipse">
            <a:avLst/>
          </a:prstGeom>
        </p:spPr>
        <p:txBody>
          <a:bodyPr lIns="91439" tIns="45719" rIns="91439" bIns="45719" anchor="t">
            <a:noAutofit/>
          </a:bodyPr>
          <a:lstStyle>
            <a:lvl1pPr>
              <a:defRPr/>
            </a:lvl1pPr>
          </a:lstStyle>
          <a:p>
            <a:endParaRPr dirty="0"/>
          </a:p>
        </p:txBody>
      </p:sp>
      <p:sp>
        <p:nvSpPr>
          <p:cNvPr id="193" name="Shape 19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71538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Gallery (11)">
    <p:spTree>
      <p:nvGrpSpPr>
        <p:cNvPr id="1" name=""/>
        <p:cNvGrpSpPr/>
        <p:nvPr/>
      </p:nvGrpSpPr>
      <p:grpSpPr>
        <a:xfrm>
          <a:off x="0" y="0"/>
          <a:ext cx="0" cy="0"/>
          <a:chOff x="0" y="0"/>
          <a:chExt cx="0" cy="0"/>
        </a:xfrm>
      </p:grpSpPr>
      <p:sp>
        <p:nvSpPr>
          <p:cNvPr id="396" name="Shape 396"/>
          <p:cNvSpPr>
            <a:spLocks noGrp="1"/>
          </p:cNvSpPr>
          <p:nvPr>
            <p:ph type="pic" sz="quarter" idx="13"/>
          </p:nvPr>
        </p:nvSpPr>
        <p:spPr>
          <a:xfrm>
            <a:off x="1710350" y="1027718"/>
            <a:ext cx="2338543" cy="2338543"/>
          </a:xfrm>
          <a:prstGeom prst="rect">
            <a:avLst/>
          </a:prstGeom>
        </p:spPr>
        <p:txBody>
          <a:bodyPr lIns="91439" tIns="45719" rIns="91439" bIns="45719" anchor="t">
            <a:noAutofit/>
          </a:bodyPr>
          <a:lstStyle>
            <a:lvl1pPr>
              <a:defRPr/>
            </a:lvl1pPr>
          </a:lstStyle>
          <a:p>
            <a:endParaRPr dirty="0"/>
          </a:p>
        </p:txBody>
      </p:sp>
      <p:sp>
        <p:nvSpPr>
          <p:cNvPr id="397" name="Shape 397"/>
          <p:cNvSpPr>
            <a:spLocks noGrp="1"/>
          </p:cNvSpPr>
          <p:nvPr>
            <p:ph type="pic" sz="quarter" idx="14"/>
          </p:nvPr>
        </p:nvSpPr>
        <p:spPr>
          <a:xfrm>
            <a:off x="4176133" y="1027718"/>
            <a:ext cx="2338542" cy="2338543"/>
          </a:xfrm>
          <a:prstGeom prst="rect">
            <a:avLst/>
          </a:prstGeom>
        </p:spPr>
        <p:txBody>
          <a:bodyPr lIns="91439" tIns="45719" rIns="91439" bIns="45719" anchor="t">
            <a:noAutofit/>
          </a:bodyPr>
          <a:lstStyle>
            <a:lvl1pPr>
              <a:defRPr/>
            </a:lvl1pPr>
          </a:lstStyle>
          <a:p>
            <a:endParaRPr dirty="0"/>
          </a:p>
        </p:txBody>
      </p:sp>
      <p:sp>
        <p:nvSpPr>
          <p:cNvPr id="398" name="Shape 398"/>
          <p:cNvSpPr>
            <a:spLocks noGrp="1"/>
          </p:cNvSpPr>
          <p:nvPr>
            <p:ph type="pic" sz="quarter" idx="15"/>
          </p:nvPr>
        </p:nvSpPr>
        <p:spPr>
          <a:xfrm>
            <a:off x="1710350" y="3491741"/>
            <a:ext cx="2338543" cy="2338542"/>
          </a:xfrm>
          <a:prstGeom prst="rect">
            <a:avLst/>
          </a:prstGeom>
        </p:spPr>
        <p:txBody>
          <a:bodyPr lIns="91439" tIns="45719" rIns="91439" bIns="45719" anchor="t">
            <a:noAutofit/>
          </a:bodyPr>
          <a:lstStyle>
            <a:lvl1pPr>
              <a:defRPr/>
            </a:lvl1pPr>
          </a:lstStyle>
          <a:p>
            <a:endParaRPr dirty="0"/>
          </a:p>
        </p:txBody>
      </p:sp>
      <p:sp>
        <p:nvSpPr>
          <p:cNvPr id="399" name="Shape 399"/>
          <p:cNvSpPr>
            <a:spLocks noGrp="1"/>
          </p:cNvSpPr>
          <p:nvPr>
            <p:ph type="pic" sz="quarter" idx="16"/>
          </p:nvPr>
        </p:nvSpPr>
        <p:spPr>
          <a:xfrm>
            <a:off x="4176132" y="3491740"/>
            <a:ext cx="2338543" cy="2338543"/>
          </a:xfrm>
          <a:prstGeom prst="rect">
            <a:avLst/>
          </a:prstGeom>
        </p:spPr>
        <p:txBody>
          <a:bodyPr lIns="91439" tIns="45719" rIns="91439" bIns="45719" anchor="t">
            <a:noAutofit/>
          </a:bodyPr>
          <a:lstStyle>
            <a:lvl1pPr>
              <a:defRPr/>
            </a:lvl1pPr>
          </a:lstStyle>
          <a:p>
            <a:endParaRPr dirty="0"/>
          </a:p>
        </p:txBody>
      </p:sp>
      <p:sp>
        <p:nvSpPr>
          <p:cNvPr id="400" name="Shape 400"/>
          <p:cNvSpPr>
            <a:spLocks noGrp="1"/>
          </p:cNvSpPr>
          <p:nvPr>
            <p:ph type="body" sz="quarter" idx="1"/>
          </p:nvPr>
        </p:nvSpPr>
        <p:spPr>
          <a:xfrm>
            <a:off x="76410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1" name="Shape 401"/>
          <p:cNvSpPr>
            <a:spLocks noGrp="1"/>
          </p:cNvSpPr>
          <p:nvPr>
            <p:ph type="title"/>
          </p:nvPr>
        </p:nvSpPr>
        <p:spPr>
          <a:xfrm>
            <a:off x="7609664" y="1345184"/>
            <a:ext cx="3034498" cy="1322388"/>
          </a:xfrm>
          <a:prstGeom prst="rect">
            <a:avLst/>
          </a:prstGeom>
        </p:spPr>
        <p:txBody>
          <a:bodyPr anchor="t"/>
          <a:lstStyle>
            <a:lvl1pPr algn="l">
              <a:lnSpc>
                <a:spcPct val="80000"/>
              </a:lnSpc>
              <a:defRPr sz="5000"/>
            </a:lvl1pPr>
          </a:lstStyle>
          <a:p>
            <a:r>
              <a:rPr dirty="0"/>
              <a:t>Title Text</a:t>
            </a:r>
          </a:p>
        </p:txBody>
      </p:sp>
      <p:sp>
        <p:nvSpPr>
          <p:cNvPr id="402" name="Shape 40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12157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Gallery (12)">
    <p:spTree>
      <p:nvGrpSpPr>
        <p:cNvPr id="1" name=""/>
        <p:cNvGrpSpPr/>
        <p:nvPr/>
      </p:nvGrpSpPr>
      <p:grpSpPr>
        <a:xfrm>
          <a:off x="0" y="0"/>
          <a:ext cx="0" cy="0"/>
          <a:chOff x="0" y="0"/>
          <a:chExt cx="0" cy="0"/>
        </a:xfrm>
      </p:grpSpPr>
      <p:sp>
        <p:nvSpPr>
          <p:cNvPr id="409" name="Shape 409"/>
          <p:cNvSpPr>
            <a:spLocks noGrp="1"/>
          </p:cNvSpPr>
          <p:nvPr>
            <p:ph type="pic" sz="quarter" idx="13"/>
          </p:nvPr>
        </p:nvSpPr>
        <p:spPr>
          <a:xfrm>
            <a:off x="1556352" y="924121"/>
            <a:ext cx="2921001" cy="5009758"/>
          </a:xfrm>
          <a:prstGeom prst="rect">
            <a:avLst/>
          </a:prstGeom>
        </p:spPr>
        <p:txBody>
          <a:bodyPr lIns="91439" tIns="45719" rIns="91439" bIns="45719" anchor="t">
            <a:noAutofit/>
          </a:bodyPr>
          <a:lstStyle>
            <a:lvl1pPr>
              <a:defRPr/>
            </a:lvl1pPr>
          </a:lstStyle>
          <a:p>
            <a:endParaRPr dirty="0"/>
          </a:p>
        </p:txBody>
      </p:sp>
      <p:sp>
        <p:nvSpPr>
          <p:cNvPr id="410" name="Shape 410"/>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411" name="Shape 411"/>
          <p:cNvSpPr>
            <a:spLocks noGrp="1"/>
          </p:cNvSpPr>
          <p:nvPr>
            <p:ph type="pic" sz="quarter" idx="15"/>
          </p:nvPr>
        </p:nvSpPr>
        <p:spPr>
          <a:xfrm>
            <a:off x="7714648" y="924121"/>
            <a:ext cx="2921001" cy="5009758"/>
          </a:xfrm>
          <a:prstGeom prst="rect">
            <a:avLst/>
          </a:prstGeom>
        </p:spPr>
        <p:txBody>
          <a:bodyPr lIns="91439" tIns="45719" rIns="91439" bIns="45719" anchor="t">
            <a:noAutofit/>
          </a:bodyPr>
          <a:lstStyle>
            <a:lvl1pPr>
              <a:defRPr/>
            </a:lvl1pPr>
          </a:lstStyle>
          <a:p>
            <a:endParaRPr dirty="0"/>
          </a:p>
        </p:txBody>
      </p:sp>
      <p:sp>
        <p:nvSpPr>
          <p:cNvPr id="412" name="Shape 41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55462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Gallery (13)">
    <p:spTree>
      <p:nvGrpSpPr>
        <p:cNvPr id="1" name=""/>
        <p:cNvGrpSpPr/>
        <p:nvPr/>
      </p:nvGrpSpPr>
      <p:grpSpPr>
        <a:xfrm>
          <a:off x="0" y="0"/>
          <a:ext cx="0" cy="0"/>
          <a:chOff x="0" y="0"/>
          <a:chExt cx="0" cy="0"/>
        </a:xfrm>
      </p:grpSpPr>
      <p:sp>
        <p:nvSpPr>
          <p:cNvPr id="419" name="Shape 419"/>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20" name="Shape 420"/>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421" name="Shape 421"/>
          <p:cNvSpPr>
            <a:spLocks noGrp="1"/>
          </p:cNvSpPr>
          <p:nvPr>
            <p:ph type="pic" sz="quarter" idx="13"/>
          </p:nvPr>
        </p:nvSpPr>
        <p:spPr>
          <a:xfrm>
            <a:off x="8167438" y="2572685"/>
            <a:ext cx="2982630" cy="2982630"/>
          </a:xfrm>
          <a:prstGeom prst="rect">
            <a:avLst/>
          </a:prstGeom>
        </p:spPr>
        <p:txBody>
          <a:bodyPr lIns="91439" tIns="45719" rIns="91439" bIns="45719" anchor="t">
            <a:noAutofit/>
          </a:bodyPr>
          <a:lstStyle>
            <a:lvl1pPr>
              <a:defRPr/>
            </a:lvl1pPr>
          </a:lstStyle>
          <a:p>
            <a:endParaRPr dirty="0"/>
          </a:p>
        </p:txBody>
      </p:sp>
      <p:sp>
        <p:nvSpPr>
          <p:cNvPr id="422" name="Shape 422"/>
          <p:cNvSpPr>
            <a:spLocks noGrp="1"/>
          </p:cNvSpPr>
          <p:nvPr>
            <p:ph type="pic" sz="quarter" idx="14"/>
          </p:nvPr>
        </p:nvSpPr>
        <p:spPr>
          <a:xfrm>
            <a:off x="7532439" y="1937685"/>
            <a:ext cx="2982630" cy="2982630"/>
          </a:xfrm>
          <a:prstGeom prst="rect">
            <a:avLst/>
          </a:prstGeom>
        </p:spPr>
        <p:txBody>
          <a:bodyPr lIns="91439" tIns="45719" rIns="91439" bIns="45719" anchor="t">
            <a:noAutofit/>
          </a:bodyPr>
          <a:lstStyle>
            <a:lvl1pPr>
              <a:defRPr/>
            </a:lvl1pPr>
          </a:lstStyle>
          <a:p>
            <a:endParaRPr dirty="0"/>
          </a:p>
        </p:txBody>
      </p:sp>
      <p:sp>
        <p:nvSpPr>
          <p:cNvPr id="423" name="Shape 423"/>
          <p:cNvSpPr>
            <a:spLocks noGrp="1"/>
          </p:cNvSpPr>
          <p:nvPr>
            <p:ph type="pic" sz="quarter" idx="15"/>
          </p:nvPr>
        </p:nvSpPr>
        <p:spPr>
          <a:xfrm>
            <a:off x="6897438" y="1302685"/>
            <a:ext cx="2982631" cy="2982630"/>
          </a:xfrm>
          <a:prstGeom prst="rect">
            <a:avLst/>
          </a:prstGeom>
        </p:spPr>
        <p:txBody>
          <a:bodyPr lIns="91439" tIns="45719" rIns="91439" bIns="45719" anchor="t">
            <a:noAutofit/>
          </a:bodyPr>
          <a:lstStyle>
            <a:lvl1pPr>
              <a:defRPr/>
            </a:lvl1pPr>
          </a:lstStyle>
          <a:p>
            <a:endParaRPr dirty="0"/>
          </a:p>
        </p:txBody>
      </p:sp>
      <p:sp>
        <p:nvSpPr>
          <p:cNvPr id="424" name="Shape 42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11667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Gallery (14)">
    <p:spTree>
      <p:nvGrpSpPr>
        <p:cNvPr id="1" name=""/>
        <p:cNvGrpSpPr/>
        <p:nvPr/>
      </p:nvGrpSpPr>
      <p:grpSpPr>
        <a:xfrm>
          <a:off x="0" y="0"/>
          <a:ext cx="0" cy="0"/>
          <a:chOff x="0" y="0"/>
          <a:chExt cx="0" cy="0"/>
        </a:xfrm>
      </p:grpSpPr>
      <p:sp>
        <p:nvSpPr>
          <p:cNvPr id="431" name="Shape 431"/>
          <p:cNvSpPr>
            <a:spLocks noGrp="1"/>
          </p:cNvSpPr>
          <p:nvPr>
            <p:ph type="pic" sz="quarter" idx="13"/>
          </p:nvPr>
        </p:nvSpPr>
        <p:spPr>
          <a:xfrm>
            <a:off x="5698745" y="886988"/>
            <a:ext cx="2727011" cy="2001661"/>
          </a:xfrm>
          <a:prstGeom prst="rect">
            <a:avLst/>
          </a:prstGeom>
        </p:spPr>
        <p:txBody>
          <a:bodyPr lIns="91439" tIns="45719" rIns="91439" bIns="45719" anchor="t">
            <a:noAutofit/>
          </a:bodyPr>
          <a:lstStyle>
            <a:lvl1pPr>
              <a:defRPr/>
            </a:lvl1pPr>
          </a:lstStyle>
          <a:p>
            <a:endParaRPr dirty="0"/>
          </a:p>
        </p:txBody>
      </p:sp>
      <p:sp>
        <p:nvSpPr>
          <p:cNvPr id="432" name="Shape 432"/>
          <p:cNvSpPr>
            <a:spLocks noGrp="1"/>
          </p:cNvSpPr>
          <p:nvPr>
            <p:ph type="pic" sz="quarter" idx="14"/>
          </p:nvPr>
        </p:nvSpPr>
        <p:spPr>
          <a:xfrm>
            <a:off x="8550714" y="886988"/>
            <a:ext cx="2071418" cy="2001661"/>
          </a:xfrm>
          <a:prstGeom prst="rect">
            <a:avLst/>
          </a:prstGeom>
        </p:spPr>
        <p:txBody>
          <a:bodyPr lIns="91439" tIns="45719" rIns="91439" bIns="45719" anchor="t">
            <a:noAutofit/>
          </a:bodyPr>
          <a:lstStyle>
            <a:lvl1pPr>
              <a:defRPr/>
            </a:lvl1pPr>
          </a:lstStyle>
          <a:p>
            <a:endParaRPr dirty="0"/>
          </a:p>
        </p:txBody>
      </p:sp>
      <p:sp>
        <p:nvSpPr>
          <p:cNvPr id="433" name="Shape 433"/>
          <p:cNvSpPr>
            <a:spLocks noGrp="1"/>
          </p:cNvSpPr>
          <p:nvPr>
            <p:ph type="pic" sz="quarter" idx="15"/>
          </p:nvPr>
        </p:nvSpPr>
        <p:spPr>
          <a:xfrm>
            <a:off x="5698746" y="3015870"/>
            <a:ext cx="4923235" cy="2953991"/>
          </a:xfrm>
          <a:prstGeom prst="rect">
            <a:avLst/>
          </a:prstGeom>
        </p:spPr>
        <p:txBody>
          <a:bodyPr lIns="91439" tIns="45719" rIns="91439" bIns="45719" anchor="t">
            <a:noAutofit/>
          </a:bodyPr>
          <a:lstStyle>
            <a:lvl1pPr>
              <a:defRPr/>
            </a:lvl1pPr>
          </a:lstStyle>
          <a:p>
            <a:endParaRPr dirty="0"/>
          </a:p>
        </p:txBody>
      </p:sp>
      <p:sp>
        <p:nvSpPr>
          <p:cNvPr id="434" name="Shape 4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23940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Gallery (15)">
    <p:spTree>
      <p:nvGrpSpPr>
        <p:cNvPr id="1" name=""/>
        <p:cNvGrpSpPr/>
        <p:nvPr/>
      </p:nvGrpSpPr>
      <p:grpSpPr>
        <a:xfrm>
          <a:off x="0" y="0"/>
          <a:ext cx="0" cy="0"/>
          <a:chOff x="0" y="0"/>
          <a:chExt cx="0" cy="0"/>
        </a:xfrm>
      </p:grpSpPr>
      <p:sp>
        <p:nvSpPr>
          <p:cNvPr id="441" name="Shape 441"/>
          <p:cNvSpPr>
            <a:spLocks noGrp="1"/>
          </p:cNvSpPr>
          <p:nvPr>
            <p:ph type="body" sz="quarter" idx="1"/>
          </p:nvPr>
        </p:nvSpPr>
        <p:spPr>
          <a:xfrm>
            <a:off x="1659389" y="3673411"/>
            <a:ext cx="2650245"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42" name="Shape 442"/>
          <p:cNvSpPr>
            <a:spLocks noGrp="1"/>
          </p:cNvSpPr>
          <p:nvPr>
            <p:ph type="title"/>
          </p:nvPr>
        </p:nvSpPr>
        <p:spPr>
          <a:xfrm>
            <a:off x="1632005" y="1525651"/>
            <a:ext cx="2616112" cy="1076770"/>
          </a:xfrm>
          <a:prstGeom prst="rect">
            <a:avLst/>
          </a:prstGeom>
        </p:spPr>
        <p:txBody>
          <a:bodyPr anchor="t"/>
          <a:lstStyle>
            <a:lvl1pPr algn="l">
              <a:lnSpc>
                <a:spcPct val="80000"/>
              </a:lnSpc>
              <a:defRPr sz="4000"/>
            </a:lvl1pPr>
          </a:lstStyle>
          <a:p>
            <a:r>
              <a:rPr dirty="0"/>
              <a:t>Title Text</a:t>
            </a:r>
          </a:p>
        </p:txBody>
      </p:sp>
      <p:sp>
        <p:nvSpPr>
          <p:cNvPr id="443" name="Shape 443"/>
          <p:cNvSpPr>
            <a:spLocks noGrp="1"/>
          </p:cNvSpPr>
          <p:nvPr>
            <p:ph type="pic" sz="quarter" idx="13"/>
          </p:nvPr>
        </p:nvSpPr>
        <p:spPr>
          <a:xfrm>
            <a:off x="9443523" y="882650"/>
            <a:ext cx="1905001" cy="5092701"/>
          </a:xfrm>
          <a:prstGeom prst="rect">
            <a:avLst/>
          </a:prstGeom>
        </p:spPr>
        <p:txBody>
          <a:bodyPr lIns="91439" tIns="45719" rIns="91439" bIns="45719" anchor="t">
            <a:noAutofit/>
          </a:bodyPr>
          <a:lstStyle>
            <a:lvl1pPr>
              <a:defRPr/>
            </a:lvl1pPr>
          </a:lstStyle>
          <a:p>
            <a:endParaRPr dirty="0"/>
          </a:p>
        </p:txBody>
      </p:sp>
      <p:sp>
        <p:nvSpPr>
          <p:cNvPr id="444" name="Shape 444"/>
          <p:cNvSpPr>
            <a:spLocks noGrp="1"/>
          </p:cNvSpPr>
          <p:nvPr>
            <p:ph type="pic" sz="quarter" idx="14"/>
          </p:nvPr>
        </p:nvSpPr>
        <p:spPr>
          <a:xfrm>
            <a:off x="5370807" y="881282"/>
            <a:ext cx="1905001" cy="2489201"/>
          </a:xfrm>
          <a:prstGeom prst="rect">
            <a:avLst/>
          </a:prstGeom>
        </p:spPr>
        <p:txBody>
          <a:bodyPr lIns="91439" tIns="45719" rIns="91439" bIns="45719" anchor="t">
            <a:noAutofit/>
          </a:bodyPr>
          <a:lstStyle>
            <a:lvl1pPr>
              <a:defRPr/>
            </a:lvl1pPr>
          </a:lstStyle>
          <a:p>
            <a:endParaRPr dirty="0"/>
          </a:p>
        </p:txBody>
      </p:sp>
      <p:sp>
        <p:nvSpPr>
          <p:cNvPr id="445" name="Shape 445"/>
          <p:cNvSpPr>
            <a:spLocks noGrp="1"/>
          </p:cNvSpPr>
          <p:nvPr>
            <p:ph type="pic" sz="quarter" idx="15"/>
          </p:nvPr>
        </p:nvSpPr>
        <p:spPr>
          <a:xfrm>
            <a:off x="7412979" y="881282"/>
            <a:ext cx="1905001" cy="2489201"/>
          </a:xfrm>
          <a:prstGeom prst="rect">
            <a:avLst/>
          </a:prstGeom>
        </p:spPr>
        <p:txBody>
          <a:bodyPr lIns="91439" tIns="45719" rIns="91439" bIns="45719" anchor="t">
            <a:noAutofit/>
          </a:bodyPr>
          <a:lstStyle>
            <a:lvl1pPr>
              <a:defRPr/>
            </a:lvl1pPr>
          </a:lstStyle>
          <a:p>
            <a:endParaRPr dirty="0"/>
          </a:p>
        </p:txBody>
      </p:sp>
      <p:sp>
        <p:nvSpPr>
          <p:cNvPr id="446" name="Shape 446"/>
          <p:cNvSpPr>
            <a:spLocks noGrp="1"/>
          </p:cNvSpPr>
          <p:nvPr>
            <p:ph type="pic" sz="quarter" idx="16"/>
          </p:nvPr>
        </p:nvSpPr>
        <p:spPr>
          <a:xfrm>
            <a:off x="5370807" y="3497023"/>
            <a:ext cx="3944286" cy="2476501"/>
          </a:xfrm>
          <a:prstGeom prst="rect">
            <a:avLst/>
          </a:prstGeom>
        </p:spPr>
        <p:txBody>
          <a:bodyPr lIns="91439" tIns="45719" rIns="91439" bIns="45719" anchor="t">
            <a:noAutofit/>
          </a:bodyPr>
          <a:lstStyle>
            <a:lvl1pPr>
              <a:defRPr/>
            </a:lvl1pPr>
          </a:lstStyle>
          <a:p>
            <a:endParaRPr dirty="0"/>
          </a:p>
        </p:txBody>
      </p:sp>
      <p:sp>
        <p:nvSpPr>
          <p:cNvPr id="447" name="Shape 44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70596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Gallery (16)">
    <p:spTree>
      <p:nvGrpSpPr>
        <p:cNvPr id="1" name=""/>
        <p:cNvGrpSpPr/>
        <p:nvPr/>
      </p:nvGrpSpPr>
      <p:grpSpPr>
        <a:xfrm>
          <a:off x="0" y="0"/>
          <a:ext cx="0" cy="0"/>
          <a:chOff x="0" y="0"/>
          <a:chExt cx="0" cy="0"/>
        </a:xfrm>
      </p:grpSpPr>
      <p:sp>
        <p:nvSpPr>
          <p:cNvPr id="454" name="Shape 454"/>
          <p:cNvSpPr>
            <a:spLocks noGrp="1"/>
          </p:cNvSpPr>
          <p:nvPr>
            <p:ph type="body" sz="quarter" idx="1"/>
          </p:nvPr>
        </p:nvSpPr>
        <p:spPr>
          <a:xfrm>
            <a:off x="1273653" y="3169745"/>
            <a:ext cx="5274141" cy="1420813"/>
          </a:xfrm>
          <a:prstGeom prst="rect">
            <a:avLst/>
          </a:prstGeom>
        </p:spPr>
        <p:txBody>
          <a:bodyPr anchor="t">
            <a:noAutofit/>
          </a:bodyPr>
          <a:lstStyle>
            <a:lvl1pPr marL="0" indent="0" algn="r">
              <a:buSzTx/>
              <a:buNone/>
              <a:defRPr/>
            </a:lvl1pPr>
            <a:lvl2pPr marL="0" indent="114300" algn="r">
              <a:buSzTx/>
              <a:buNone/>
              <a:defRPr/>
            </a:lvl2pPr>
            <a:lvl3pPr marL="0" indent="228600" algn="r">
              <a:buSzTx/>
              <a:buNone/>
              <a:defRPr/>
            </a:lvl3pPr>
            <a:lvl4pPr marL="0" indent="342900" algn="r">
              <a:buSzTx/>
              <a:buNone/>
              <a:defRPr/>
            </a:lvl4pPr>
            <a:lvl5pPr marL="0" indent="457200" algn="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55" name="Shape 455"/>
          <p:cNvSpPr>
            <a:spLocks noGrp="1"/>
          </p:cNvSpPr>
          <p:nvPr>
            <p:ph type="title"/>
          </p:nvPr>
        </p:nvSpPr>
        <p:spPr>
          <a:xfrm>
            <a:off x="2335536" y="1657329"/>
            <a:ext cx="4225840" cy="830898"/>
          </a:xfrm>
          <a:prstGeom prst="rect">
            <a:avLst/>
          </a:prstGeom>
        </p:spPr>
        <p:txBody>
          <a:bodyPr anchor="t"/>
          <a:lstStyle>
            <a:lvl1pPr algn="r">
              <a:defRPr/>
            </a:lvl1pPr>
          </a:lstStyle>
          <a:p>
            <a:r>
              <a:rPr dirty="0"/>
              <a:t>Title Text</a:t>
            </a:r>
          </a:p>
        </p:txBody>
      </p:sp>
      <p:sp>
        <p:nvSpPr>
          <p:cNvPr id="456" name="Shape 456"/>
          <p:cNvSpPr>
            <a:spLocks noGrp="1"/>
          </p:cNvSpPr>
          <p:nvPr>
            <p:ph type="pic" idx="13"/>
          </p:nvPr>
        </p:nvSpPr>
        <p:spPr>
          <a:xfrm>
            <a:off x="6345983" y="-45417"/>
            <a:ext cx="5866113" cy="6948834"/>
          </a:xfrm>
          <a:prstGeom prst="rect">
            <a:avLst/>
          </a:prstGeom>
        </p:spPr>
        <p:txBody>
          <a:bodyPr lIns="91439" tIns="45719" rIns="91439" bIns="45719" anchor="t">
            <a:noAutofit/>
          </a:bodyPr>
          <a:lstStyle>
            <a:lvl1pPr>
              <a:defRPr/>
            </a:lvl1pPr>
          </a:lstStyle>
          <a:p>
            <a:endParaRPr dirty="0"/>
          </a:p>
        </p:txBody>
      </p:sp>
      <p:sp>
        <p:nvSpPr>
          <p:cNvPr id="457" name="Shape 4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05417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Gallery (17)">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a:xfrm>
            <a:off x="6042836" y="0"/>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 name="Picture Placeholder 2"/>
          <p:cNvSpPr>
            <a:spLocks noGrp="1"/>
          </p:cNvSpPr>
          <p:nvPr>
            <p:ph type="pic" sz="quarter" idx="11"/>
          </p:nvPr>
        </p:nvSpPr>
        <p:spPr>
          <a:xfrm>
            <a:off x="6047034" y="2227388"/>
            <a:ext cx="4628357" cy="4629150"/>
          </a:xfrm>
          <a:prstGeom prst="rtTriangle">
            <a:avLst/>
          </a:prstGeom>
        </p:spPr>
        <p:txBody>
          <a:bodyPr/>
          <a:lstStyle>
            <a:lvl1pPr>
              <a:defRPr/>
            </a:lvl1pPr>
          </a:lstStyle>
          <a:p>
            <a:endParaRPr lang="en-US" dirty="0"/>
          </a:p>
        </p:txBody>
      </p:sp>
      <p:sp>
        <p:nvSpPr>
          <p:cNvPr id="466" name="Shape 46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9908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Gallery (18)">
    <p:bg>
      <p:bgPr>
        <a:solidFill>
          <a:srgbClr val="16171A"/>
        </a:solidFill>
        <a:effectLst/>
      </p:bgPr>
    </p:bg>
    <p:spTree>
      <p:nvGrpSpPr>
        <p:cNvPr id="1" name=""/>
        <p:cNvGrpSpPr/>
        <p:nvPr/>
      </p:nvGrpSpPr>
      <p:grpSpPr>
        <a:xfrm>
          <a:off x="0" y="0"/>
          <a:ext cx="0" cy="0"/>
          <a:chOff x="0" y="0"/>
          <a:chExt cx="0" cy="0"/>
        </a:xfrm>
      </p:grpSpPr>
      <p:sp>
        <p:nvSpPr>
          <p:cNvPr id="473" name="Shape 473"/>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74" name="Shape 474"/>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75" name="Shape 475"/>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76" name="Shape 476"/>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77" name="Shape 477"/>
          <p:cNvSpPr>
            <a:spLocks noGrp="1"/>
          </p:cNvSpPr>
          <p:nvPr>
            <p:ph type="pic" sz="quarter" idx="17"/>
          </p:nvPr>
        </p:nvSpPr>
        <p:spPr>
          <a:xfrm>
            <a:off x="9751993" y="0"/>
            <a:ext cx="2438401" cy="1714500"/>
          </a:xfrm>
          <a:prstGeom prst="rect">
            <a:avLst/>
          </a:prstGeom>
        </p:spPr>
        <p:txBody>
          <a:bodyPr lIns="91439" tIns="45719" rIns="91439" bIns="45719" anchor="t">
            <a:noAutofit/>
          </a:bodyPr>
          <a:lstStyle>
            <a:lvl1pPr>
              <a:defRPr/>
            </a:lvl1pPr>
          </a:lstStyle>
          <a:p>
            <a:endParaRPr dirty="0"/>
          </a:p>
        </p:txBody>
      </p:sp>
      <p:sp>
        <p:nvSpPr>
          <p:cNvPr id="478" name="Shape 478"/>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479" name="Shape 479"/>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480" name="Shape 480"/>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481" name="Shape 481"/>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482" name="Shape 482"/>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483" name="Shape 483"/>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484" name="Shape 484"/>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485" name="Shape 485"/>
          <p:cNvSpPr>
            <a:spLocks noGrp="1"/>
          </p:cNvSpPr>
          <p:nvPr>
            <p:ph type="pic" sz="quarter" idx="25"/>
          </p:nvPr>
        </p:nvSpPr>
        <p:spPr>
          <a:xfrm>
            <a:off x="7313973" y="5141949"/>
            <a:ext cx="2438401" cy="1714501"/>
          </a:xfrm>
          <a:prstGeom prst="rect">
            <a:avLst/>
          </a:prstGeom>
        </p:spPr>
        <p:txBody>
          <a:bodyPr lIns="91439" tIns="45719" rIns="91439" bIns="45719" anchor="t">
            <a:noAutofit/>
          </a:bodyPr>
          <a:lstStyle>
            <a:lvl1pPr>
              <a:defRPr/>
            </a:lvl1pPr>
          </a:lstStyle>
          <a:p>
            <a:endParaRPr dirty="0"/>
          </a:p>
        </p:txBody>
      </p:sp>
      <p:sp>
        <p:nvSpPr>
          <p:cNvPr id="486" name="Shape 486"/>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487" name="Shape 4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09827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x">
  <p:cSld name="Gallery (19)">
    <p:spTree>
      <p:nvGrpSpPr>
        <p:cNvPr id="1" name=""/>
        <p:cNvGrpSpPr/>
        <p:nvPr/>
      </p:nvGrpSpPr>
      <p:grpSpPr>
        <a:xfrm>
          <a:off x="0" y="0"/>
          <a:ext cx="0" cy="0"/>
          <a:chOff x="0" y="0"/>
          <a:chExt cx="0" cy="0"/>
        </a:xfrm>
      </p:grpSpPr>
      <p:sp>
        <p:nvSpPr>
          <p:cNvPr id="494" name="Shape 494"/>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95" name="Shape 495"/>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96" name="Shape 496"/>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97" name="Shape 497"/>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98" name="Shape 498"/>
          <p:cNvSpPr>
            <a:spLocks noGrp="1"/>
          </p:cNvSpPr>
          <p:nvPr>
            <p:ph type="pic" sz="quarter" idx="17"/>
          </p:nvPr>
        </p:nvSpPr>
        <p:spPr>
          <a:xfrm>
            <a:off x="9751994" y="0"/>
            <a:ext cx="2438401" cy="1714500"/>
          </a:xfrm>
          <a:prstGeom prst="rect">
            <a:avLst/>
          </a:prstGeom>
        </p:spPr>
        <p:txBody>
          <a:bodyPr lIns="91439" tIns="45719" rIns="91439" bIns="45719" anchor="t">
            <a:noAutofit/>
          </a:bodyPr>
          <a:lstStyle>
            <a:lvl1pPr>
              <a:defRPr/>
            </a:lvl1pPr>
          </a:lstStyle>
          <a:p>
            <a:endParaRPr dirty="0"/>
          </a:p>
        </p:txBody>
      </p:sp>
      <p:sp>
        <p:nvSpPr>
          <p:cNvPr id="499" name="Shape 499"/>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500" name="Shape 500"/>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501" name="Shape 501"/>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502" name="Shape 502"/>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503" name="Shape 503"/>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504" name="Shape 504"/>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505" name="Shape 505"/>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506" name="Shape 506"/>
          <p:cNvSpPr>
            <a:spLocks noGrp="1"/>
          </p:cNvSpPr>
          <p:nvPr>
            <p:ph type="pic" sz="quarter" idx="25"/>
          </p:nvPr>
        </p:nvSpPr>
        <p:spPr>
          <a:xfrm>
            <a:off x="7313972" y="5141949"/>
            <a:ext cx="2438401" cy="1714501"/>
          </a:xfrm>
          <a:prstGeom prst="rect">
            <a:avLst/>
          </a:prstGeom>
        </p:spPr>
        <p:txBody>
          <a:bodyPr lIns="91439" tIns="45719" rIns="91439" bIns="45719" anchor="t">
            <a:noAutofit/>
          </a:bodyPr>
          <a:lstStyle>
            <a:lvl1pPr>
              <a:defRPr/>
            </a:lvl1pPr>
          </a:lstStyle>
          <a:p>
            <a:endParaRPr dirty="0"/>
          </a:p>
        </p:txBody>
      </p:sp>
      <p:sp>
        <p:nvSpPr>
          <p:cNvPr id="507" name="Shape 507"/>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508" name="Shape 50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11598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Gallery (20)">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664687" y="939962"/>
            <a:ext cx="2492541" cy="4967897"/>
          </a:xfrm>
          <a:custGeom>
            <a:avLst/>
            <a:gdLst>
              <a:gd name="connsiteX0" fmla="*/ 5 w 4983163"/>
              <a:gd name="connsiteY0" fmla="*/ 3807773 h 9968905"/>
              <a:gd name="connsiteX1" fmla="*/ 2491582 w 4983163"/>
              <a:gd name="connsiteY1" fmla="*/ 0 h 9968905"/>
              <a:gd name="connsiteX2" fmla="*/ 4983158 w 4983163"/>
              <a:gd name="connsiteY2" fmla="*/ 3807773 h 9968905"/>
              <a:gd name="connsiteX3" fmla="*/ 4031460 w 4983163"/>
              <a:gd name="connsiteY3" fmla="*/ 9968880 h 9968905"/>
              <a:gd name="connsiteX4" fmla="*/ 951703 w 4983163"/>
              <a:gd name="connsiteY4" fmla="*/ 9968880 h 9968905"/>
              <a:gd name="connsiteX5" fmla="*/ 5 w 4983163"/>
              <a:gd name="connsiteY5" fmla="*/ 3807773 h 9968905"/>
              <a:gd name="connsiteX0" fmla="*/ 0 w 4983153"/>
              <a:gd name="connsiteY0" fmla="*/ 3788723 h 9949830"/>
              <a:gd name="connsiteX1" fmla="*/ 4949027 w 4983153"/>
              <a:gd name="connsiteY1" fmla="*/ 0 h 9949830"/>
              <a:gd name="connsiteX2" fmla="*/ 4983153 w 4983153"/>
              <a:gd name="connsiteY2" fmla="*/ 3788723 h 9949830"/>
              <a:gd name="connsiteX3" fmla="*/ 4031455 w 4983153"/>
              <a:gd name="connsiteY3" fmla="*/ 9949830 h 9949830"/>
              <a:gd name="connsiteX4" fmla="*/ 951698 w 4983153"/>
              <a:gd name="connsiteY4" fmla="*/ 9949830 h 9949830"/>
              <a:gd name="connsiteX5" fmla="*/ 0 w 4983153"/>
              <a:gd name="connsiteY5" fmla="*/ 3788723 h 9949830"/>
              <a:gd name="connsiteX0" fmla="*/ 0 w 4983153"/>
              <a:gd name="connsiteY0" fmla="*/ 3788723 h 9949830"/>
              <a:gd name="connsiteX1" fmla="*/ 4949027 w 4983153"/>
              <a:gd name="connsiteY1" fmla="*/ 0 h 9949830"/>
              <a:gd name="connsiteX2" fmla="*/ 4983153 w 4983153"/>
              <a:gd name="connsiteY2" fmla="*/ 3788723 h 9949830"/>
              <a:gd name="connsiteX3" fmla="*/ 4964905 w 4983153"/>
              <a:gd name="connsiteY3" fmla="*/ 9930780 h 9949830"/>
              <a:gd name="connsiteX4" fmla="*/ 951698 w 4983153"/>
              <a:gd name="connsiteY4" fmla="*/ 9949830 h 9949830"/>
              <a:gd name="connsiteX5" fmla="*/ 0 w 4983153"/>
              <a:gd name="connsiteY5" fmla="*/ 3788723 h 9949830"/>
              <a:gd name="connsiteX0" fmla="*/ 0 w 4983153"/>
              <a:gd name="connsiteY0" fmla="*/ 3788723 h 9930780"/>
              <a:gd name="connsiteX1" fmla="*/ 4949027 w 4983153"/>
              <a:gd name="connsiteY1" fmla="*/ 0 h 9930780"/>
              <a:gd name="connsiteX2" fmla="*/ 4983153 w 4983153"/>
              <a:gd name="connsiteY2" fmla="*/ 3788723 h 9930780"/>
              <a:gd name="connsiteX3" fmla="*/ 4964905 w 4983153"/>
              <a:gd name="connsiteY3" fmla="*/ 9930780 h 9930780"/>
              <a:gd name="connsiteX4" fmla="*/ 1466048 w 4983153"/>
              <a:gd name="connsiteY4" fmla="*/ 8502030 h 9930780"/>
              <a:gd name="connsiteX5" fmla="*/ 0 w 4983153"/>
              <a:gd name="connsiteY5" fmla="*/ 3788723 h 9930780"/>
              <a:gd name="connsiteX0" fmla="*/ 0 w 3573453"/>
              <a:gd name="connsiteY0" fmla="*/ 1483673 h 9930780"/>
              <a:gd name="connsiteX1" fmla="*/ 3539327 w 3573453"/>
              <a:gd name="connsiteY1" fmla="*/ 0 h 9930780"/>
              <a:gd name="connsiteX2" fmla="*/ 3573453 w 3573453"/>
              <a:gd name="connsiteY2" fmla="*/ 3788723 h 9930780"/>
              <a:gd name="connsiteX3" fmla="*/ 3555205 w 3573453"/>
              <a:gd name="connsiteY3" fmla="*/ 9930780 h 9930780"/>
              <a:gd name="connsiteX4" fmla="*/ 56348 w 3573453"/>
              <a:gd name="connsiteY4" fmla="*/ 8502030 h 9930780"/>
              <a:gd name="connsiteX5" fmla="*/ 0 w 3573453"/>
              <a:gd name="connsiteY5" fmla="*/ 1483673 h 9930780"/>
              <a:gd name="connsiteX0" fmla="*/ 1391452 w 4964905"/>
              <a:gd name="connsiteY0" fmla="*/ 1483673 h 9930780"/>
              <a:gd name="connsiteX1" fmla="*/ 4930779 w 4964905"/>
              <a:gd name="connsiteY1" fmla="*/ 0 h 9930780"/>
              <a:gd name="connsiteX2" fmla="*/ 4964905 w 4964905"/>
              <a:gd name="connsiteY2" fmla="*/ 3788723 h 9930780"/>
              <a:gd name="connsiteX3" fmla="*/ 4946657 w 4964905"/>
              <a:gd name="connsiteY3" fmla="*/ 9930780 h 9930780"/>
              <a:gd name="connsiteX4" fmla="*/ 0 w 4964905"/>
              <a:gd name="connsiteY4" fmla="*/ 4958730 h 9930780"/>
              <a:gd name="connsiteX5" fmla="*/ 1391452 w 4964905"/>
              <a:gd name="connsiteY5" fmla="*/ 1483673 h 9930780"/>
              <a:gd name="connsiteX0" fmla="*/ 1391452 w 4964905"/>
              <a:gd name="connsiteY0" fmla="*/ 1483673 h 8521080"/>
              <a:gd name="connsiteX1" fmla="*/ 4930779 w 4964905"/>
              <a:gd name="connsiteY1" fmla="*/ 0 h 8521080"/>
              <a:gd name="connsiteX2" fmla="*/ 4964905 w 4964905"/>
              <a:gd name="connsiteY2" fmla="*/ 3788723 h 8521080"/>
              <a:gd name="connsiteX3" fmla="*/ 1441457 w 4964905"/>
              <a:gd name="connsiteY3" fmla="*/ 8521080 h 8521080"/>
              <a:gd name="connsiteX4" fmla="*/ 0 w 4964905"/>
              <a:gd name="connsiteY4" fmla="*/ 4958730 h 8521080"/>
              <a:gd name="connsiteX5" fmla="*/ 1391452 w 4964905"/>
              <a:gd name="connsiteY5" fmla="*/ 1483673 h 8521080"/>
              <a:gd name="connsiteX0" fmla="*/ 1391452 w 4945855"/>
              <a:gd name="connsiteY0" fmla="*/ 1483673 h 10317252"/>
              <a:gd name="connsiteX1" fmla="*/ 4930779 w 4945855"/>
              <a:gd name="connsiteY1" fmla="*/ 0 h 10317252"/>
              <a:gd name="connsiteX2" fmla="*/ 4945855 w 4945855"/>
              <a:gd name="connsiteY2" fmla="*/ 9846623 h 10317252"/>
              <a:gd name="connsiteX3" fmla="*/ 1441457 w 4945855"/>
              <a:gd name="connsiteY3" fmla="*/ 8521080 h 10317252"/>
              <a:gd name="connsiteX4" fmla="*/ 0 w 4945855"/>
              <a:gd name="connsiteY4" fmla="*/ 4958730 h 10317252"/>
              <a:gd name="connsiteX5" fmla="*/ 1391452 w 4945855"/>
              <a:gd name="connsiteY5" fmla="*/ 1483673 h 10317252"/>
              <a:gd name="connsiteX0" fmla="*/ 1391452 w 4945855"/>
              <a:gd name="connsiteY0" fmla="*/ 1483673 h 10563688"/>
              <a:gd name="connsiteX1" fmla="*/ 4930779 w 4945855"/>
              <a:gd name="connsiteY1" fmla="*/ 0 h 10563688"/>
              <a:gd name="connsiteX2" fmla="*/ 4945855 w 4945855"/>
              <a:gd name="connsiteY2" fmla="*/ 9846623 h 10563688"/>
              <a:gd name="connsiteX3" fmla="*/ 1441457 w 4945855"/>
              <a:gd name="connsiteY3" fmla="*/ 8521080 h 10563688"/>
              <a:gd name="connsiteX4" fmla="*/ 0 w 4945855"/>
              <a:gd name="connsiteY4" fmla="*/ 4958730 h 10563688"/>
              <a:gd name="connsiteX5" fmla="*/ 1391452 w 4945855"/>
              <a:gd name="connsiteY5" fmla="*/ 1483673 h 10563688"/>
              <a:gd name="connsiteX0" fmla="*/ 1391452 w 4945855"/>
              <a:gd name="connsiteY0" fmla="*/ 1483673 h 10627890"/>
              <a:gd name="connsiteX1" fmla="*/ 4930779 w 4945855"/>
              <a:gd name="connsiteY1" fmla="*/ 0 h 10627890"/>
              <a:gd name="connsiteX2" fmla="*/ 4945855 w 4945855"/>
              <a:gd name="connsiteY2" fmla="*/ 9922823 h 10627890"/>
              <a:gd name="connsiteX3" fmla="*/ 1441457 w 4945855"/>
              <a:gd name="connsiteY3" fmla="*/ 8521080 h 10627890"/>
              <a:gd name="connsiteX4" fmla="*/ 0 w 4945855"/>
              <a:gd name="connsiteY4" fmla="*/ 4958730 h 10627890"/>
              <a:gd name="connsiteX5" fmla="*/ 1391452 w 4945855"/>
              <a:gd name="connsiteY5" fmla="*/ 1483673 h 10627890"/>
              <a:gd name="connsiteX0" fmla="*/ 1391452 w 4945855"/>
              <a:gd name="connsiteY0" fmla="*/ 1483673 h 9922823"/>
              <a:gd name="connsiteX1" fmla="*/ 4930779 w 4945855"/>
              <a:gd name="connsiteY1" fmla="*/ 0 h 9922823"/>
              <a:gd name="connsiteX2" fmla="*/ 4945855 w 4945855"/>
              <a:gd name="connsiteY2" fmla="*/ 9922823 h 9922823"/>
              <a:gd name="connsiteX3" fmla="*/ 1441457 w 4945855"/>
              <a:gd name="connsiteY3" fmla="*/ 8521080 h 9922823"/>
              <a:gd name="connsiteX4" fmla="*/ 0 w 4945855"/>
              <a:gd name="connsiteY4" fmla="*/ 4958730 h 9922823"/>
              <a:gd name="connsiteX5" fmla="*/ 1391452 w 4945855"/>
              <a:gd name="connsiteY5" fmla="*/ 1483673 h 9922823"/>
              <a:gd name="connsiteX0" fmla="*/ 1391452 w 4963823"/>
              <a:gd name="connsiteY0" fmla="*/ 1496643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391452 w 4963823"/>
              <a:gd name="connsiteY5" fmla="*/ 1496643 h 9935793"/>
              <a:gd name="connsiteX0" fmla="*/ 1430362 w 4963823"/>
              <a:gd name="connsiteY0" fmla="*/ 1457732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430362 w 4963823"/>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60912 w 4983278"/>
              <a:gd name="connsiteY3" fmla="*/ 8534050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5081"/>
              <a:gd name="connsiteY0" fmla="*/ 1457732 h 9935793"/>
              <a:gd name="connsiteX1" fmla="*/ 4982660 w 4985081"/>
              <a:gd name="connsiteY1" fmla="*/ 0 h 9935793"/>
              <a:gd name="connsiteX2" fmla="*/ 4965310 w 4985081"/>
              <a:gd name="connsiteY2" fmla="*/ 9935793 h 9935793"/>
              <a:gd name="connsiteX3" fmla="*/ 1454427 w 4985081"/>
              <a:gd name="connsiteY3" fmla="*/ 8501624 h 9935793"/>
              <a:gd name="connsiteX4" fmla="*/ 0 w 4985081"/>
              <a:gd name="connsiteY4" fmla="*/ 4984671 h 9935793"/>
              <a:gd name="connsiteX5" fmla="*/ 1449817 w 4985081"/>
              <a:gd name="connsiteY5" fmla="*/ 1457732 h 99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5081" h="9935793">
                <a:moveTo>
                  <a:pt x="1449817" y="1457732"/>
                </a:moveTo>
                <a:lnTo>
                  <a:pt x="4982660" y="0"/>
                </a:lnTo>
                <a:cubicBezTo>
                  <a:pt x="4987685" y="3282208"/>
                  <a:pt x="4986225" y="6640615"/>
                  <a:pt x="4965310" y="9935793"/>
                </a:cubicBezTo>
                <a:cubicBezTo>
                  <a:pt x="3695847" y="9448279"/>
                  <a:pt x="2716999" y="9002109"/>
                  <a:pt x="1454427" y="8501624"/>
                </a:cubicBezTo>
                <a:lnTo>
                  <a:pt x="0" y="4984671"/>
                </a:lnTo>
                <a:lnTo>
                  <a:pt x="1449817" y="1457732"/>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6" name="Shape 516"/>
          <p:cNvSpPr>
            <a:spLocks noGrp="1"/>
          </p:cNvSpPr>
          <p:nvPr>
            <p:ph type="pic" sz="quarter" idx="14"/>
          </p:nvPr>
        </p:nvSpPr>
        <p:spPr>
          <a:xfrm>
            <a:off x="4370862" y="942721"/>
            <a:ext cx="2483526" cy="4978296"/>
          </a:xfrm>
          <a:custGeom>
            <a:avLst/>
            <a:gdLst>
              <a:gd name="connsiteX0" fmla="*/ 4 w 3533183"/>
              <a:gd name="connsiteY0" fmla="*/ 3807509 h 9968214"/>
              <a:gd name="connsiteX1" fmla="*/ 1766592 w 3533183"/>
              <a:gd name="connsiteY1" fmla="*/ 0 h 9968214"/>
              <a:gd name="connsiteX2" fmla="*/ 3533179 w 3533183"/>
              <a:gd name="connsiteY2" fmla="*/ 3807509 h 9968214"/>
              <a:gd name="connsiteX3" fmla="*/ 2858403 w 3533183"/>
              <a:gd name="connsiteY3" fmla="*/ 9968189 h 9968214"/>
              <a:gd name="connsiteX4" fmla="*/ 674780 w 3533183"/>
              <a:gd name="connsiteY4" fmla="*/ 9968189 h 9968214"/>
              <a:gd name="connsiteX5" fmla="*/ 4 w 3533183"/>
              <a:gd name="connsiteY5" fmla="*/ 3807509 h 9968214"/>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691104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21632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3511541 w 3549503"/>
              <a:gd name="connsiteY3" fmla="*/ 8514946 h 9968189"/>
              <a:gd name="connsiteX4" fmla="*/ 21632 w 3549503"/>
              <a:gd name="connsiteY4" fmla="*/ 9968189 h 9968189"/>
              <a:gd name="connsiteX5" fmla="*/ 0 w 3549503"/>
              <a:gd name="connsiteY5" fmla="*/ 51938 h 9968189"/>
              <a:gd name="connsiteX0" fmla="*/ 0 w 3549503"/>
              <a:gd name="connsiteY0" fmla="*/ 0 h 9916251"/>
              <a:gd name="connsiteX1" fmla="*/ 3546402 w 3549503"/>
              <a:gd name="connsiteY1" fmla="*/ 1417634 h 9916251"/>
              <a:gd name="connsiteX2" fmla="*/ 3549503 w 3549503"/>
              <a:gd name="connsiteY2" fmla="*/ 3755571 h 9916251"/>
              <a:gd name="connsiteX3" fmla="*/ 3511541 w 3549503"/>
              <a:gd name="connsiteY3" fmla="*/ 8463008 h 9916251"/>
              <a:gd name="connsiteX4" fmla="*/ 21632 w 3549503"/>
              <a:gd name="connsiteY4" fmla="*/ 9916251 h 9916251"/>
              <a:gd name="connsiteX5" fmla="*/ 0 w 3549503"/>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804 w 4967051"/>
              <a:gd name="connsiteY0" fmla="*/ 0 h 9956592"/>
              <a:gd name="connsiteX1" fmla="*/ 3527036 w 4967051"/>
              <a:gd name="connsiteY1" fmla="*/ 1457975 h 9956592"/>
              <a:gd name="connsiteX2" fmla="*/ 4967051 w 4967051"/>
              <a:gd name="connsiteY2" fmla="*/ 5036883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051" h="9956592">
                <a:moveTo>
                  <a:pt x="804" y="0"/>
                </a:moveTo>
                <a:lnTo>
                  <a:pt x="3527036" y="1457975"/>
                </a:lnTo>
                <a:cubicBezTo>
                  <a:pt x="3780682" y="2203670"/>
                  <a:pt x="4723010" y="4199942"/>
                  <a:pt x="4967051" y="4962925"/>
                </a:cubicBezTo>
                <a:lnTo>
                  <a:pt x="3519069" y="8489902"/>
                </a:lnTo>
                <a:lnTo>
                  <a:pt x="2266" y="9956592"/>
                </a:lnTo>
                <a:cubicBezTo>
                  <a:pt x="-4945" y="6651175"/>
                  <a:pt x="8015" y="3305417"/>
                  <a:pt x="804"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 name="Picture Placeholder 8"/>
          <p:cNvSpPr>
            <a:spLocks noGrp="1"/>
          </p:cNvSpPr>
          <p:nvPr>
            <p:ph type="pic" sz="quarter" idx="10"/>
          </p:nvPr>
        </p:nvSpPr>
        <p:spPr>
          <a:xfrm>
            <a:off x="2761778" y="1947992"/>
            <a:ext cx="2962077" cy="2962049"/>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8" name="Shape 51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36796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mpany history (2)">
    <p:spTree>
      <p:nvGrpSpPr>
        <p:cNvPr id="1" name=""/>
        <p:cNvGrpSpPr/>
        <p:nvPr/>
      </p:nvGrpSpPr>
      <p:grpSpPr>
        <a:xfrm>
          <a:off x="0" y="0"/>
          <a:ext cx="0" cy="0"/>
          <a:chOff x="0" y="0"/>
          <a:chExt cx="0" cy="0"/>
        </a:xfrm>
      </p:grpSpPr>
      <p:sp>
        <p:nvSpPr>
          <p:cNvPr id="200" name="Shape 200"/>
          <p:cNvSpPr>
            <a:spLocks noGrp="1"/>
          </p:cNvSpPr>
          <p:nvPr>
            <p:ph type="pic" sz="quarter" idx="13"/>
          </p:nvPr>
        </p:nvSpPr>
        <p:spPr>
          <a:xfrm>
            <a:off x="2493809" y="2698765"/>
            <a:ext cx="1460501" cy="1460501"/>
          </a:xfrm>
          <a:prstGeom prst="ellipse">
            <a:avLst/>
          </a:prstGeom>
        </p:spPr>
        <p:txBody>
          <a:bodyPr lIns="91439" tIns="45719" rIns="91439" bIns="45719" anchor="t">
            <a:noAutofit/>
          </a:bodyPr>
          <a:lstStyle>
            <a:lvl1pPr>
              <a:defRPr/>
            </a:lvl1pPr>
          </a:lstStyle>
          <a:p>
            <a:endParaRPr dirty="0"/>
          </a:p>
        </p:txBody>
      </p:sp>
      <p:sp>
        <p:nvSpPr>
          <p:cNvPr id="201" name="Shape 201"/>
          <p:cNvSpPr>
            <a:spLocks noGrp="1"/>
          </p:cNvSpPr>
          <p:nvPr>
            <p:ph type="pic" sz="quarter" idx="14"/>
          </p:nvPr>
        </p:nvSpPr>
        <p:spPr>
          <a:xfrm>
            <a:off x="2589059" y="924288"/>
            <a:ext cx="1270001" cy="1270001"/>
          </a:xfrm>
          <a:prstGeom prst="ellipse">
            <a:avLst/>
          </a:prstGeom>
        </p:spPr>
        <p:txBody>
          <a:bodyPr lIns="91439" tIns="45719" rIns="91439" bIns="45719" anchor="t">
            <a:noAutofit/>
          </a:bodyPr>
          <a:lstStyle>
            <a:lvl1pPr>
              <a:defRPr/>
            </a:lvl1pPr>
          </a:lstStyle>
          <a:p>
            <a:endParaRPr dirty="0"/>
          </a:p>
        </p:txBody>
      </p:sp>
      <p:sp>
        <p:nvSpPr>
          <p:cNvPr id="202" name="Shape 202"/>
          <p:cNvSpPr>
            <a:spLocks noGrp="1"/>
          </p:cNvSpPr>
          <p:nvPr>
            <p:ph type="pic" sz="quarter" idx="15"/>
          </p:nvPr>
        </p:nvSpPr>
        <p:spPr>
          <a:xfrm>
            <a:off x="2589059" y="4663660"/>
            <a:ext cx="1270001" cy="1270001"/>
          </a:xfrm>
          <a:prstGeom prst="ellipse">
            <a:avLst/>
          </a:prstGeom>
        </p:spPr>
        <p:txBody>
          <a:bodyPr lIns="91439" tIns="45719" rIns="91439" bIns="45719" anchor="t">
            <a:noAutofit/>
          </a:bodyPr>
          <a:lstStyle>
            <a:lvl1pPr>
              <a:defRPr/>
            </a:lvl1pPr>
          </a:lstStyle>
          <a:p>
            <a:endParaRPr dirty="0"/>
          </a:p>
        </p:txBody>
      </p:sp>
      <p:sp>
        <p:nvSpPr>
          <p:cNvPr id="203" name="Shape 20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24809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x">
  <p:cSld name="Gallery (21)">
    <p:spTree>
      <p:nvGrpSpPr>
        <p:cNvPr id="1" name=""/>
        <p:cNvGrpSpPr/>
        <p:nvPr/>
      </p:nvGrpSpPr>
      <p:grpSpPr>
        <a:xfrm>
          <a:off x="0" y="0"/>
          <a:ext cx="0" cy="0"/>
          <a:chOff x="0" y="0"/>
          <a:chExt cx="0" cy="0"/>
        </a:xfrm>
      </p:grpSpPr>
      <p:sp>
        <p:nvSpPr>
          <p:cNvPr id="525" name="Shape 52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26" name="Shape 52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527" name="Shape 527"/>
          <p:cNvSpPr>
            <a:spLocks noGrp="1"/>
          </p:cNvSpPr>
          <p:nvPr>
            <p:ph type="pic" sz="quarter" idx="13"/>
          </p:nvPr>
        </p:nvSpPr>
        <p:spPr>
          <a:xfrm>
            <a:off x="785791" y="3670015"/>
            <a:ext cx="3838005" cy="1322388"/>
          </a:xfrm>
          <a:prstGeom prst="rect">
            <a:avLst/>
          </a:prstGeom>
        </p:spPr>
        <p:txBody>
          <a:bodyPr lIns="91439" tIns="45719" rIns="91439" bIns="45719" anchor="t">
            <a:noAutofit/>
          </a:bodyPr>
          <a:lstStyle>
            <a:lvl1pPr>
              <a:defRPr/>
            </a:lvl1pPr>
          </a:lstStyle>
          <a:p>
            <a:endParaRPr dirty="0"/>
          </a:p>
        </p:txBody>
      </p:sp>
      <p:sp>
        <p:nvSpPr>
          <p:cNvPr id="528" name="Shape 528"/>
          <p:cNvSpPr>
            <a:spLocks noGrp="1"/>
          </p:cNvSpPr>
          <p:nvPr>
            <p:ph type="pic" sz="quarter" idx="14"/>
          </p:nvPr>
        </p:nvSpPr>
        <p:spPr>
          <a:xfrm>
            <a:off x="785791" y="5050901"/>
            <a:ext cx="3838005" cy="1815751"/>
          </a:xfrm>
          <a:prstGeom prst="rect">
            <a:avLst/>
          </a:prstGeom>
        </p:spPr>
        <p:txBody>
          <a:bodyPr lIns="91439" tIns="45719" rIns="91439" bIns="45719" anchor="t">
            <a:noAutofit/>
          </a:bodyPr>
          <a:lstStyle>
            <a:lvl1pPr>
              <a:defRPr/>
            </a:lvl1pPr>
          </a:lstStyle>
          <a:p>
            <a:endParaRPr dirty="0"/>
          </a:p>
        </p:txBody>
      </p:sp>
      <p:sp>
        <p:nvSpPr>
          <p:cNvPr id="529" name="Shape 529"/>
          <p:cNvSpPr>
            <a:spLocks noGrp="1"/>
          </p:cNvSpPr>
          <p:nvPr>
            <p:ph type="pic" sz="quarter" idx="15"/>
          </p:nvPr>
        </p:nvSpPr>
        <p:spPr>
          <a:xfrm>
            <a:off x="4690451" y="3668460"/>
            <a:ext cx="1592388" cy="3218786"/>
          </a:xfrm>
          <a:prstGeom prst="rect">
            <a:avLst/>
          </a:prstGeom>
        </p:spPr>
        <p:txBody>
          <a:bodyPr lIns="91439" tIns="45719" rIns="91439" bIns="45719" anchor="t">
            <a:noAutofit/>
          </a:bodyPr>
          <a:lstStyle>
            <a:lvl1pPr>
              <a:defRPr/>
            </a:lvl1pPr>
          </a:lstStyle>
          <a:p>
            <a:endParaRPr dirty="0"/>
          </a:p>
        </p:txBody>
      </p:sp>
      <p:sp>
        <p:nvSpPr>
          <p:cNvPr id="530" name="Shape 530"/>
          <p:cNvSpPr>
            <a:spLocks noGrp="1"/>
          </p:cNvSpPr>
          <p:nvPr>
            <p:ph type="pic" sz="quarter" idx="16"/>
          </p:nvPr>
        </p:nvSpPr>
        <p:spPr>
          <a:xfrm>
            <a:off x="6349495" y="3668460"/>
            <a:ext cx="1592387" cy="3218786"/>
          </a:xfrm>
          <a:prstGeom prst="rect">
            <a:avLst/>
          </a:prstGeom>
        </p:spPr>
        <p:txBody>
          <a:bodyPr lIns="91439" tIns="45719" rIns="91439" bIns="45719" anchor="t">
            <a:noAutofit/>
          </a:bodyPr>
          <a:lstStyle>
            <a:lvl1pPr>
              <a:defRPr/>
            </a:lvl1pPr>
          </a:lstStyle>
          <a:p>
            <a:endParaRPr dirty="0"/>
          </a:p>
        </p:txBody>
      </p:sp>
      <p:sp>
        <p:nvSpPr>
          <p:cNvPr id="531" name="Shape 531"/>
          <p:cNvSpPr>
            <a:spLocks noGrp="1"/>
          </p:cNvSpPr>
          <p:nvPr>
            <p:ph type="pic" sz="quarter" idx="17"/>
          </p:nvPr>
        </p:nvSpPr>
        <p:spPr>
          <a:xfrm>
            <a:off x="8008538" y="3668460"/>
            <a:ext cx="3397672" cy="3218786"/>
          </a:xfrm>
          <a:prstGeom prst="rect">
            <a:avLst/>
          </a:prstGeom>
        </p:spPr>
        <p:txBody>
          <a:bodyPr lIns="91439" tIns="45719" rIns="91439" bIns="45719" anchor="t">
            <a:noAutofit/>
          </a:bodyPr>
          <a:lstStyle>
            <a:lvl1pPr>
              <a:defRPr/>
            </a:lvl1pPr>
          </a:lstStyle>
          <a:p>
            <a:endParaRPr dirty="0"/>
          </a:p>
        </p:txBody>
      </p:sp>
      <p:sp>
        <p:nvSpPr>
          <p:cNvPr id="532" name="Shape 53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72262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x">
  <p:cSld name="Gallery (22)">
    <p:spTree>
      <p:nvGrpSpPr>
        <p:cNvPr id="1" name=""/>
        <p:cNvGrpSpPr/>
        <p:nvPr/>
      </p:nvGrpSpPr>
      <p:grpSpPr>
        <a:xfrm>
          <a:off x="0" y="0"/>
          <a:ext cx="0" cy="0"/>
          <a:chOff x="0" y="0"/>
          <a:chExt cx="0" cy="0"/>
        </a:xfrm>
      </p:grpSpPr>
      <p:sp>
        <p:nvSpPr>
          <p:cNvPr id="539" name="Shape 539"/>
          <p:cNvSpPr>
            <a:spLocks noGrp="1"/>
          </p:cNvSpPr>
          <p:nvPr>
            <p:ph type="pic" sz="half" idx="13"/>
          </p:nvPr>
        </p:nvSpPr>
        <p:spPr>
          <a:xfrm>
            <a:off x="1651362" y="886989"/>
            <a:ext cx="4443778" cy="5084024"/>
          </a:xfrm>
          <a:prstGeom prst="rect">
            <a:avLst/>
          </a:prstGeom>
        </p:spPr>
        <p:txBody>
          <a:bodyPr lIns="91439" tIns="45719" rIns="91439" bIns="45719" anchor="t">
            <a:noAutofit/>
          </a:bodyPr>
          <a:lstStyle>
            <a:lvl1pPr>
              <a:defRPr/>
            </a:lvl1pPr>
          </a:lstStyle>
          <a:p>
            <a:endParaRPr dirty="0"/>
          </a:p>
        </p:txBody>
      </p:sp>
      <p:sp>
        <p:nvSpPr>
          <p:cNvPr id="540" name="Shape 540"/>
          <p:cNvSpPr>
            <a:spLocks noGrp="1"/>
          </p:cNvSpPr>
          <p:nvPr>
            <p:ph type="pic" sz="half" idx="14"/>
          </p:nvPr>
        </p:nvSpPr>
        <p:spPr>
          <a:xfrm>
            <a:off x="6094050" y="886988"/>
            <a:ext cx="4446653" cy="5084024"/>
          </a:xfrm>
          <a:prstGeom prst="rect">
            <a:avLst/>
          </a:prstGeom>
        </p:spPr>
        <p:txBody>
          <a:bodyPr lIns="91439" tIns="45719" rIns="91439" bIns="45719" anchor="t">
            <a:noAutofit/>
          </a:bodyPr>
          <a:lstStyle>
            <a:lvl1pPr>
              <a:defRPr/>
            </a:lvl1pPr>
          </a:lstStyle>
          <a:p>
            <a:endParaRPr dirty="0"/>
          </a:p>
        </p:txBody>
      </p:sp>
      <p:sp>
        <p:nvSpPr>
          <p:cNvPr id="541" name="Shape 5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877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name="Gallery (23)">
    <p:bg>
      <p:bgPr>
        <a:solidFill>
          <a:srgbClr val="16171A"/>
        </a:solidFill>
        <a:effectLst/>
      </p:bgPr>
    </p:bg>
    <p:spTree>
      <p:nvGrpSpPr>
        <p:cNvPr id="1" name=""/>
        <p:cNvGrpSpPr/>
        <p:nvPr/>
      </p:nvGrpSpPr>
      <p:grpSpPr>
        <a:xfrm>
          <a:off x="0" y="0"/>
          <a:ext cx="0" cy="0"/>
          <a:chOff x="0" y="0"/>
          <a:chExt cx="0" cy="0"/>
        </a:xfrm>
      </p:grpSpPr>
      <p:sp>
        <p:nvSpPr>
          <p:cNvPr id="548" name="Shape 548"/>
          <p:cNvSpPr>
            <a:spLocks noGrp="1"/>
          </p:cNvSpPr>
          <p:nvPr>
            <p:ph type="pic" sz="quarter" idx="13"/>
          </p:nvPr>
        </p:nvSpPr>
        <p:spPr>
          <a:xfrm>
            <a:off x="1556352" y="924121"/>
            <a:ext cx="2921000" cy="5009758"/>
          </a:xfrm>
          <a:prstGeom prst="rect">
            <a:avLst/>
          </a:prstGeom>
        </p:spPr>
        <p:txBody>
          <a:bodyPr lIns="91439" tIns="45719" rIns="91439" bIns="45719" anchor="t">
            <a:noAutofit/>
          </a:bodyPr>
          <a:lstStyle>
            <a:lvl1pPr>
              <a:defRPr/>
            </a:lvl1pPr>
          </a:lstStyle>
          <a:p>
            <a:endParaRPr dirty="0"/>
          </a:p>
        </p:txBody>
      </p:sp>
      <p:sp>
        <p:nvSpPr>
          <p:cNvPr id="549" name="Shape 549"/>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550" name="Shape 550"/>
          <p:cNvSpPr>
            <a:spLocks noGrp="1"/>
          </p:cNvSpPr>
          <p:nvPr>
            <p:ph type="pic" sz="quarter" idx="15"/>
          </p:nvPr>
        </p:nvSpPr>
        <p:spPr>
          <a:xfrm>
            <a:off x="7714648" y="924121"/>
            <a:ext cx="2921000" cy="5009758"/>
          </a:xfrm>
          <a:prstGeom prst="rect">
            <a:avLst/>
          </a:prstGeom>
        </p:spPr>
        <p:txBody>
          <a:bodyPr lIns="91439" tIns="45719" rIns="91439" bIns="45719" anchor="t">
            <a:noAutofit/>
          </a:bodyPr>
          <a:lstStyle>
            <a:lvl1pPr>
              <a:defRPr/>
            </a:lvl1pPr>
          </a:lstStyle>
          <a:p>
            <a:endParaRPr dirty="0"/>
          </a:p>
        </p:txBody>
      </p:sp>
      <p:sp>
        <p:nvSpPr>
          <p:cNvPr id="551" name="Shape 551"/>
          <p:cNvSpPr>
            <a:spLocks noGrp="1"/>
          </p:cNvSpPr>
          <p:nvPr>
            <p:ph type="pic" sz="quarter" idx="16"/>
          </p:nvPr>
        </p:nvSpPr>
        <p:spPr>
          <a:xfrm>
            <a:off x="-25356" y="924121"/>
            <a:ext cx="1423559" cy="5009758"/>
          </a:xfrm>
          <a:prstGeom prst="rect">
            <a:avLst/>
          </a:prstGeom>
        </p:spPr>
        <p:txBody>
          <a:bodyPr lIns="91439" tIns="45719" rIns="91439" bIns="45719" anchor="t">
            <a:noAutofit/>
          </a:bodyPr>
          <a:lstStyle>
            <a:lvl1pPr>
              <a:defRPr/>
            </a:lvl1pPr>
          </a:lstStyle>
          <a:p>
            <a:endParaRPr dirty="0"/>
          </a:p>
        </p:txBody>
      </p:sp>
      <p:sp>
        <p:nvSpPr>
          <p:cNvPr id="552" name="Shape 552"/>
          <p:cNvSpPr>
            <a:spLocks noGrp="1"/>
          </p:cNvSpPr>
          <p:nvPr>
            <p:ph type="pic" sz="quarter" idx="17"/>
          </p:nvPr>
        </p:nvSpPr>
        <p:spPr>
          <a:xfrm>
            <a:off x="10793797" y="924121"/>
            <a:ext cx="1409067" cy="5009758"/>
          </a:xfrm>
          <a:prstGeom prst="rect">
            <a:avLst/>
          </a:prstGeom>
        </p:spPr>
        <p:txBody>
          <a:bodyPr lIns="91439" tIns="45719" rIns="91439" bIns="45719" anchor="t">
            <a:noAutofit/>
          </a:bodyPr>
          <a:lstStyle>
            <a:lvl1pPr>
              <a:defRPr/>
            </a:lvl1pPr>
          </a:lstStyle>
          <a:p>
            <a:endParaRPr dirty="0"/>
          </a:p>
        </p:txBody>
      </p:sp>
      <p:sp>
        <p:nvSpPr>
          <p:cNvPr id="553" name="Shape 55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00018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tx">
  <p:cSld name="Gallery (24)">
    <p:spTree>
      <p:nvGrpSpPr>
        <p:cNvPr id="1" name=""/>
        <p:cNvGrpSpPr/>
        <p:nvPr/>
      </p:nvGrpSpPr>
      <p:grpSpPr>
        <a:xfrm>
          <a:off x="0" y="0"/>
          <a:ext cx="0" cy="0"/>
          <a:chOff x="0" y="0"/>
          <a:chExt cx="0" cy="0"/>
        </a:xfrm>
      </p:grpSpPr>
      <p:sp>
        <p:nvSpPr>
          <p:cNvPr id="560" name="Shape 560"/>
          <p:cNvSpPr/>
          <p:nvPr/>
        </p:nvSpPr>
        <p:spPr>
          <a:xfrm>
            <a:off x="1642500" y="881092"/>
            <a:ext cx="8907000" cy="5095817"/>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561" name="Shape 561"/>
          <p:cNvSpPr>
            <a:spLocks noGrp="1"/>
          </p:cNvSpPr>
          <p:nvPr>
            <p:ph type="pic" idx="13"/>
          </p:nvPr>
        </p:nvSpPr>
        <p:spPr>
          <a:xfrm>
            <a:off x="1642467" y="881092"/>
            <a:ext cx="8907000" cy="5095817"/>
          </a:xfrm>
          <a:prstGeom prst="rect">
            <a:avLst/>
          </a:prstGeom>
        </p:spPr>
        <p:txBody>
          <a:bodyPr lIns="91439" tIns="45719" rIns="91439" bIns="45719" anchor="t">
            <a:noAutofit/>
          </a:bodyPr>
          <a:lstStyle>
            <a:lvl1pPr>
              <a:defRPr/>
            </a:lvl1pPr>
          </a:lstStyle>
          <a:p>
            <a:endParaRPr dirty="0"/>
          </a:p>
        </p:txBody>
      </p:sp>
      <p:sp>
        <p:nvSpPr>
          <p:cNvPr id="562" name="Shape 56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395333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tx">
  <p:cSld name="Quotes placeholder (1)">
    <p:bg>
      <p:bgPr>
        <a:solidFill>
          <a:srgbClr val="16171A"/>
        </a:solidFill>
        <a:effectLst/>
      </p:bgPr>
    </p:bg>
    <p:spTree>
      <p:nvGrpSpPr>
        <p:cNvPr id="1" name=""/>
        <p:cNvGrpSpPr/>
        <p:nvPr/>
      </p:nvGrpSpPr>
      <p:grpSpPr>
        <a:xfrm>
          <a:off x="0" y="0"/>
          <a:ext cx="0" cy="0"/>
          <a:chOff x="0" y="0"/>
          <a:chExt cx="0" cy="0"/>
        </a:xfrm>
      </p:grpSpPr>
      <p:sp>
        <p:nvSpPr>
          <p:cNvPr id="569" name="Shape 569"/>
          <p:cNvSpPr>
            <a:spLocks noGrp="1"/>
          </p:cNvSpPr>
          <p:nvPr>
            <p:ph type="pic" idx="13"/>
          </p:nvPr>
        </p:nvSpPr>
        <p:spPr>
          <a:xfrm>
            <a:off x="-24882" y="-18241"/>
            <a:ext cx="12241763" cy="6894482"/>
          </a:xfrm>
          <a:prstGeom prst="rect">
            <a:avLst/>
          </a:prstGeom>
        </p:spPr>
        <p:txBody>
          <a:bodyPr lIns="91439" tIns="45719" rIns="91439" bIns="45719" anchor="t">
            <a:noAutofit/>
          </a:bodyPr>
          <a:lstStyle>
            <a:lvl1pPr>
              <a:defRPr/>
            </a:lvl1pPr>
          </a:lstStyle>
          <a:p>
            <a:endParaRPr dirty="0"/>
          </a:p>
        </p:txBody>
      </p:sp>
      <p:sp>
        <p:nvSpPr>
          <p:cNvPr id="570" name="Shape 5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67589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Gallery (25)">
    <p:spTree>
      <p:nvGrpSpPr>
        <p:cNvPr id="1" name=""/>
        <p:cNvGrpSpPr/>
        <p:nvPr/>
      </p:nvGrpSpPr>
      <p:grpSpPr>
        <a:xfrm>
          <a:off x="0" y="0"/>
          <a:ext cx="0" cy="0"/>
          <a:chOff x="0" y="0"/>
          <a:chExt cx="0" cy="0"/>
        </a:xfrm>
      </p:grpSpPr>
      <p:sp>
        <p:nvSpPr>
          <p:cNvPr id="577" name="Shape 577"/>
          <p:cNvSpPr>
            <a:spLocks noGrp="1"/>
          </p:cNvSpPr>
          <p:nvPr>
            <p:ph type="pic" sz="quarter" idx="13"/>
          </p:nvPr>
        </p:nvSpPr>
        <p:spPr>
          <a:xfrm>
            <a:off x="4644827" y="1187053"/>
            <a:ext cx="2902341" cy="4483904"/>
          </a:xfrm>
          <a:prstGeom prst="rect">
            <a:avLst/>
          </a:prstGeom>
        </p:spPr>
        <p:txBody>
          <a:bodyPr lIns="91439" tIns="45719" rIns="91439" bIns="45719" anchor="t">
            <a:noAutofit/>
          </a:bodyPr>
          <a:lstStyle>
            <a:lvl1pPr>
              <a:defRPr/>
            </a:lvl1pPr>
          </a:lstStyle>
          <a:p>
            <a:endParaRPr dirty="0"/>
          </a:p>
        </p:txBody>
      </p:sp>
      <p:sp>
        <p:nvSpPr>
          <p:cNvPr id="578" name="Shape 5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73226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x">
  <p:cSld name="Gallery (26)">
    <p:spTree>
      <p:nvGrpSpPr>
        <p:cNvPr id="1" name=""/>
        <p:cNvGrpSpPr/>
        <p:nvPr/>
      </p:nvGrpSpPr>
      <p:grpSpPr>
        <a:xfrm>
          <a:off x="0" y="0"/>
          <a:ext cx="0" cy="0"/>
          <a:chOff x="0" y="0"/>
          <a:chExt cx="0" cy="0"/>
        </a:xfrm>
      </p:grpSpPr>
      <p:sp>
        <p:nvSpPr>
          <p:cNvPr id="585" name="Shape 585"/>
          <p:cNvSpPr>
            <a:spLocks noGrp="1"/>
          </p:cNvSpPr>
          <p:nvPr>
            <p:ph type="pic" sz="quarter" idx="13"/>
          </p:nvPr>
        </p:nvSpPr>
        <p:spPr>
          <a:xfrm>
            <a:off x="1817870" y="592969"/>
            <a:ext cx="2902341" cy="4190237"/>
          </a:xfrm>
          <a:prstGeom prst="rect">
            <a:avLst/>
          </a:prstGeom>
        </p:spPr>
        <p:txBody>
          <a:bodyPr lIns="91439" tIns="45719" rIns="91439" bIns="45719" anchor="t">
            <a:noAutofit/>
          </a:bodyPr>
          <a:lstStyle>
            <a:lvl1pPr>
              <a:defRPr/>
            </a:lvl1pPr>
          </a:lstStyle>
          <a:p>
            <a:endParaRPr dirty="0"/>
          </a:p>
        </p:txBody>
      </p:sp>
      <p:sp>
        <p:nvSpPr>
          <p:cNvPr id="586" name="Shape 586"/>
          <p:cNvSpPr>
            <a:spLocks noGrp="1"/>
          </p:cNvSpPr>
          <p:nvPr>
            <p:ph type="pic" sz="quarter" idx="14"/>
          </p:nvPr>
        </p:nvSpPr>
        <p:spPr>
          <a:xfrm>
            <a:off x="3108527" y="2074743"/>
            <a:ext cx="2902341" cy="4190147"/>
          </a:xfrm>
          <a:prstGeom prst="rect">
            <a:avLst/>
          </a:prstGeom>
        </p:spPr>
        <p:txBody>
          <a:bodyPr lIns="91439" tIns="45719" rIns="91439" bIns="45719" anchor="t">
            <a:noAutofit/>
          </a:bodyPr>
          <a:lstStyle>
            <a:lvl1pPr>
              <a:defRPr/>
            </a:lvl1pPr>
          </a:lstStyle>
          <a:p>
            <a:endParaRPr dirty="0"/>
          </a:p>
        </p:txBody>
      </p:sp>
      <p:sp>
        <p:nvSpPr>
          <p:cNvPr id="587" name="Shape 587"/>
          <p:cNvSpPr>
            <a:spLocks noGrp="1"/>
          </p:cNvSpPr>
          <p:nvPr>
            <p:ph type="pic" sz="quarter" idx="15"/>
          </p:nvPr>
        </p:nvSpPr>
        <p:spPr>
          <a:xfrm>
            <a:off x="2478042" y="1333500"/>
            <a:ext cx="2902341" cy="4191044"/>
          </a:xfrm>
          <a:prstGeom prst="rect">
            <a:avLst/>
          </a:prstGeom>
        </p:spPr>
        <p:txBody>
          <a:bodyPr lIns="91439" tIns="45719" rIns="91439" bIns="45719" anchor="t">
            <a:noAutofit/>
          </a:bodyPr>
          <a:lstStyle>
            <a:lvl1pPr>
              <a:defRPr/>
            </a:lvl1pPr>
          </a:lstStyle>
          <a:p>
            <a:endParaRPr dirty="0"/>
          </a:p>
        </p:txBody>
      </p:sp>
      <p:sp>
        <p:nvSpPr>
          <p:cNvPr id="588" name="Shape 5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74656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x">
  <p:cSld name="Gallery (27)">
    <p:spTree>
      <p:nvGrpSpPr>
        <p:cNvPr id="1" name=""/>
        <p:cNvGrpSpPr/>
        <p:nvPr/>
      </p:nvGrpSpPr>
      <p:grpSpPr>
        <a:xfrm>
          <a:off x="0" y="0"/>
          <a:ext cx="0" cy="0"/>
          <a:chOff x="0" y="0"/>
          <a:chExt cx="0" cy="0"/>
        </a:xfrm>
      </p:grpSpPr>
      <p:sp>
        <p:nvSpPr>
          <p:cNvPr id="595" name="Shape 595"/>
          <p:cNvSpPr>
            <a:spLocks noGrp="1"/>
          </p:cNvSpPr>
          <p:nvPr>
            <p:ph type="pic" sz="half" idx="13"/>
          </p:nvPr>
        </p:nvSpPr>
        <p:spPr>
          <a:xfrm>
            <a:off x="6096015" y="-603"/>
            <a:ext cx="6096001" cy="3429001"/>
          </a:xfrm>
          <a:prstGeom prst="rect">
            <a:avLst/>
          </a:prstGeom>
        </p:spPr>
        <p:txBody>
          <a:bodyPr lIns="91439" tIns="45719" rIns="91439" bIns="45719" anchor="t">
            <a:noAutofit/>
          </a:bodyPr>
          <a:lstStyle>
            <a:lvl1pPr>
              <a:defRPr/>
            </a:lvl1pPr>
          </a:lstStyle>
          <a:p>
            <a:endParaRPr dirty="0"/>
          </a:p>
        </p:txBody>
      </p:sp>
      <p:sp>
        <p:nvSpPr>
          <p:cNvPr id="596" name="Shape 596"/>
          <p:cNvSpPr>
            <a:spLocks noGrp="1"/>
          </p:cNvSpPr>
          <p:nvPr>
            <p:ph type="pic" sz="half" idx="14"/>
          </p:nvPr>
        </p:nvSpPr>
        <p:spPr>
          <a:xfrm>
            <a:off x="-725" y="3429345"/>
            <a:ext cx="6096001" cy="3429001"/>
          </a:xfrm>
          <a:prstGeom prst="rect">
            <a:avLst/>
          </a:prstGeom>
        </p:spPr>
        <p:txBody>
          <a:bodyPr lIns="91439" tIns="45719" rIns="91439" bIns="45719" anchor="t">
            <a:noAutofit/>
          </a:bodyPr>
          <a:lstStyle>
            <a:lvl1pPr>
              <a:defRPr/>
            </a:lvl1pPr>
          </a:lstStyle>
          <a:p>
            <a:endParaRPr dirty="0"/>
          </a:p>
        </p:txBody>
      </p:sp>
      <p:sp>
        <p:nvSpPr>
          <p:cNvPr id="597" name="Shape 59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80663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tx">
  <p:cSld name="Gallery (28)">
    <p:spTree>
      <p:nvGrpSpPr>
        <p:cNvPr id="1" name=""/>
        <p:cNvGrpSpPr/>
        <p:nvPr/>
      </p:nvGrpSpPr>
      <p:grpSpPr>
        <a:xfrm>
          <a:off x="0" y="0"/>
          <a:ext cx="0" cy="0"/>
          <a:chOff x="0" y="0"/>
          <a:chExt cx="0" cy="0"/>
        </a:xfrm>
      </p:grpSpPr>
      <p:sp>
        <p:nvSpPr>
          <p:cNvPr id="604" name="Shape 604"/>
          <p:cNvSpPr>
            <a:spLocks noGrp="1"/>
          </p:cNvSpPr>
          <p:nvPr>
            <p:ph type="pic" sz="quarter" idx="13"/>
          </p:nvPr>
        </p:nvSpPr>
        <p:spPr>
          <a:xfrm>
            <a:off x="7661694" y="2012901"/>
            <a:ext cx="2832198" cy="2832198"/>
          </a:xfrm>
          <a:prstGeom prst="diamond">
            <a:avLst/>
          </a:prstGeom>
        </p:spPr>
        <p:txBody>
          <a:bodyPr lIns="91439" tIns="45719" rIns="91439" bIns="45719" anchor="t">
            <a:noAutofit/>
          </a:bodyPr>
          <a:lstStyle>
            <a:lvl1pPr>
              <a:defRPr/>
            </a:lvl1pPr>
          </a:lstStyle>
          <a:p>
            <a:endParaRPr dirty="0"/>
          </a:p>
        </p:txBody>
      </p:sp>
      <p:sp>
        <p:nvSpPr>
          <p:cNvPr id="605" name="Shape 605"/>
          <p:cNvSpPr>
            <a:spLocks noGrp="1"/>
          </p:cNvSpPr>
          <p:nvPr>
            <p:ph type="pic" sz="quarter" idx="14"/>
          </p:nvPr>
        </p:nvSpPr>
        <p:spPr>
          <a:xfrm>
            <a:off x="6171528" y="3502491"/>
            <a:ext cx="2832198" cy="2832198"/>
          </a:xfrm>
          <a:prstGeom prst="diamond">
            <a:avLst/>
          </a:prstGeom>
        </p:spPr>
        <p:txBody>
          <a:bodyPr lIns="91439" tIns="45719" rIns="91439" bIns="45719" anchor="t">
            <a:noAutofit/>
          </a:bodyPr>
          <a:lstStyle>
            <a:lvl1pPr>
              <a:defRPr/>
            </a:lvl1pPr>
          </a:lstStyle>
          <a:p>
            <a:endParaRPr dirty="0"/>
          </a:p>
        </p:txBody>
      </p:sp>
      <p:sp>
        <p:nvSpPr>
          <p:cNvPr id="606" name="Shape 606"/>
          <p:cNvSpPr>
            <a:spLocks noGrp="1"/>
          </p:cNvSpPr>
          <p:nvPr>
            <p:ph type="pic" sz="quarter" idx="15"/>
          </p:nvPr>
        </p:nvSpPr>
        <p:spPr>
          <a:xfrm>
            <a:off x="4679902" y="5014474"/>
            <a:ext cx="2832198" cy="2832198"/>
          </a:xfrm>
          <a:prstGeom prst="diamond">
            <a:avLst/>
          </a:prstGeom>
        </p:spPr>
        <p:txBody>
          <a:bodyPr lIns="91439" tIns="45719" rIns="91439" bIns="45719" anchor="t">
            <a:noAutofit/>
          </a:bodyPr>
          <a:lstStyle>
            <a:lvl1pPr>
              <a:defRPr/>
            </a:lvl1pPr>
          </a:lstStyle>
          <a:p>
            <a:endParaRPr dirty="0"/>
          </a:p>
        </p:txBody>
      </p:sp>
      <p:sp>
        <p:nvSpPr>
          <p:cNvPr id="607" name="Shape 607"/>
          <p:cNvSpPr>
            <a:spLocks noGrp="1"/>
          </p:cNvSpPr>
          <p:nvPr>
            <p:ph type="pic" sz="quarter" idx="16"/>
          </p:nvPr>
        </p:nvSpPr>
        <p:spPr>
          <a:xfrm>
            <a:off x="6171528" y="521107"/>
            <a:ext cx="2832198" cy="2832198"/>
          </a:xfrm>
          <a:prstGeom prst="diamond">
            <a:avLst/>
          </a:prstGeom>
        </p:spPr>
        <p:txBody>
          <a:bodyPr lIns="91439" tIns="45719" rIns="91439" bIns="45719" anchor="t">
            <a:noAutofit/>
          </a:bodyPr>
          <a:lstStyle>
            <a:lvl1pPr>
              <a:defRPr/>
            </a:lvl1pPr>
          </a:lstStyle>
          <a:p>
            <a:endParaRPr dirty="0"/>
          </a:p>
        </p:txBody>
      </p:sp>
      <p:sp>
        <p:nvSpPr>
          <p:cNvPr id="608" name="Shape 608"/>
          <p:cNvSpPr>
            <a:spLocks noGrp="1"/>
          </p:cNvSpPr>
          <p:nvPr>
            <p:ph type="pic" sz="quarter" idx="17"/>
          </p:nvPr>
        </p:nvSpPr>
        <p:spPr>
          <a:xfrm>
            <a:off x="4679901" y="-988672"/>
            <a:ext cx="2832198" cy="2832198"/>
          </a:xfrm>
          <a:prstGeom prst="diamond">
            <a:avLst/>
          </a:prstGeom>
        </p:spPr>
        <p:txBody>
          <a:bodyPr lIns="91439" tIns="45719" rIns="91439" bIns="45719" anchor="t">
            <a:noAutofit/>
          </a:bodyPr>
          <a:lstStyle>
            <a:lvl1pPr>
              <a:defRPr/>
            </a:lvl1pPr>
          </a:lstStyle>
          <a:p>
            <a:endParaRPr dirty="0"/>
          </a:p>
        </p:txBody>
      </p:sp>
      <p:sp>
        <p:nvSpPr>
          <p:cNvPr id="609" name="Shape 609"/>
          <p:cNvSpPr>
            <a:spLocks noGrp="1"/>
          </p:cNvSpPr>
          <p:nvPr>
            <p:ph type="pic" sz="quarter" idx="18"/>
          </p:nvPr>
        </p:nvSpPr>
        <p:spPr>
          <a:xfrm>
            <a:off x="4679902" y="2012901"/>
            <a:ext cx="2832198" cy="2832198"/>
          </a:xfrm>
          <a:prstGeom prst="diamond">
            <a:avLst/>
          </a:prstGeom>
        </p:spPr>
        <p:txBody>
          <a:bodyPr lIns="91439" tIns="45719" rIns="91439" bIns="45719" anchor="t">
            <a:noAutofit/>
          </a:bodyPr>
          <a:lstStyle>
            <a:lvl1pPr>
              <a:defRPr/>
            </a:lvl1pPr>
          </a:lstStyle>
          <a:p>
            <a:endParaRPr dirty="0"/>
          </a:p>
        </p:txBody>
      </p:sp>
      <p:sp>
        <p:nvSpPr>
          <p:cNvPr id="610" name="Shape 610"/>
          <p:cNvSpPr>
            <a:spLocks noGrp="1"/>
          </p:cNvSpPr>
          <p:nvPr>
            <p:ph type="pic" sz="quarter" idx="19"/>
          </p:nvPr>
        </p:nvSpPr>
        <p:spPr>
          <a:xfrm>
            <a:off x="3190775" y="521107"/>
            <a:ext cx="2832198" cy="2832198"/>
          </a:xfrm>
          <a:prstGeom prst="diamond">
            <a:avLst/>
          </a:prstGeom>
        </p:spPr>
        <p:txBody>
          <a:bodyPr lIns="91439" tIns="45719" rIns="91439" bIns="45719" anchor="t">
            <a:noAutofit/>
          </a:bodyPr>
          <a:lstStyle>
            <a:lvl1pPr>
              <a:defRPr/>
            </a:lvl1pPr>
          </a:lstStyle>
          <a:p>
            <a:endParaRPr dirty="0"/>
          </a:p>
        </p:txBody>
      </p:sp>
      <p:sp>
        <p:nvSpPr>
          <p:cNvPr id="611" name="Shape 611"/>
          <p:cNvSpPr>
            <a:spLocks noGrp="1"/>
          </p:cNvSpPr>
          <p:nvPr>
            <p:ph type="pic" sz="quarter" idx="20"/>
          </p:nvPr>
        </p:nvSpPr>
        <p:spPr>
          <a:xfrm>
            <a:off x="3190775" y="3502491"/>
            <a:ext cx="2832198" cy="2832198"/>
          </a:xfrm>
          <a:prstGeom prst="diamond">
            <a:avLst/>
          </a:prstGeom>
        </p:spPr>
        <p:txBody>
          <a:bodyPr lIns="91439" tIns="45719" rIns="91439" bIns="45719" anchor="t">
            <a:noAutofit/>
          </a:bodyPr>
          <a:lstStyle>
            <a:lvl1pPr>
              <a:defRPr/>
            </a:lvl1pPr>
          </a:lstStyle>
          <a:p>
            <a:endParaRPr dirty="0"/>
          </a:p>
        </p:txBody>
      </p:sp>
      <p:sp>
        <p:nvSpPr>
          <p:cNvPr id="612" name="Shape 612"/>
          <p:cNvSpPr>
            <a:spLocks noGrp="1"/>
          </p:cNvSpPr>
          <p:nvPr>
            <p:ph type="pic" sz="quarter" idx="21"/>
          </p:nvPr>
        </p:nvSpPr>
        <p:spPr>
          <a:xfrm>
            <a:off x="1698109" y="2012901"/>
            <a:ext cx="2832198" cy="2832198"/>
          </a:xfrm>
          <a:prstGeom prst="diamond">
            <a:avLst/>
          </a:prstGeom>
        </p:spPr>
        <p:txBody>
          <a:bodyPr lIns="91439" tIns="45719" rIns="91439" bIns="45719" anchor="t">
            <a:noAutofit/>
          </a:bodyPr>
          <a:lstStyle>
            <a:lvl1pPr>
              <a:defRPr/>
            </a:lvl1pPr>
          </a:lstStyle>
          <a:p>
            <a:endParaRPr dirty="0"/>
          </a:p>
        </p:txBody>
      </p:sp>
      <p:sp>
        <p:nvSpPr>
          <p:cNvPr id="613" name="Shape 6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8934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x">
  <p:cSld name="Gallery (29)">
    <p:spTree>
      <p:nvGrpSpPr>
        <p:cNvPr id="1" name=""/>
        <p:cNvGrpSpPr/>
        <p:nvPr/>
      </p:nvGrpSpPr>
      <p:grpSpPr>
        <a:xfrm>
          <a:off x="0" y="0"/>
          <a:ext cx="0" cy="0"/>
          <a:chOff x="0" y="0"/>
          <a:chExt cx="0" cy="0"/>
        </a:xfrm>
      </p:grpSpPr>
      <p:sp>
        <p:nvSpPr>
          <p:cNvPr id="620" name="Shape 620"/>
          <p:cNvSpPr>
            <a:spLocks noGrp="1"/>
          </p:cNvSpPr>
          <p:nvPr>
            <p:ph type="body" sz="quarter" idx="1"/>
          </p:nvPr>
        </p:nvSpPr>
        <p:spPr>
          <a:xfrm>
            <a:off x="2426411" y="209712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21" name="Shape 621"/>
          <p:cNvSpPr>
            <a:spLocks noGrp="1"/>
          </p:cNvSpPr>
          <p:nvPr>
            <p:ph type="title"/>
          </p:nvPr>
        </p:nvSpPr>
        <p:spPr>
          <a:xfrm>
            <a:off x="2285067" y="1116862"/>
            <a:ext cx="7621866" cy="706438"/>
          </a:xfrm>
          <a:prstGeom prst="rect">
            <a:avLst/>
          </a:prstGeom>
        </p:spPr>
        <p:txBody>
          <a:bodyPr/>
          <a:lstStyle>
            <a:lvl1pPr>
              <a:lnSpc>
                <a:spcPct val="80000"/>
              </a:lnSpc>
              <a:defRPr sz="5000"/>
            </a:lvl1pPr>
          </a:lstStyle>
          <a:p>
            <a:r>
              <a:rPr dirty="0"/>
              <a:t>Title Text</a:t>
            </a:r>
          </a:p>
        </p:txBody>
      </p:sp>
      <p:sp>
        <p:nvSpPr>
          <p:cNvPr id="622" name="Shape 622"/>
          <p:cNvSpPr/>
          <p:nvPr/>
        </p:nvSpPr>
        <p:spPr>
          <a:xfrm>
            <a:off x="1314450" y="3750656"/>
            <a:ext cx="9563101" cy="31115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623" name="Shape 623"/>
          <p:cNvSpPr>
            <a:spLocks noGrp="1"/>
          </p:cNvSpPr>
          <p:nvPr>
            <p:ph type="pic" sz="half" idx="13"/>
          </p:nvPr>
        </p:nvSpPr>
        <p:spPr>
          <a:xfrm>
            <a:off x="1315943" y="3751252"/>
            <a:ext cx="9560114" cy="3110401"/>
          </a:xfrm>
          <a:prstGeom prst="rect">
            <a:avLst/>
          </a:prstGeom>
        </p:spPr>
        <p:txBody>
          <a:bodyPr lIns="91439" tIns="45719" rIns="91439" bIns="45719" anchor="t">
            <a:noAutofit/>
          </a:bodyPr>
          <a:lstStyle>
            <a:lvl1pPr>
              <a:defRPr/>
            </a:lvl1pPr>
          </a:lstStyle>
          <a:p>
            <a:endParaRPr dirty="0"/>
          </a:p>
        </p:txBody>
      </p:sp>
      <p:sp>
        <p:nvSpPr>
          <p:cNvPr id="624" name="Shape 62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74153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rvices timeline">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4" name="Picture Placeholder 8"/>
          <p:cNvSpPr>
            <a:spLocks noGrp="1"/>
          </p:cNvSpPr>
          <p:nvPr>
            <p:ph type="pic" sz="quarter" idx="10"/>
          </p:nvPr>
        </p:nvSpPr>
        <p:spPr>
          <a:xfrm>
            <a:off x="4263867" y="1698975"/>
            <a:ext cx="3664267" cy="366426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192318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Gallery (30)">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511417" y="84445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4"/>
          </p:nvPr>
        </p:nvSpPr>
        <p:spPr>
          <a:xfrm>
            <a:off x="1563720" y="-3790010"/>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5"/>
          </p:nvPr>
        </p:nvSpPr>
        <p:spPr>
          <a:xfrm>
            <a:off x="5459148" y="547891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34" name="Shape 6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90369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Gallery (3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28274" y="3470115"/>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778272"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2"/>
          <p:cNvSpPr>
            <a:spLocks noGrp="1"/>
          </p:cNvSpPr>
          <p:nvPr>
            <p:ph type="pic" sz="quarter" idx="12"/>
          </p:nvPr>
        </p:nvSpPr>
        <p:spPr>
          <a:xfrm>
            <a:off x="6234820"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2"/>
          <p:cNvSpPr>
            <a:spLocks noGrp="1"/>
          </p:cNvSpPr>
          <p:nvPr>
            <p:ph type="pic" sz="quarter" idx="13"/>
          </p:nvPr>
        </p:nvSpPr>
        <p:spPr>
          <a:xfrm>
            <a:off x="9738960" y="3461900"/>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2"/>
          <p:cNvSpPr>
            <a:spLocks noGrp="1"/>
          </p:cNvSpPr>
          <p:nvPr>
            <p:ph type="pic" sz="quarter" idx="14"/>
          </p:nvPr>
        </p:nvSpPr>
        <p:spPr>
          <a:xfrm>
            <a:off x="6251785"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3" name="Picture Placeholder 2"/>
          <p:cNvSpPr>
            <a:spLocks noGrp="1"/>
          </p:cNvSpPr>
          <p:nvPr>
            <p:ph type="pic" sz="quarter" idx="15"/>
          </p:nvPr>
        </p:nvSpPr>
        <p:spPr>
          <a:xfrm>
            <a:off x="9728569" y="5284530"/>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4" name="Picture Placeholder 2"/>
          <p:cNvSpPr>
            <a:spLocks noGrp="1"/>
          </p:cNvSpPr>
          <p:nvPr>
            <p:ph type="pic" sz="quarter" idx="16"/>
          </p:nvPr>
        </p:nvSpPr>
        <p:spPr>
          <a:xfrm>
            <a:off x="2775001" y="5266332"/>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 name="Picture Placeholder 2"/>
          <p:cNvSpPr>
            <a:spLocks noGrp="1"/>
          </p:cNvSpPr>
          <p:nvPr>
            <p:ph type="pic" sz="quarter" idx="17"/>
          </p:nvPr>
        </p:nvSpPr>
        <p:spPr>
          <a:xfrm>
            <a:off x="-788663"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42" name="Shape 642"/>
          <p:cNvSpPr>
            <a:spLocks noGrp="1"/>
          </p:cNvSpPr>
          <p:nvPr>
            <p:ph type="body" sz="quarter" idx="1"/>
          </p:nvPr>
        </p:nvSpPr>
        <p:spPr>
          <a:xfrm>
            <a:off x="3208313" y="2168243"/>
            <a:ext cx="5775375"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43" name="Shape 643"/>
          <p:cNvSpPr>
            <a:spLocks noGrp="1"/>
          </p:cNvSpPr>
          <p:nvPr>
            <p:ph type="title"/>
          </p:nvPr>
        </p:nvSpPr>
        <p:spPr>
          <a:xfrm>
            <a:off x="2744141" y="1116862"/>
            <a:ext cx="6703720" cy="706438"/>
          </a:xfrm>
          <a:prstGeom prst="rect">
            <a:avLst/>
          </a:prstGeom>
        </p:spPr>
        <p:txBody>
          <a:bodyPr/>
          <a:lstStyle>
            <a:lvl1pPr>
              <a:lnSpc>
                <a:spcPct val="80000"/>
              </a:lnSpc>
              <a:defRPr sz="5000"/>
            </a:lvl1pPr>
          </a:lstStyle>
          <a:p>
            <a:r>
              <a:rPr dirty="0"/>
              <a:t>Title Text</a:t>
            </a:r>
          </a:p>
        </p:txBody>
      </p:sp>
      <p:sp>
        <p:nvSpPr>
          <p:cNvPr id="644" name="Shape 64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2305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x">
  <p:cSld name="Vertical timeline (1)">
    <p:spTree>
      <p:nvGrpSpPr>
        <p:cNvPr id="1" name=""/>
        <p:cNvGrpSpPr/>
        <p:nvPr/>
      </p:nvGrpSpPr>
      <p:grpSpPr>
        <a:xfrm>
          <a:off x="0" y="0"/>
          <a:ext cx="0" cy="0"/>
          <a:chOff x="0" y="0"/>
          <a:chExt cx="0" cy="0"/>
        </a:xfrm>
      </p:grpSpPr>
      <p:sp>
        <p:nvSpPr>
          <p:cNvPr id="651" name="Shape 65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52" name="Shape 652"/>
          <p:cNvSpPr>
            <a:spLocks noGrp="1"/>
          </p:cNvSpPr>
          <p:nvPr>
            <p:ph type="pic" sz="quarter" idx="13"/>
          </p:nvPr>
        </p:nvSpPr>
        <p:spPr>
          <a:xfrm>
            <a:off x="8112732" y="2568191"/>
            <a:ext cx="3492501" cy="1590583"/>
          </a:xfrm>
          <a:prstGeom prst="rect">
            <a:avLst/>
          </a:prstGeom>
        </p:spPr>
        <p:txBody>
          <a:bodyPr lIns="91439" tIns="45719" rIns="91439" bIns="45719" anchor="t">
            <a:noAutofit/>
          </a:bodyPr>
          <a:lstStyle>
            <a:lvl1pPr>
              <a:defRPr/>
            </a:lvl1pPr>
          </a:lstStyle>
          <a:p>
            <a:endParaRPr dirty="0"/>
          </a:p>
        </p:txBody>
      </p:sp>
      <p:sp>
        <p:nvSpPr>
          <p:cNvPr id="653" name="Shape 653"/>
          <p:cNvSpPr>
            <a:spLocks noGrp="1"/>
          </p:cNvSpPr>
          <p:nvPr>
            <p:ph type="pic" sz="quarter" idx="14"/>
          </p:nvPr>
        </p:nvSpPr>
        <p:spPr>
          <a:xfrm>
            <a:off x="4376973" y="2568534"/>
            <a:ext cx="3492501" cy="1590241"/>
          </a:xfrm>
          <a:prstGeom prst="rect">
            <a:avLst/>
          </a:prstGeom>
        </p:spPr>
        <p:txBody>
          <a:bodyPr lIns="91439" tIns="45719" rIns="91439" bIns="45719" anchor="t">
            <a:noAutofit/>
          </a:bodyPr>
          <a:lstStyle>
            <a:lvl1pPr>
              <a:defRPr/>
            </a:lvl1pPr>
          </a:lstStyle>
          <a:p>
            <a:endParaRPr dirty="0"/>
          </a:p>
        </p:txBody>
      </p:sp>
      <p:sp>
        <p:nvSpPr>
          <p:cNvPr id="654" name="Shape 654"/>
          <p:cNvSpPr>
            <a:spLocks noGrp="1"/>
          </p:cNvSpPr>
          <p:nvPr>
            <p:ph type="pic" sz="quarter" idx="15"/>
          </p:nvPr>
        </p:nvSpPr>
        <p:spPr>
          <a:xfrm>
            <a:off x="586768" y="2567285"/>
            <a:ext cx="3492501" cy="1596407"/>
          </a:xfrm>
          <a:prstGeom prst="rect">
            <a:avLst/>
          </a:prstGeom>
        </p:spPr>
        <p:txBody>
          <a:bodyPr lIns="91439" tIns="45719" rIns="91439" bIns="45719" anchor="t">
            <a:noAutofit/>
          </a:bodyPr>
          <a:lstStyle>
            <a:lvl1pPr>
              <a:defRPr/>
            </a:lvl1pPr>
          </a:lstStyle>
          <a:p>
            <a:endParaRPr dirty="0"/>
          </a:p>
        </p:txBody>
      </p:sp>
      <p:sp>
        <p:nvSpPr>
          <p:cNvPr id="655" name="Shape 65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24311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tx">
  <p:cSld name="Vertical timeline (2)">
    <p:spTree>
      <p:nvGrpSpPr>
        <p:cNvPr id="1" name=""/>
        <p:cNvGrpSpPr/>
        <p:nvPr/>
      </p:nvGrpSpPr>
      <p:grpSpPr>
        <a:xfrm>
          <a:off x="0" y="0"/>
          <a:ext cx="0" cy="0"/>
          <a:chOff x="0" y="0"/>
          <a:chExt cx="0" cy="0"/>
        </a:xfrm>
      </p:grpSpPr>
      <p:sp>
        <p:nvSpPr>
          <p:cNvPr id="662" name="Shape 662"/>
          <p:cNvSpPr>
            <a:spLocks noGrp="1"/>
          </p:cNvSpPr>
          <p:nvPr>
            <p:ph type="pic" sz="quarter" idx="13"/>
          </p:nvPr>
        </p:nvSpPr>
        <p:spPr>
          <a:xfrm>
            <a:off x="2327066" y="1571359"/>
            <a:ext cx="3768934" cy="1651001"/>
          </a:xfrm>
          <a:prstGeom prst="rect">
            <a:avLst/>
          </a:prstGeom>
        </p:spPr>
        <p:txBody>
          <a:bodyPr lIns="91439" tIns="45719" rIns="91439" bIns="45719" anchor="t">
            <a:noAutofit/>
          </a:bodyPr>
          <a:lstStyle>
            <a:lvl1pPr>
              <a:defRPr/>
            </a:lvl1pPr>
          </a:lstStyle>
          <a:p>
            <a:endParaRPr dirty="0"/>
          </a:p>
        </p:txBody>
      </p:sp>
      <p:sp>
        <p:nvSpPr>
          <p:cNvPr id="663" name="Shape 663"/>
          <p:cNvSpPr>
            <a:spLocks noGrp="1"/>
          </p:cNvSpPr>
          <p:nvPr>
            <p:ph type="pic" sz="quarter" idx="14"/>
          </p:nvPr>
        </p:nvSpPr>
        <p:spPr>
          <a:xfrm>
            <a:off x="6096000" y="1571359"/>
            <a:ext cx="3768626" cy="1651001"/>
          </a:xfrm>
          <a:prstGeom prst="rect">
            <a:avLst/>
          </a:prstGeom>
        </p:spPr>
        <p:txBody>
          <a:bodyPr lIns="91439" tIns="45719" rIns="91439" bIns="45719" anchor="t">
            <a:noAutofit/>
          </a:bodyPr>
          <a:lstStyle>
            <a:lvl1pPr>
              <a:defRPr/>
            </a:lvl1pPr>
          </a:lstStyle>
          <a:p>
            <a:endParaRPr dirty="0"/>
          </a:p>
        </p:txBody>
      </p:sp>
      <p:sp>
        <p:nvSpPr>
          <p:cNvPr id="664" name="Shape 66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43000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x">
  <p:cSld name="Vertical timeline (3)">
    <p:spTree>
      <p:nvGrpSpPr>
        <p:cNvPr id="1" name=""/>
        <p:cNvGrpSpPr/>
        <p:nvPr/>
      </p:nvGrpSpPr>
      <p:grpSpPr>
        <a:xfrm>
          <a:off x="0" y="0"/>
          <a:ext cx="0" cy="0"/>
          <a:chOff x="0" y="0"/>
          <a:chExt cx="0" cy="0"/>
        </a:xfrm>
      </p:grpSpPr>
      <p:sp>
        <p:nvSpPr>
          <p:cNvPr id="671" name="Shape 671"/>
          <p:cNvSpPr>
            <a:spLocks noGrp="1"/>
          </p:cNvSpPr>
          <p:nvPr>
            <p:ph type="pic" sz="quarter" idx="13"/>
          </p:nvPr>
        </p:nvSpPr>
        <p:spPr>
          <a:xfrm>
            <a:off x="4698008" y="921381"/>
            <a:ext cx="2796057" cy="1486582"/>
          </a:xfrm>
          <a:prstGeom prst="rect">
            <a:avLst/>
          </a:prstGeom>
        </p:spPr>
        <p:txBody>
          <a:bodyPr lIns="91439" tIns="45719" rIns="91439" bIns="45719" anchor="t">
            <a:noAutofit/>
          </a:bodyPr>
          <a:lstStyle>
            <a:lvl1pPr>
              <a:defRPr/>
            </a:lvl1pPr>
          </a:lstStyle>
          <a:p>
            <a:endParaRPr dirty="0"/>
          </a:p>
        </p:txBody>
      </p:sp>
      <p:sp>
        <p:nvSpPr>
          <p:cNvPr id="672" name="Shape 672"/>
          <p:cNvSpPr>
            <a:spLocks noGrp="1"/>
          </p:cNvSpPr>
          <p:nvPr>
            <p:ph type="pic" sz="quarter" idx="14"/>
          </p:nvPr>
        </p:nvSpPr>
        <p:spPr>
          <a:xfrm>
            <a:off x="937308" y="2286110"/>
            <a:ext cx="2791332" cy="1486582"/>
          </a:xfrm>
          <a:prstGeom prst="rect">
            <a:avLst/>
          </a:prstGeom>
        </p:spPr>
        <p:txBody>
          <a:bodyPr lIns="91439" tIns="45719" rIns="91439" bIns="45719" anchor="t">
            <a:noAutofit/>
          </a:bodyPr>
          <a:lstStyle>
            <a:lvl1pPr>
              <a:defRPr/>
            </a:lvl1pPr>
          </a:lstStyle>
          <a:p>
            <a:endParaRPr dirty="0"/>
          </a:p>
        </p:txBody>
      </p:sp>
      <p:sp>
        <p:nvSpPr>
          <p:cNvPr id="673" name="Shape 673"/>
          <p:cNvSpPr>
            <a:spLocks noGrp="1"/>
          </p:cNvSpPr>
          <p:nvPr>
            <p:ph type="pic" sz="quarter" idx="15"/>
          </p:nvPr>
        </p:nvSpPr>
        <p:spPr>
          <a:xfrm>
            <a:off x="8462875" y="2286110"/>
            <a:ext cx="2792244" cy="1486582"/>
          </a:xfrm>
          <a:prstGeom prst="rect">
            <a:avLst/>
          </a:prstGeom>
        </p:spPr>
        <p:txBody>
          <a:bodyPr lIns="91439" tIns="45719" rIns="91439" bIns="45719" anchor="t">
            <a:noAutofit/>
          </a:bodyPr>
          <a:lstStyle>
            <a:lvl1pPr>
              <a:defRPr/>
            </a:lvl1pPr>
          </a:lstStyle>
          <a:p>
            <a:endParaRPr dirty="0"/>
          </a:p>
        </p:txBody>
      </p:sp>
      <p:sp>
        <p:nvSpPr>
          <p:cNvPr id="674" name="Shape 67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84788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Team (1)">
    <p:spTree>
      <p:nvGrpSpPr>
        <p:cNvPr id="1" name=""/>
        <p:cNvGrpSpPr/>
        <p:nvPr/>
      </p:nvGrpSpPr>
      <p:grpSpPr>
        <a:xfrm>
          <a:off x="0" y="0"/>
          <a:ext cx="0" cy="0"/>
          <a:chOff x="0" y="0"/>
          <a:chExt cx="0" cy="0"/>
        </a:xfrm>
      </p:grpSpPr>
      <p:sp>
        <p:nvSpPr>
          <p:cNvPr id="681" name="Shape 68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2" name="Shape 68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683" name="Shape 683"/>
          <p:cNvSpPr>
            <a:spLocks noGrp="1"/>
          </p:cNvSpPr>
          <p:nvPr>
            <p:ph type="pic" sz="quarter" idx="13"/>
          </p:nvPr>
        </p:nvSpPr>
        <p:spPr>
          <a:xfrm>
            <a:off x="8896696" y="-8190"/>
            <a:ext cx="2248922" cy="3351984"/>
          </a:xfrm>
          <a:prstGeom prst="rect">
            <a:avLst/>
          </a:prstGeom>
        </p:spPr>
        <p:txBody>
          <a:bodyPr lIns="91439" tIns="45719" rIns="91439" bIns="45719" anchor="t">
            <a:noAutofit/>
          </a:bodyPr>
          <a:lstStyle>
            <a:lvl1pPr>
              <a:defRPr/>
            </a:lvl1pPr>
          </a:lstStyle>
          <a:p>
            <a:endParaRPr dirty="0"/>
          </a:p>
        </p:txBody>
      </p:sp>
      <p:sp>
        <p:nvSpPr>
          <p:cNvPr id="684" name="Shape 684"/>
          <p:cNvSpPr>
            <a:spLocks noGrp="1"/>
          </p:cNvSpPr>
          <p:nvPr>
            <p:ph type="pic" sz="quarter" idx="14"/>
          </p:nvPr>
        </p:nvSpPr>
        <p:spPr>
          <a:xfrm>
            <a:off x="8896697" y="3506735"/>
            <a:ext cx="2248922" cy="3351984"/>
          </a:xfrm>
          <a:prstGeom prst="rect">
            <a:avLst/>
          </a:prstGeom>
        </p:spPr>
        <p:txBody>
          <a:bodyPr lIns="91439" tIns="45719" rIns="91439" bIns="45719" anchor="t">
            <a:noAutofit/>
          </a:bodyPr>
          <a:lstStyle>
            <a:lvl1pPr>
              <a:defRPr/>
            </a:lvl1pPr>
          </a:lstStyle>
          <a:p>
            <a:endParaRPr dirty="0"/>
          </a:p>
        </p:txBody>
      </p:sp>
      <p:sp>
        <p:nvSpPr>
          <p:cNvPr id="685" name="Shape 685"/>
          <p:cNvSpPr>
            <a:spLocks noGrp="1"/>
          </p:cNvSpPr>
          <p:nvPr>
            <p:ph type="pic" sz="quarter" idx="15"/>
          </p:nvPr>
        </p:nvSpPr>
        <p:spPr>
          <a:xfrm>
            <a:off x="6478647" y="-8190"/>
            <a:ext cx="2248922" cy="3351984"/>
          </a:xfrm>
          <a:prstGeom prst="rect">
            <a:avLst/>
          </a:prstGeom>
        </p:spPr>
        <p:txBody>
          <a:bodyPr lIns="91439" tIns="45719" rIns="91439" bIns="45719" anchor="t">
            <a:noAutofit/>
          </a:bodyPr>
          <a:lstStyle>
            <a:lvl1pPr>
              <a:defRPr/>
            </a:lvl1pPr>
          </a:lstStyle>
          <a:p>
            <a:endParaRPr dirty="0"/>
          </a:p>
        </p:txBody>
      </p:sp>
      <p:sp>
        <p:nvSpPr>
          <p:cNvPr id="686" name="Shape 686"/>
          <p:cNvSpPr>
            <a:spLocks noGrp="1"/>
          </p:cNvSpPr>
          <p:nvPr>
            <p:ph type="pic" sz="quarter" idx="16"/>
          </p:nvPr>
        </p:nvSpPr>
        <p:spPr>
          <a:xfrm>
            <a:off x="6478647" y="3506735"/>
            <a:ext cx="2248922" cy="3351984"/>
          </a:xfrm>
          <a:prstGeom prst="rect">
            <a:avLst/>
          </a:prstGeom>
        </p:spPr>
        <p:txBody>
          <a:bodyPr lIns="91439" tIns="45719" rIns="91439" bIns="45719" anchor="t">
            <a:noAutofit/>
          </a:bodyPr>
          <a:lstStyle>
            <a:lvl1pPr>
              <a:defRPr/>
            </a:lvl1pPr>
          </a:lstStyle>
          <a:p>
            <a:endParaRPr dirty="0"/>
          </a:p>
        </p:txBody>
      </p:sp>
      <p:sp>
        <p:nvSpPr>
          <p:cNvPr id="687" name="Shape 6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57677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Team (2)">
    <p:spTree>
      <p:nvGrpSpPr>
        <p:cNvPr id="1" name=""/>
        <p:cNvGrpSpPr/>
        <p:nvPr/>
      </p:nvGrpSpPr>
      <p:grpSpPr>
        <a:xfrm>
          <a:off x="0" y="0"/>
          <a:ext cx="0" cy="0"/>
          <a:chOff x="0" y="0"/>
          <a:chExt cx="0" cy="0"/>
        </a:xfrm>
      </p:grpSpPr>
      <p:sp>
        <p:nvSpPr>
          <p:cNvPr id="694" name="Shape 69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95" name="Shape 695"/>
          <p:cNvSpPr>
            <a:spLocks noGrp="1"/>
          </p:cNvSpPr>
          <p:nvPr>
            <p:ph type="pic" sz="quarter" idx="13"/>
          </p:nvPr>
        </p:nvSpPr>
        <p:spPr>
          <a:xfrm>
            <a:off x="989916" y="2391268"/>
            <a:ext cx="2222501" cy="1969129"/>
          </a:xfrm>
          <a:prstGeom prst="rect">
            <a:avLst/>
          </a:prstGeom>
        </p:spPr>
        <p:txBody>
          <a:bodyPr lIns="91439" tIns="45719" rIns="91439" bIns="45719" anchor="t">
            <a:noAutofit/>
          </a:bodyPr>
          <a:lstStyle>
            <a:lvl1pPr>
              <a:defRPr/>
            </a:lvl1pPr>
          </a:lstStyle>
          <a:p>
            <a:endParaRPr dirty="0"/>
          </a:p>
        </p:txBody>
      </p:sp>
      <p:sp>
        <p:nvSpPr>
          <p:cNvPr id="696" name="Shape 696"/>
          <p:cNvSpPr>
            <a:spLocks noGrp="1"/>
          </p:cNvSpPr>
          <p:nvPr>
            <p:ph type="pic" sz="quarter" idx="14"/>
          </p:nvPr>
        </p:nvSpPr>
        <p:spPr>
          <a:xfrm>
            <a:off x="3637264" y="2391268"/>
            <a:ext cx="2222501" cy="1972386"/>
          </a:xfrm>
          <a:prstGeom prst="rect">
            <a:avLst/>
          </a:prstGeom>
        </p:spPr>
        <p:txBody>
          <a:bodyPr lIns="91439" tIns="45719" rIns="91439" bIns="45719" anchor="t">
            <a:noAutofit/>
          </a:bodyPr>
          <a:lstStyle>
            <a:lvl1pPr>
              <a:defRPr/>
            </a:lvl1pPr>
          </a:lstStyle>
          <a:p>
            <a:endParaRPr dirty="0"/>
          </a:p>
        </p:txBody>
      </p:sp>
      <p:sp>
        <p:nvSpPr>
          <p:cNvPr id="697" name="Shape 697"/>
          <p:cNvSpPr>
            <a:spLocks noGrp="1"/>
          </p:cNvSpPr>
          <p:nvPr>
            <p:ph type="pic" sz="quarter" idx="15"/>
          </p:nvPr>
        </p:nvSpPr>
        <p:spPr>
          <a:xfrm>
            <a:off x="6284611" y="2391268"/>
            <a:ext cx="2222501" cy="1969796"/>
          </a:xfrm>
          <a:prstGeom prst="rect">
            <a:avLst/>
          </a:prstGeom>
        </p:spPr>
        <p:txBody>
          <a:bodyPr lIns="91439" tIns="45719" rIns="91439" bIns="45719" anchor="t">
            <a:noAutofit/>
          </a:bodyPr>
          <a:lstStyle>
            <a:lvl1pPr>
              <a:defRPr/>
            </a:lvl1pPr>
          </a:lstStyle>
          <a:p>
            <a:endParaRPr dirty="0"/>
          </a:p>
        </p:txBody>
      </p:sp>
      <p:sp>
        <p:nvSpPr>
          <p:cNvPr id="698" name="Shape 698"/>
          <p:cNvSpPr>
            <a:spLocks noGrp="1"/>
          </p:cNvSpPr>
          <p:nvPr>
            <p:ph type="pic" sz="quarter" idx="16"/>
          </p:nvPr>
        </p:nvSpPr>
        <p:spPr>
          <a:xfrm>
            <a:off x="8979584" y="2391268"/>
            <a:ext cx="2222501" cy="1970734"/>
          </a:xfrm>
          <a:prstGeom prst="rect">
            <a:avLst/>
          </a:prstGeom>
        </p:spPr>
        <p:txBody>
          <a:bodyPr lIns="91439" tIns="45719" rIns="91439" bIns="45719" anchor="t">
            <a:noAutofit/>
          </a:bodyPr>
          <a:lstStyle>
            <a:lvl1pPr>
              <a:defRPr/>
            </a:lvl1pPr>
          </a:lstStyle>
          <a:p>
            <a:endParaRPr dirty="0"/>
          </a:p>
        </p:txBody>
      </p:sp>
      <p:sp>
        <p:nvSpPr>
          <p:cNvPr id="699" name="Shape 69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87511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Team (3)">
    <p:bg>
      <p:bgPr>
        <a:solidFill>
          <a:srgbClr val="16171A"/>
        </a:solidFill>
        <a:effectLst/>
      </p:bgPr>
    </p:bg>
    <p:spTree>
      <p:nvGrpSpPr>
        <p:cNvPr id="1" name=""/>
        <p:cNvGrpSpPr/>
        <p:nvPr/>
      </p:nvGrpSpPr>
      <p:grpSpPr>
        <a:xfrm>
          <a:off x="0" y="0"/>
          <a:ext cx="0" cy="0"/>
          <a:chOff x="0" y="0"/>
          <a:chExt cx="0" cy="0"/>
        </a:xfrm>
      </p:grpSpPr>
      <p:sp>
        <p:nvSpPr>
          <p:cNvPr id="706" name="Shape 706"/>
          <p:cNvSpPr>
            <a:spLocks noGrp="1"/>
          </p:cNvSpPr>
          <p:nvPr>
            <p:ph type="title"/>
          </p:nvPr>
        </p:nvSpPr>
        <p:spPr>
          <a:xfrm>
            <a:off x="1751522" y="1279267"/>
            <a:ext cx="3464735" cy="1151345"/>
          </a:xfrm>
          <a:prstGeom prst="rect">
            <a:avLst/>
          </a:prstGeom>
        </p:spPr>
        <p:txBody>
          <a:bodyPr anchor="t"/>
          <a:lstStyle>
            <a:lvl1pPr algn="l">
              <a:lnSpc>
                <a:spcPct val="80000"/>
              </a:lnSpc>
              <a:defRPr sz="4000">
                <a:solidFill>
                  <a:srgbClr val="FFFFFF"/>
                </a:solidFill>
              </a:defRPr>
            </a:lvl1pPr>
          </a:lstStyle>
          <a:p>
            <a:r>
              <a:rPr dirty="0"/>
              <a:t>Title Text</a:t>
            </a:r>
          </a:p>
        </p:txBody>
      </p:sp>
      <p:sp>
        <p:nvSpPr>
          <p:cNvPr id="707" name="Shape 707"/>
          <p:cNvSpPr>
            <a:spLocks noGrp="1"/>
          </p:cNvSpPr>
          <p:nvPr>
            <p:ph type="body" sz="quarter" idx="1"/>
          </p:nvPr>
        </p:nvSpPr>
        <p:spPr>
          <a:xfrm>
            <a:off x="1770573" y="2608079"/>
            <a:ext cx="3529029" cy="7064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08" name="Shape 708"/>
          <p:cNvSpPr>
            <a:spLocks noGrp="1"/>
          </p:cNvSpPr>
          <p:nvPr>
            <p:ph type="pic" sz="quarter" idx="13"/>
          </p:nvPr>
        </p:nvSpPr>
        <p:spPr>
          <a:xfrm>
            <a:off x="6266657" y="-8822"/>
            <a:ext cx="2962697" cy="2286001"/>
          </a:xfrm>
          <a:prstGeom prst="rect">
            <a:avLst/>
          </a:prstGeom>
        </p:spPr>
        <p:txBody>
          <a:bodyPr lIns="91439" tIns="45719" rIns="91439" bIns="45719" anchor="t">
            <a:noAutofit/>
          </a:bodyPr>
          <a:lstStyle>
            <a:lvl1pPr>
              <a:defRPr/>
            </a:lvl1pPr>
          </a:lstStyle>
          <a:p>
            <a:endParaRPr dirty="0"/>
          </a:p>
        </p:txBody>
      </p:sp>
      <p:sp>
        <p:nvSpPr>
          <p:cNvPr id="709" name="Shape 709"/>
          <p:cNvSpPr>
            <a:spLocks noGrp="1"/>
          </p:cNvSpPr>
          <p:nvPr>
            <p:ph type="pic" sz="quarter" idx="14"/>
          </p:nvPr>
        </p:nvSpPr>
        <p:spPr>
          <a:xfrm>
            <a:off x="6266657" y="2274958"/>
            <a:ext cx="2962697" cy="2286001"/>
          </a:xfrm>
          <a:prstGeom prst="rect">
            <a:avLst/>
          </a:prstGeom>
        </p:spPr>
        <p:txBody>
          <a:bodyPr lIns="91439" tIns="45719" rIns="91439" bIns="45719" anchor="t">
            <a:noAutofit/>
          </a:bodyPr>
          <a:lstStyle>
            <a:lvl1pPr>
              <a:defRPr/>
            </a:lvl1pPr>
          </a:lstStyle>
          <a:p>
            <a:endParaRPr dirty="0"/>
          </a:p>
        </p:txBody>
      </p:sp>
      <p:sp>
        <p:nvSpPr>
          <p:cNvPr id="710" name="Shape 710"/>
          <p:cNvSpPr>
            <a:spLocks noGrp="1"/>
          </p:cNvSpPr>
          <p:nvPr>
            <p:ph type="pic" sz="quarter" idx="15"/>
          </p:nvPr>
        </p:nvSpPr>
        <p:spPr>
          <a:xfrm>
            <a:off x="6266657" y="4558738"/>
            <a:ext cx="2962698" cy="2335779"/>
          </a:xfrm>
          <a:prstGeom prst="rect">
            <a:avLst/>
          </a:prstGeom>
        </p:spPr>
        <p:txBody>
          <a:bodyPr lIns="91439" tIns="45719" rIns="91439" bIns="45719" anchor="t">
            <a:noAutofit/>
          </a:bodyPr>
          <a:lstStyle>
            <a:lvl1pPr>
              <a:defRPr/>
            </a:lvl1pPr>
          </a:lstStyle>
          <a:p>
            <a:endParaRPr dirty="0"/>
          </a:p>
        </p:txBody>
      </p:sp>
      <p:sp>
        <p:nvSpPr>
          <p:cNvPr id="711" name="Shape 711"/>
          <p:cNvSpPr>
            <a:spLocks noGrp="1"/>
          </p:cNvSpPr>
          <p:nvPr>
            <p:ph type="pic" sz="quarter" idx="16"/>
          </p:nvPr>
        </p:nvSpPr>
        <p:spPr>
          <a:xfrm>
            <a:off x="-1736" y="4561402"/>
            <a:ext cx="3136901" cy="2292351"/>
          </a:xfrm>
          <a:prstGeom prst="rect">
            <a:avLst/>
          </a:prstGeom>
        </p:spPr>
        <p:txBody>
          <a:bodyPr lIns="91439" tIns="45719" rIns="91439" bIns="45719" anchor="t">
            <a:noAutofit/>
          </a:bodyPr>
          <a:lstStyle>
            <a:lvl1pPr>
              <a:defRPr/>
            </a:lvl1pPr>
          </a:lstStyle>
          <a:p>
            <a:endParaRPr dirty="0"/>
          </a:p>
        </p:txBody>
      </p:sp>
      <p:sp>
        <p:nvSpPr>
          <p:cNvPr id="712" name="Shape 712"/>
          <p:cNvSpPr>
            <a:spLocks noGrp="1"/>
          </p:cNvSpPr>
          <p:nvPr>
            <p:ph type="pic" sz="quarter" idx="17"/>
          </p:nvPr>
        </p:nvSpPr>
        <p:spPr>
          <a:xfrm>
            <a:off x="9228904" y="-8822"/>
            <a:ext cx="2962697" cy="2286001"/>
          </a:xfrm>
          <a:prstGeom prst="rect">
            <a:avLst/>
          </a:prstGeom>
        </p:spPr>
        <p:txBody>
          <a:bodyPr lIns="91439" tIns="45719" rIns="91439" bIns="45719" anchor="t">
            <a:noAutofit/>
          </a:bodyPr>
          <a:lstStyle>
            <a:lvl1pPr>
              <a:defRPr/>
            </a:lvl1pPr>
          </a:lstStyle>
          <a:p>
            <a:endParaRPr dirty="0"/>
          </a:p>
        </p:txBody>
      </p:sp>
      <p:sp>
        <p:nvSpPr>
          <p:cNvPr id="713" name="Shape 713"/>
          <p:cNvSpPr>
            <a:spLocks noGrp="1"/>
          </p:cNvSpPr>
          <p:nvPr>
            <p:ph type="pic" sz="quarter" idx="18"/>
          </p:nvPr>
        </p:nvSpPr>
        <p:spPr>
          <a:xfrm>
            <a:off x="9228904" y="2274958"/>
            <a:ext cx="2962697" cy="2286001"/>
          </a:xfrm>
          <a:prstGeom prst="rect">
            <a:avLst/>
          </a:prstGeom>
        </p:spPr>
        <p:txBody>
          <a:bodyPr lIns="91439" tIns="45719" rIns="91439" bIns="45719" anchor="t">
            <a:noAutofit/>
          </a:bodyPr>
          <a:lstStyle>
            <a:lvl1pPr>
              <a:defRPr/>
            </a:lvl1pPr>
          </a:lstStyle>
          <a:p>
            <a:endParaRPr dirty="0"/>
          </a:p>
        </p:txBody>
      </p:sp>
      <p:sp>
        <p:nvSpPr>
          <p:cNvPr id="714" name="Shape 714"/>
          <p:cNvSpPr>
            <a:spLocks noGrp="1"/>
          </p:cNvSpPr>
          <p:nvPr>
            <p:ph type="pic" sz="quarter" idx="19"/>
          </p:nvPr>
        </p:nvSpPr>
        <p:spPr>
          <a:xfrm>
            <a:off x="9228904" y="4558738"/>
            <a:ext cx="2962697" cy="2335779"/>
          </a:xfrm>
          <a:prstGeom prst="rect">
            <a:avLst/>
          </a:prstGeom>
        </p:spPr>
        <p:txBody>
          <a:bodyPr lIns="91439" tIns="45719" rIns="91439" bIns="45719" anchor="t">
            <a:noAutofit/>
          </a:bodyPr>
          <a:lstStyle>
            <a:lvl1pPr>
              <a:defRPr/>
            </a:lvl1pPr>
          </a:lstStyle>
          <a:p>
            <a:endParaRPr dirty="0"/>
          </a:p>
        </p:txBody>
      </p:sp>
      <p:sp>
        <p:nvSpPr>
          <p:cNvPr id="715" name="Shape 715"/>
          <p:cNvSpPr>
            <a:spLocks noGrp="1"/>
          </p:cNvSpPr>
          <p:nvPr>
            <p:ph type="pic" sz="quarter" idx="20"/>
          </p:nvPr>
        </p:nvSpPr>
        <p:spPr>
          <a:xfrm>
            <a:off x="3126966" y="4561402"/>
            <a:ext cx="3136901" cy="2292351"/>
          </a:xfrm>
          <a:prstGeom prst="rect">
            <a:avLst/>
          </a:prstGeom>
        </p:spPr>
        <p:txBody>
          <a:bodyPr lIns="91439" tIns="45719" rIns="91439" bIns="45719" anchor="t">
            <a:noAutofit/>
          </a:bodyPr>
          <a:lstStyle>
            <a:lvl1pPr>
              <a:defRPr/>
            </a:lvl1pPr>
          </a:lstStyle>
          <a:p>
            <a:endParaRPr dirty="0"/>
          </a:p>
        </p:txBody>
      </p:sp>
      <p:sp>
        <p:nvSpPr>
          <p:cNvPr id="716" name="Shape 716"/>
          <p:cNvSpPr/>
          <p:nvPr/>
        </p:nvSpPr>
        <p:spPr>
          <a:xfrm>
            <a:off x="617799" y="1988434"/>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FFFFFF">
                <a:alpha val="14191"/>
              </a:srgbClr>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717" name="Shape 717"/>
          <p:cNvSpPr>
            <a:spLocks noGrp="1"/>
          </p:cNvSpPr>
          <p:nvPr>
            <p:ph type="sldNum" sz="quarter" idx="2"/>
          </p:nvPr>
        </p:nvSpPr>
        <p:spPr>
          <a:xfrm>
            <a:off x="779265" y="2147507"/>
            <a:ext cx="339836" cy="298158"/>
          </a:xfrm>
          <a:prstGeom prst="rect">
            <a:avLst/>
          </a:prstGeom>
        </p:spPr>
        <p:txBody>
          <a:bodyPr/>
          <a:lstStyle>
            <a:lvl1pPr>
              <a:defRPr>
                <a:solidFill>
                  <a:srgbClr val="FFFFFF"/>
                </a:solidFill>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821920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Team (4)">
    <p:spTree>
      <p:nvGrpSpPr>
        <p:cNvPr id="1" name=""/>
        <p:cNvGrpSpPr/>
        <p:nvPr/>
      </p:nvGrpSpPr>
      <p:grpSpPr>
        <a:xfrm>
          <a:off x="0" y="0"/>
          <a:ext cx="0" cy="0"/>
          <a:chOff x="0" y="0"/>
          <a:chExt cx="0" cy="0"/>
        </a:xfrm>
      </p:grpSpPr>
      <p:sp>
        <p:nvSpPr>
          <p:cNvPr id="724" name="Shape 72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725" name="Shape 725"/>
          <p:cNvSpPr>
            <a:spLocks noGrp="1"/>
          </p:cNvSpPr>
          <p:nvPr>
            <p:ph type="pic" sz="quarter" idx="13"/>
          </p:nvPr>
        </p:nvSpPr>
        <p:spPr>
          <a:xfrm>
            <a:off x="1162527" y="2452885"/>
            <a:ext cx="1903733" cy="1903734"/>
          </a:xfrm>
          <a:prstGeom prst="ellipse">
            <a:avLst/>
          </a:prstGeom>
        </p:spPr>
        <p:txBody>
          <a:bodyPr lIns="91439" tIns="45719" rIns="91439" bIns="45719" anchor="t">
            <a:noAutofit/>
          </a:bodyPr>
          <a:lstStyle>
            <a:lvl1pPr>
              <a:defRPr/>
            </a:lvl1pPr>
          </a:lstStyle>
          <a:p>
            <a:endParaRPr dirty="0"/>
          </a:p>
        </p:txBody>
      </p:sp>
      <p:sp>
        <p:nvSpPr>
          <p:cNvPr id="726" name="Shape 726"/>
          <p:cNvSpPr>
            <a:spLocks noGrp="1"/>
          </p:cNvSpPr>
          <p:nvPr>
            <p:ph type="pic" sz="quarter" idx="14"/>
          </p:nvPr>
        </p:nvSpPr>
        <p:spPr>
          <a:xfrm>
            <a:off x="3792651" y="2452885"/>
            <a:ext cx="1903734" cy="1903733"/>
          </a:xfrm>
          <a:prstGeom prst="ellipse">
            <a:avLst/>
          </a:prstGeom>
        </p:spPr>
        <p:txBody>
          <a:bodyPr lIns="91439" tIns="45719" rIns="91439" bIns="45719" anchor="t">
            <a:noAutofit/>
          </a:bodyPr>
          <a:lstStyle>
            <a:lvl1pPr>
              <a:defRPr/>
            </a:lvl1pPr>
          </a:lstStyle>
          <a:p>
            <a:endParaRPr dirty="0"/>
          </a:p>
        </p:txBody>
      </p:sp>
      <p:sp>
        <p:nvSpPr>
          <p:cNvPr id="727" name="Shape 727"/>
          <p:cNvSpPr>
            <a:spLocks noGrp="1"/>
          </p:cNvSpPr>
          <p:nvPr>
            <p:ph type="pic" sz="quarter" idx="15"/>
          </p:nvPr>
        </p:nvSpPr>
        <p:spPr>
          <a:xfrm>
            <a:off x="6447030" y="2452885"/>
            <a:ext cx="1903734" cy="1903734"/>
          </a:xfrm>
          <a:prstGeom prst="ellipse">
            <a:avLst/>
          </a:prstGeom>
        </p:spPr>
        <p:txBody>
          <a:bodyPr lIns="91439" tIns="45719" rIns="91439" bIns="45719" anchor="t">
            <a:noAutofit/>
          </a:bodyPr>
          <a:lstStyle>
            <a:lvl1pPr>
              <a:defRPr/>
            </a:lvl1pPr>
          </a:lstStyle>
          <a:p>
            <a:endParaRPr dirty="0"/>
          </a:p>
        </p:txBody>
      </p:sp>
      <p:sp>
        <p:nvSpPr>
          <p:cNvPr id="728" name="Shape 728"/>
          <p:cNvSpPr>
            <a:spLocks noGrp="1"/>
          </p:cNvSpPr>
          <p:nvPr>
            <p:ph type="pic" sz="quarter" idx="16"/>
          </p:nvPr>
        </p:nvSpPr>
        <p:spPr>
          <a:xfrm>
            <a:off x="9125664" y="2452885"/>
            <a:ext cx="1903733" cy="1903733"/>
          </a:xfrm>
          <a:prstGeom prst="ellipse">
            <a:avLst/>
          </a:prstGeom>
        </p:spPr>
        <p:txBody>
          <a:bodyPr lIns="91439" tIns="45719" rIns="91439" bIns="45719" anchor="t">
            <a:noAutofit/>
          </a:bodyPr>
          <a:lstStyle>
            <a:lvl1pPr>
              <a:defRPr/>
            </a:lvl1pPr>
          </a:lstStyle>
          <a:p>
            <a:endParaRPr dirty="0"/>
          </a:p>
        </p:txBody>
      </p:sp>
      <p:sp>
        <p:nvSpPr>
          <p:cNvPr id="729" name="Shape 72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07363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Team (5)">
    <p:spTree>
      <p:nvGrpSpPr>
        <p:cNvPr id="1" name=""/>
        <p:cNvGrpSpPr/>
        <p:nvPr/>
      </p:nvGrpSpPr>
      <p:grpSpPr>
        <a:xfrm>
          <a:off x="0" y="0"/>
          <a:ext cx="0" cy="0"/>
          <a:chOff x="0" y="0"/>
          <a:chExt cx="0" cy="0"/>
        </a:xfrm>
      </p:grpSpPr>
      <p:sp>
        <p:nvSpPr>
          <p:cNvPr id="8" name="Picture Placeholder 2"/>
          <p:cNvSpPr>
            <a:spLocks noGrp="1"/>
          </p:cNvSpPr>
          <p:nvPr>
            <p:ph type="pic" sz="quarter" idx="12"/>
          </p:nvPr>
        </p:nvSpPr>
        <p:spPr>
          <a:xfrm>
            <a:off x="6119036" y="-3314"/>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6123234" y="2224074"/>
            <a:ext cx="4628357" cy="4629150"/>
          </a:xfrm>
          <a:prstGeom prst="rtTriangle">
            <a:avLst/>
          </a:prstGeom>
        </p:spPr>
        <p:txBody>
          <a:bodyPr/>
          <a:lstStyle>
            <a:lvl1pPr>
              <a:defRPr/>
            </a:lvl1pPr>
          </a:lstStyle>
          <a:p>
            <a:endParaRPr lang="en-US" dirty="0"/>
          </a:p>
        </p:txBody>
      </p:sp>
      <p:sp>
        <p:nvSpPr>
          <p:cNvPr id="12" name="Picture Placeholder 8"/>
          <p:cNvSpPr>
            <a:spLocks noGrp="1"/>
          </p:cNvSpPr>
          <p:nvPr>
            <p:ph type="pic" sz="quarter" idx="10"/>
          </p:nvPr>
        </p:nvSpPr>
        <p:spPr>
          <a:xfrm>
            <a:off x="6558731" y="1636250"/>
            <a:ext cx="3613746" cy="35995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36" name="Shape 736"/>
          <p:cNvSpPr>
            <a:spLocks noGrp="1"/>
          </p:cNvSpPr>
          <p:nvPr>
            <p:ph type="body" sz="quarter" idx="1"/>
          </p:nvPr>
        </p:nvSpPr>
        <p:spPr>
          <a:xfrm>
            <a:off x="1114131" y="3248025"/>
            <a:ext cx="3517280"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37" name="Shape 737"/>
          <p:cNvSpPr>
            <a:spLocks noGrp="1"/>
          </p:cNvSpPr>
          <p:nvPr>
            <p:ph type="title"/>
          </p:nvPr>
        </p:nvSpPr>
        <p:spPr>
          <a:xfrm>
            <a:off x="1107491" y="1122136"/>
            <a:ext cx="3034498" cy="1322388"/>
          </a:xfrm>
          <a:prstGeom prst="rect">
            <a:avLst/>
          </a:prstGeom>
        </p:spPr>
        <p:txBody>
          <a:bodyPr anchor="t"/>
          <a:lstStyle>
            <a:lvl1pPr algn="l">
              <a:lnSpc>
                <a:spcPct val="80000"/>
              </a:lnSpc>
              <a:defRPr sz="5000"/>
            </a:lvl1pPr>
          </a:lstStyle>
          <a:p>
            <a:r>
              <a:rPr dirty="0"/>
              <a:t>Title Text</a:t>
            </a:r>
          </a:p>
        </p:txBody>
      </p:sp>
      <p:sp>
        <p:nvSpPr>
          <p:cNvPr id="741" name="Shape 7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0" name="Shape 466"/>
          <p:cNvSpPr txBox="1">
            <a:spLocks/>
          </p:cNvSpPr>
          <p:nvPr userDrawn="1"/>
        </p:nvSpPr>
        <p:spPr>
          <a:xfrm>
            <a:off x="6053120" y="6581477"/>
            <a:ext cx="229230" cy="226024"/>
          </a:xfrm>
          <a:prstGeom prst="rect">
            <a:avLst/>
          </a:prstGeom>
          <a:ln w="12700">
            <a:miter lim="400000"/>
          </a:ln>
        </p:spPr>
        <p:txBody>
          <a:bodyPr wrap="none" lIns="35719" tIns="35719" rIns="35719" bIns="3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8B8C8C"/>
                </a:solidFill>
                <a:effectLst/>
                <a:uFillTx/>
                <a:latin typeface="Helvetica"/>
                <a:ea typeface="Helvetica"/>
                <a:cs typeface="Helvetica"/>
                <a:sym typeface="Helvetica"/>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9pPr>
          </a:lstStyle>
          <a:p>
            <a:fld id="{86CB4B4D-7CA3-9044-876B-883B54F8677D}" type="slidenum">
              <a:rPr lang="uk-UA" sz="1000" smtClean="0">
                <a:ea typeface="仓耳玄三M W05" panose="02020400000000000000" pitchFamily="18" charset="-122"/>
              </a:rPr>
              <a:pPr/>
              <a:t>‹#›</a:t>
            </a:fld>
            <a:endParaRPr lang="uk-UA" sz="1000" dirty="0">
              <a:ea typeface="仓耳玄三M W05" panose="02020400000000000000" pitchFamily="18" charset="-122"/>
            </a:endParaRPr>
          </a:p>
        </p:txBody>
      </p:sp>
    </p:spTree>
    <p:extLst>
      <p:ext uri="{BB962C8B-B14F-4D97-AF65-F5344CB8AC3E}">
        <p14:creationId xmlns:p14="http://schemas.microsoft.com/office/powerpoint/2010/main" val="356338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ervice (3)">
    <p:bg>
      <p:bgPr>
        <a:solidFill>
          <a:srgbClr val="16171A"/>
        </a:solidFill>
        <a:effectLst/>
      </p:bgPr>
    </p:bg>
    <p:spTree>
      <p:nvGrpSpPr>
        <p:cNvPr id="1" name=""/>
        <p:cNvGrpSpPr/>
        <p:nvPr/>
      </p:nvGrpSpPr>
      <p:grpSpPr>
        <a:xfrm>
          <a:off x="0" y="0"/>
          <a:ext cx="0" cy="0"/>
          <a:chOff x="0" y="0"/>
          <a:chExt cx="0" cy="0"/>
        </a:xfrm>
      </p:grpSpPr>
      <p:sp>
        <p:nvSpPr>
          <p:cNvPr id="242" name="Shape 242"/>
          <p:cNvSpPr>
            <a:spLocks noGrp="1"/>
          </p:cNvSpPr>
          <p:nvPr>
            <p:ph type="pic" idx="13"/>
          </p:nvPr>
        </p:nvSpPr>
        <p:spPr>
          <a:xfrm>
            <a:off x="-30125" y="-4123"/>
            <a:ext cx="12252250" cy="6866245"/>
          </a:xfrm>
          <a:prstGeom prst="rect">
            <a:avLst/>
          </a:prstGeom>
        </p:spPr>
        <p:txBody>
          <a:bodyPr lIns="91439" tIns="45719" rIns="91439" bIns="45719" anchor="t">
            <a:noAutofit/>
          </a:bodyPr>
          <a:lstStyle>
            <a:lvl1pPr>
              <a:defRPr/>
            </a:lvl1pPr>
          </a:lstStyle>
          <a:p>
            <a:endParaRPr dirty="0"/>
          </a:p>
        </p:txBody>
      </p:sp>
      <p:sp>
        <p:nvSpPr>
          <p:cNvPr id="243" name="Shape 24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31705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Team (6)">
    <p:spTree>
      <p:nvGrpSpPr>
        <p:cNvPr id="1" name=""/>
        <p:cNvGrpSpPr/>
        <p:nvPr/>
      </p:nvGrpSpPr>
      <p:grpSpPr>
        <a:xfrm>
          <a:off x="0" y="0"/>
          <a:ext cx="0" cy="0"/>
          <a:chOff x="0" y="0"/>
          <a:chExt cx="0" cy="0"/>
        </a:xfrm>
      </p:grpSpPr>
      <p:sp>
        <p:nvSpPr>
          <p:cNvPr id="748" name="Shape 748"/>
          <p:cNvSpPr>
            <a:spLocks noGrp="1"/>
          </p:cNvSpPr>
          <p:nvPr>
            <p:ph type="pic" idx="13"/>
          </p:nvPr>
        </p:nvSpPr>
        <p:spPr>
          <a:xfrm>
            <a:off x="1710939" y="-895923"/>
            <a:ext cx="8770123" cy="4385062"/>
          </a:xfrm>
          <a:prstGeom prst="triangle">
            <a:avLst/>
          </a:prstGeom>
        </p:spPr>
        <p:txBody>
          <a:bodyPr lIns="91439" tIns="45719" rIns="91439" bIns="45719" anchor="t">
            <a:noAutofit/>
          </a:bodyPr>
          <a:lstStyle>
            <a:lvl1pPr>
              <a:defRPr/>
            </a:lvl1pPr>
          </a:lstStyle>
          <a:p>
            <a:endParaRPr dirty="0"/>
          </a:p>
        </p:txBody>
      </p:sp>
      <p:sp>
        <p:nvSpPr>
          <p:cNvPr id="749" name="Shape 74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50531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Team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474720" y="-445989"/>
            <a:ext cx="7793648"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57" name="Shape 7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93795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Team (8)">
    <p:spTree>
      <p:nvGrpSpPr>
        <p:cNvPr id="1" name=""/>
        <p:cNvGrpSpPr/>
        <p:nvPr/>
      </p:nvGrpSpPr>
      <p:grpSpPr>
        <a:xfrm>
          <a:off x="0" y="0"/>
          <a:ext cx="0" cy="0"/>
          <a:chOff x="0" y="0"/>
          <a:chExt cx="0" cy="0"/>
        </a:xfrm>
      </p:grpSpPr>
      <p:sp>
        <p:nvSpPr>
          <p:cNvPr id="764" name="Shape 764"/>
          <p:cNvSpPr>
            <a:spLocks noGrp="1"/>
          </p:cNvSpPr>
          <p:nvPr>
            <p:ph type="pic" sz="half" idx="13"/>
          </p:nvPr>
        </p:nvSpPr>
        <p:spPr>
          <a:xfrm>
            <a:off x="6409991" y="-3979"/>
            <a:ext cx="4445001" cy="6865958"/>
          </a:xfrm>
          <a:prstGeom prst="rect">
            <a:avLst/>
          </a:prstGeom>
        </p:spPr>
        <p:txBody>
          <a:bodyPr lIns="91439" tIns="45719" rIns="91439" bIns="45719" anchor="t">
            <a:noAutofit/>
          </a:bodyPr>
          <a:lstStyle>
            <a:lvl1pPr>
              <a:defRPr/>
            </a:lvl1pPr>
          </a:lstStyle>
          <a:p>
            <a:endParaRPr dirty="0"/>
          </a:p>
        </p:txBody>
      </p:sp>
      <p:sp>
        <p:nvSpPr>
          <p:cNvPr id="765" name="Shape 76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77423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Team (9)">
    <p:spTree>
      <p:nvGrpSpPr>
        <p:cNvPr id="1" name=""/>
        <p:cNvGrpSpPr/>
        <p:nvPr/>
      </p:nvGrpSpPr>
      <p:grpSpPr>
        <a:xfrm>
          <a:off x="0" y="0"/>
          <a:ext cx="0" cy="0"/>
          <a:chOff x="0" y="0"/>
          <a:chExt cx="0" cy="0"/>
        </a:xfrm>
      </p:grpSpPr>
      <p:sp>
        <p:nvSpPr>
          <p:cNvPr id="772" name="Shape 772"/>
          <p:cNvSpPr>
            <a:spLocks noGrp="1"/>
          </p:cNvSpPr>
          <p:nvPr>
            <p:ph type="pic" sz="half" idx="13"/>
          </p:nvPr>
        </p:nvSpPr>
        <p:spPr>
          <a:xfrm>
            <a:off x="-4801" y="-2710"/>
            <a:ext cx="3565274" cy="6863419"/>
          </a:xfrm>
          <a:prstGeom prst="rect">
            <a:avLst/>
          </a:prstGeom>
        </p:spPr>
        <p:txBody>
          <a:bodyPr lIns="91439" tIns="45719" rIns="91439" bIns="45719" anchor="t">
            <a:noAutofit/>
          </a:bodyPr>
          <a:lstStyle>
            <a:lvl1pPr>
              <a:defRPr/>
            </a:lvl1pPr>
          </a:lstStyle>
          <a:p>
            <a:endParaRPr dirty="0"/>
          </a:p>
        </p:txBody>
      </p:sp>
      <p:sp>
        <p:nvSpPr>
          <p:cNvPr id="773" name="Shape 77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03871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Horizontal timeline (1)">
    <p:spTree>
      <p:nvGrpSpPr>
        <p:cNvPr id="1" name=""/>
        <p:cNvGrpSpPr/>
        <p:nvPr/>
      </p:nvGrpSpPr>
      <p:grpSpPr>
        <a:xfrm>
          <a:off x="0" y="0"/>
          <a:ext cx="0" cy="0"/>
          <a:chOff x="0" y="0"/>
          <a:chExt cx="0" cy="0"/>
        </a:xfrm>
      </p:grpSpPr>
      <p:sp>
        <p:nvSpPr>
          <p:cNvPr id="9" name="Shape 258"/>
          <p:cNvSpPr>
            <a:spLocks noGrp="1"/>
          </p:cNvSpPr>
          <p:nvPr>
            <p:ph type="pic" sz="quarter" idx="14"/>
          </p:nvPr>
        </p:nvSpPr>
        <p:spPr>
          <a:xfrm>
            <a:off x="6732336"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258"/>
          <p:cNvSpPr>
            <a:spLocks noGrp="1"/>
          </p:cNvSpPr>
          <p:nvPr>
            <p:ph type="pic" sz="quarter" idx="15"/>
          </p:nvPr>
        </p:nvSpPr>
        <p:spPr>
          <a:xfrm>
            <a:off x="9517982"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80" name="Shape 780"/>
          <p:cNvSpPr>
            <a:spLocks noGrp="1"/>
          </p:cNvSpPr>
          <p:nvPr>
            <p:ph type="body" sz="quarter" idx="1"/>
          </p:nvPr>
        </p:nvSpPr>
        <p:spPr>
          <a:xfrm>
            <a:off x="1722889" y="3853878"/>
            <a:ext cx="3028027"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81" name="Shape 781"/>
          <p:cNvSpPr>
            <a:spLocks noGrp="1"/>
          </p:cNvSpPr>
          <p:nvPr>
            <p:ph type="title"/>
          </p:nvPr>
        </p:nvSpPr>
        <p:spPr>
          <a:xfrm>
            <a:off x="1639566" y="1821434"/>
            <a:ext cx="3034498" cy="1322388"/>
          </a:xfrm>
          <a:prstGeom prst="rect">
            <a:avLst/>
          </a:prstGeom>
        </p:spPr>
        <p:txBody>
          <a:bodyPr anchor="t"/>
          <a:lstStyle>
            <a:lvl1pPr algn="l">
              <a:lnSpc>
                <a:spcPct val="80000"/>
              </a:lnSpc>
              <a:defRPr sz="5000"/>
            </a:lvl1pPr>
          </a:lstStyle>
          <a:p>
            <a:r>
              <a:rPr dirty="0"/>
              <a:t>Title Text</a:t>
            </a:r>
          </a:p>
        </p:txBody>
      </p:sp>
      <p:sp>
        <p:nvSpPr>
          <p:cNvPr id="784" name="Shape 78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778809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Horizontal timeline (2)">
    <p:spTree>
      <p:nvGrpSpPr>
        <p:cNvPr id="1" name=""/>
        <p:cNvGrpSpPr/>
        <p:nvPr/>
      </p:nvGrpSpPr>
      <p:grpSpPr>
        <a:xfrm>
          <a:off x="0" y="0"/>
          <a:ext cx="0" cy="0"/>
          <a:chOff x="0" y="0"/>
          <a:chExt cx="0" cy="0"/>
        </a:xfrm>
      </p:grpSpPr>
      <p:sp>
        <p:nvSpPr>
          <p:cNvPr id="10" name="Shape 258"/>
          <p:cNvSpPr>
            <a:spLocks noGrp="1"/>
          </p:cNvSpPr>
          <p:nvPr>
            <p:ph type="pic" sz="quarter" idx="14"/>
          </p:nvPr>
        </p:nvSpPr>
        <p:spPr>
          <a:xfrm>
            <a:off x="1728267"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1" name="Shape 258"/>
          <p:cNvSpPr>
            <a:spLocks noGrp="1"/>
          </p:cNvSpPr>
          <p:nvPr>
            <p:ph type="pic" sz="quarter" idx="15"/>
          </p:nvPr>
        </p:nvSpPr>
        <p:spPr>
          <a:xfrm>
            <a:off x="5244703"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2" name="Shape 258"/>
          <p:cNvSpPr>
            <a:spLocks noGrp="1"/>
          </p:cNvSpPr>
          <p:nvPr>
            <p:ph type="pic" sz="quarter" idx="16"/>
          </p:nvPr>
        </p:nvSpPr>
        <p:spPr>
          <a:xfrm>
            <a:off x="8885144"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91" name="Shape 791"/>
          <p:cNvSpPr>
            <a:spLocks noGrp="1"/>
          </p:cNvSpPr>
          <p:nvPr>
            <p:ph type="title"/>
          </p:nvPr>
        </p:nvSpPr>
        <p:spPr>
          <a:xfrm>
            <a:off x="2609999" y="807339"/>
            <a:ext cx="6972003" cy="581978"/>
          </a:xfrm>
          <a:prstGeom prst="rect">
            <a:avLst/>
          </a:prstGeom>
        </p:spPr>
        <p:txBody>
          <a:bodyPr/>
          <a:lstStyle>
            <a:lvl1pPr>
              <a:lnSpc>
                <a:spcPct val="80000"/>
              </a:lnSpc>
              <a:defRPr sz="4000"/>
            </a:lvl1pPr>
          </a:lstStyle>
          <a:p>
            <a:r>
              <a:rPr dirty="0"/>
              <a:t>Title Text</a:t>
            </a:r>
          </a:p>
        </p:txBody>
      </p:sp>
      <p:sp>
        <p:nvSpPr>
          <p:cNvPr id="795" name="Shape 79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39918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Horizontal timeline (3)">
    <p:spTree>
      <p:nvGrpSpPr>
        <p:cNvPr id="1" name=""/>
        <p:cNvGrpSpPr/>
        <p:nvPr/>
      </p:nvGrpSpPr>
      <p:grpSpPr>
        <a:xfrm>
          <a:off x="0" y="0"/>
          <a:ext cx="0" cy="0"/>
          <a:chOff x="0" y="0"/>
          <a:chExt cx="0" cy="0"/>
        </a:xfrm>
      </p:grpSpPr>
      <p:sp>
        <p:nvSpPr>
          <p:cNvPr id="7" name="Shape 258"/>
          <p:cNvSpPr>
            <a:spLocks noGrp="1"/>
          </p:cNvSpPr>
          <p:nvPr>
            <p:ph type="pic" sz="quarter" idx="14"/>
          </p:nvPr>
        </p:nvSpPr>
        <p:spPr>
          <a:xfrm>
            <a:off x="982070" y="1733739"/>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 name="Shape 258"/>
          <p:cNvSpPr>
            <a:spLocks noGrp="1"/>
          </p:cNvSpPr>
          <p:nvPr>
            <p:ph type="pic" sz="quarter" idx="15"/>
          </p:nvPr>
        </p:nvSpPr>
        <p:spPr>
          <a:xfrm>
            <a:off x="4216925"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04" name="Shape 8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8585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Portfolio (1)">
    <p:spTree>
      <p:nvGrpSpPr>
        <p:cNvPr id="1" name=""/>
        <p:cNvGrpSpPr/>
        <p:nvPr/>
      </p:nvGrpSpPr>
      <p:grpSpPr>
        <a:xfrm>
          <a:off x="0" y="0"/>
          <a:ext cx="0" cy="0"/>
          <a:chOff x="0" y="0"/>
          <a:chExt cx="0" cy="0"/>
        </a:xfrm>
      </p:grpSpPr>
      <p:sp>
        <p:nvSpPr>
          <p:cNvPr id="811" name="Shape 81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12" name="Shape 812"/>
          <p:cNvSpPr>
            <a:spLocks noGrp="1"/>
          </p:cNvSpPr>
          <p:nvPr>
            <p:ph type="pic" sz="quarter" idx="13"/>
          </p:nvPr>
        </p:nvSpPr>
        <p:spPr>
          <a:xfrm>
            <a:off x="780920" y="2639975"/>
            <a:ext cx="3473422" cy="2665292"/>
          </a:xfrm>
          <a:prstGeom prst="rect">
            <a:avLst/>
          </a:prstGeom>
        </p:spPr>
        <p:txBody>
          <a:bodyPr lIns="91439" tIns="45719" rIns="91439" bIns="45719" anchor="t">
            <a:noAutofit/>
          </a:bodyPr>
          <a:lstStyle>
            <a:lvl1pPr>
              <a:defRPr/>
            </a:lvl1pPr>
          </a:lstStyle>
          <a:p>
            <a:endParaRPr dirty="0"/>
          </a:p>
        </p:txBody>
      </p:sp>
      <p:sp>
        <p:nvSpPr>
          <p:cNvPr id="813" name="Shape 813"/>
          <p:cNvSpPr>
            <a:spLocks noGrp="1"/>
          </p:cNvSpPr>
          <p:nvPr>
            <p:ph type="pic" sz="quarter" idx="14"/>
          </p:nvPr>
        </p:nvSpPr>
        <p:spPr>
          <a:xfrm>
            <a:off x="4359290" y="2639975"/>
            <a:ext cx="3473421" cy="2665292"/>
          </a:xfrm>
          <a:prstGeom prst="rect">
            <a:avLst/>
          </a:prstGeom>
        </p:spPr>
        <p:txBody>
          <a:bodyPr lIns="91439" tIns="45719" rIns="91439" bIns="45719" anchor="t">
            <a:noAutofit/>
          </a:bodyPr>
          <a:lstStyle>
            <a:lvl1pPr>
              <a:defRPr/>
            </a:lvl1pPr>
          </a:lstStyle>
          <a:p>
            <a:endParaRPr dirty="0"/>
          </a:p>
        </p:txBody>
      </p:sp>
      <p:sp>
        <p:nvSpPr>
          <p:cNvPr id="814" name="Shape 814"/>
          <p:cNvSpPr>
            <a:spLocks noGrp="1"/>
          </p:cNvSpPr>
          <p:nvPr>
            <p:ph type="pic" sz="quarter" idx="15"/>
          </p:nvPr>
        </p:nvSpPr>
        <p:spPr>
          <a:xfrm>
            <a:off x="7937659" y="2639975"/>
            <a:ext cx="3473422" cy="2665292"/>
          </a:xfrm>
          <a:prstGeom prst="rect">
            <a:avLst/>
          </a:prstGeom>
        </p:spPr>
        <p:txBody>
          <a:bodyPr lIns="91439" tIns="45719" rIns="91439" bIns="45719" anchor="t">
            <a:noAutofit/>
          </a:bodyPr>
          <a:lstStyle>
            <a:lvl1pPr>
              <a:defRPr/>
            </a:lvl1pPr>
          </a:lstStyle>
          <a:p>
            <a:endParaRPr dirty="0"/>
          </a:p>
        </p:txBody>
      </p:sp>
      <p:sp>
        <p:nvSpPr>
          <p:cNvPr id="815" name="Shape 81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39512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tx">
  <p:cSld name="Portfolio (2)">
    <p:bg>
      <p:bgPr>
        <a:solidFill>
          <a:srgbClr val="16171A"/>
        </a:solidFill>
        <a:effectLst/>
      </p:bgPr>
    </p:bg>
    <p:spTree>
      <p:nvGrpSpPr>
        <p:cNvPr id="1" name=""/>
        <p:cNvGrpSpPr/>
        <p:nvPr/>
      </p:nvGrpSpPr>
      <p:grpSpPr>
        <a:xfrm>
          <a:off x="0" y="0"/>
          <a:ext cx="0" cy="0"/>
          <a:chOff x="0" y="0"/>
          <a:chExt cx="0" cy="0"/>
        </a:xfrm>
      </p:grpSpPr>
      <p:sp>
        <p:nvSpPr>
          <p:cNvPr id="822" name="Shape 822"/>
          <p:cNvSpPr>
            <a:spLocks noGrp="1"/>
          </p:cNvSpPr>
          <p:nvPr>
            <p:ph type="pic" sz="half" idx="13"/>
          </p:nvPr>
        </p:nvSpPr>
        <p:spPr>
          <a:xfrm>
            <a:off x="1467" y="-1"/>
            <a:ext cx="4064001" cy="6858001"/>
          </a:xfrm>
          <a:prstGeom prst="rect">
            <a:avLst/>
          </a:prstGeom>
        </p:spPr>
        <p:txBody>
          <a:bodyPr lIns="91439" tIns="45719" rIns="91439" bIns="45719" anchor="t">
            <a:noAutofit/>
          </a:bodyPr>
          <a:lstStyle>
            <a:lvl1pPr>
              <a:defRPr/>
            </a:lvl1pPr>
          </a:lstStyle>
          <a:p>
            <a:endParaRPr dirty="0"/>
          </a:p>
        </p:txBody>
      </p:sp>
      <p:sp>
        <p:nvSpPr>
          <p:cNvPr id="823" name="Shape 823"/>
          <p:cNvSpPr>
            <a:spLocks noGrp="1"/>
          </p:cNvSpPr>
          <p:nvPr>
            <p:ph type="pic" sz="half" idx="14"/>
          </p:nvPr>
        </p:nvSpPr>
        <p:spPr>
          <a:xfrm>
            <a:off x="4065467" y="-1"/>
            <a:ext cx="4064001" cy="6858001"/>
          </a:xfrm>
          <a:prstGeom prst="rect">
            <a:avLst/>
          </a:prstGeom>
          <a:effectLst>
            <a:outerShdw blurRad="266700" dist="635000" dir="16577888" rotWithShape="0">
              <a:srgbClr val="000000"/>
            </a:outerShdw>
          </a:effectLst>
        </p:spPr>
        <p:txBody>
          <a:bodyPr lIns="91439" tIns="45719" rIns="91439" bIns="45719" anchor="t">
            <a:noAutofit/>
          </a:bodyPr>
          <a:lstStyle>
            <a:lvl1pPr>
              <a:defRPr/>
            </a:lvl1pPr>
          </a:lstStyle>
          <a:p>
            <a:endParaRPr dirty="0"/>
          </a:p>
        </p:txBody>
      </p:sp>
      <p:sp>
        <p:nvSpPr>
          <p:cNvPr id="824" name="Shape 824"/>
          <p:cNvSpPr>
            <a:spLocks noGrp="1"/>
          </p:cNvSpPr>
          <p:nvPr>
            <p:ph type="pic" sz="half" idx="15"/>
          </p:nvPr>
        </p:nvSpPr>
        <p:spPr>
          <a:xfrm>
            <a:off x="8126533" y="-1"/>
            <a:ext cx="4064001" cy="6858001"/>
          </a:xfrm>
          <a:prstGeom prst="rect">
            <a:avLst/>
          </a:prstGeom>
        </p:spPr>
        <p:txBody>
          <a:bodyPr lIns="91439" tIns="45719" rIns="91439" bIns="45719" anchor="t">
            <a:noAutofit/>
          </a:bodyPr>
          <a:lstStyle>
            <a:lvl1pPr>
              <a:defRPr/>
            </a:lvl1pPr>
          </a:lstStyle>
          <a:p>
            <a:endParaRPr dirty="0"/>
          </a:p>
        </p:txBody>
      </p:sp>
      <p:sp>
        <p:nvSpPr>
          <p:cNvPr id="825" name="Shape 82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88836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x">
  <p:cSld name="Portfolio (3)">
    <p:spTree>
      <p:nvGrpSpPr>
        <p:cNvPr id="1" name=""/>
        <p:cNvGrpSpPr/>
        <p:nvPr/>
      </p:nvGrpSpPr>
      <p:grpSpPr>
        <a:xfrm>
          <a:off x="0" y="0"/>
          <a:ext cx="0" cy="0"/>
          <a:chOff x="0" y="0"/>
          <a:chExt cx="0" cy="0"/>
        </a:xfrm>
      </p:grpSpPr>
      <p:sp>
        <p:nvSpPr>
          <p:cNvPr id="832" name="Shape 832"/>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33" name="Shape 833"/>
          <p:cNvSpPr/>
          <p:nvPr/>
        </p:nvSpPr>
        <p:spPr>
          <a:xfrm>
            <a:off x="7624068" y="2364954"/>
            <a:ext cx="3663951" cy="184765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4" name="Shape 834"/>
          <p:cNvSpPr>
            <a:spLocks noGrp="1"/>
          </p:cNvSpPr>
          <p:nvPr>
            <p:ph type="pic" sz="quarter" idx="13"/>
          </p:nvPr>
        </p:nvSpPr>
        <p:spPr>
          <a:xfrm>
            <a:off x="7624068" y="2364954"/>
            <a:ext cx="3663951" cy="1847652"/>
          </a:xfrm>
          <a:prstGeom prst="rect">
            <a:avLst/>
          </a:prstGeom>
        </p:spPr>
        <p:txBody>
          <a:bodyPr lIns="91439" tIns="45719" rIns="91439" bIns="45719" anchor="t">
            <a:noAutofit/>
          </a:bodyPr>
          <a:lstStyle>
            <a:lvl1pPr>
              <a:defRPr/>
            </a:lvl1pPr>
          </a:lstStyle>
          <a:p>
            <a:endParaRPr dirty="0"/>
          </a:p>
        </p:txBody>
      </p:sp>
      <p:sp>
        <p:nvSpPr>
          <p:cNvPr id="835" name="Shape 835"/>
          <p:cNvSpPr/>
          <p:nvPr/>
        </p:nvSpPr>
        <p:spPr>
          <a:xfrm>
            <a:off x="4707526" y="2364189"/>
            <a:ext cx="2825751" cy="185057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6" name="Shape 836"/>
          <p:cNvSpPr>
            <a:spLocks noGrp="1"/>
          </p:cNvSpPr>
          <p:nvPr>
            <p:ph type="pic" sz="quarter" idx="14"/>
          </p:nvPr>
        </p:nvSpPr>
        <p:spPr>
          <a:xfrm>
            <a:off x="4707526" y="2364954"/>
            <a:ext cx="2825751" cy="1848973"/>
          </a:xfrm>
          <a:prstGeom prst="rect">
            <a:avLst/>
          </a:prstGeom>
        </p:spPr>
        <p:txBody>
          <a:bodyPr lIns="91439" tIns="45719" rIns="91439" bIns="45719" anchor="t">
            <a:noAutofit/>
          </a:bodyPr>
          <a:lstStyle>
            <a:lvl1pPr>
              <a:defRPr/>
            </a:lvl1pPr>
          </a:lstStyle>
          <a:p>
            <a:endParaRPr dirty="0"/>
          </a:p>
        </p:txBody>
      </p:sp>
      <p:sp>
        <p:nvSpPr>
          <p:cNvPr id="837" name="Shape 837"/>
          <p:cNvSpPr/>
          <p:nvPr/>
        </p:nvSpPr>
        <p:spPr>
          <a:xfrm>
            <a:off x="903571" y="2368767"/>
            <a:ext cx="3714751" cy="1846575"/>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8" name="Shape 838"/>
          <p:cNvSpPr>
            <a:spLocks noGrp="1"/>
          </p:cNvSpPr>
          <p:nvPr>
            <p:ph type="pic" sz="quarter" idx="15"/>
          </p:nvPr>
        </p:nvSpPr>
        <p:spPr>
          <a:xfrm>
            <a:off x="903571" y="2364954"/>
            <a:ext cx="3714751" cy="1848768"/>
          </a:xfrm>
          <a:prstGeom prst="rect">
            <a:avLst/>
          </a:prstGeom>
        </p:spPr>
        <p:txBody>
          <a:bodyPr lIns="91439" tIns="45719" rIns="91439" bIns="45719" anchor="t">
            <a:noAutofit/>
          </a:bodyPr>
          <a:lstStyle>
            <a:lvl1pPr>
              <a:defRPr/>
            </a:lvl1pPr>
          </a:lstStyle>
          <a:p>
            <a:endParaRPr dirty="0"/>
          </a:p>
        </p:txBody>
      </p:sp>
      <p:sp>
        <p:nvSpPr>
          <p:cNvPr id="839" name="Shape 839"/>
          <p:cNvSpPr/>
          <p:nvPr/>
        </p:nvSpPr>
        <p:spPr>
          <a:xfrm>
            <a:off x="5127831" y="4294745"/>
            <a:ext cx="6160598"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0" name="Shape 840"/>
          <p:cNvSpPr/>
          <p:nvPr/>
        </p:nvSpPr>
        <p:spPr>
          <a:xfrm>
            <a:off x="905159" y="4294745"/>
            <a:ext cx="4127501"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1" name="Shape 841"/>
          <p:cNvSpPr>
            <a:spLocks noGrp="1"/>
          </p:cNvSpPr>
          <p:nvPr>
            <p:ph type="pic" sz="quarter" idx="16"/>
          </p:nvPr>
        </p:nvSpPr>
        <p:spPr>
          <a:xfrm>
            <a:off x="905159" y="4294745"/>
            <a:ext cx="4127501" cy="1854201"/>
          </a:xfrm>
          <a:prstGeom prst="rect">
            <a:avLst/>
          </a:prstGeom>
        </p:spPr>
        <p:txBody>
          <a:bodyPr lIns="91439" tIns="45719" rIns="91439" bIns="45719" anchor="t">
            <a:noAutofit/>
          </a:bodyPr>
          <a:lstStyle>
            <a:lvl1pPr>
              <a:defRPr/>
            </a:lvl1pPr>
          </a:lstStyle>
          <a:p>
            <a:endParaRPr dirty="0"/>
          </a:p>
        </p:txBody>
      </p:sp>
      <p:sp>
        <p:nvSpPr>
          <p:cNvPr id="842" name="Shape 842"/>
          <p:cNvSpPr>
            <a:spLocks noGrp="1"/>
          </p:cNvSpPr>
          <p:nvPr>
            <p:ph type="pic" sz="quarter" idx="17"/>
          </p:nvPr>
        </p:nvSpPr>
        <p:spPr>
          <a:xfrm>
            <a:off x="5127831" y="4294745"/>
            <a:ext cx="6160598" cy="1854201"/>
          </a:xfrm>
          <a:prstGeom prst="rect">
            <a:avLst/>
          </a:prstGeom>
        </p:spPr>
        <p:txBody>
          <a:bodyPr lIns="91439" tIns="45719" rIns="91439" bIns="45719" anchor="t">
            <a:noAutofit/>
          </a:bodyPr>
          <a:lstStyle>
            <a:lvl1pPr>
              <a:defRPr/>
            </a:lvl1pPr>
          </a:lstStyle>
          <a:p>
            <a:endParaRPr dirty="0"/>
          </a:p>
        </p:txBody>
      </p:sp>
      <p:sp>
        <p:nvSpPr>
          <p:cNvPr id="843" name="Shape 84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05597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rvic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197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Portfolio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387468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1" name="Shape 88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22513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Portfolio (8)">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298922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9" name="Shape 8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04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x">
  <p:cSld name="Device (1)">
    <p:spTree>
      <p:nvGrpSpPr>
        <p:cNvPr id="1" name=""/>
        <p:cNvGrpSpPr/>
        <p:nvPr/>
      </p:nvGrpSpPr>
      <p:grpSpPr>
        <a:xfrm>
          <a:off x="0" y="0"/>
          <a:ext cx="0" cy="0"/>
          <a:chOff x="0" y="0"/>
          <a:chExt cx="0" cy="0"/>
        </a:xfrm>
      </p:grpSpPr>
      <p:sp>
        <p:nvSpPr>
          <p:cNvPr id="896" name="Shape 896"/>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97" name="Shape 897"/>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898" name="Shape 898"/>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899" name="Phone_1.png"/>
          <p:cNvPicPr>
            <a:picLocks noChangeAspect="1"/>
          </p:cNvPicPr>
          <p:nvPr/>
        </p:nvPicPr>
        <p:blipFill>
          <a:blip r:embed="rId2"/>
          <a:stretch>
            <a:fillRect/>
          </a:stretch>
        </p:blipFill>
        <p:spPr>
          <a:xfrm>
            <a:off x="6598669" y="940323"/>
            <a:ext cx="3911601" cy="8032751"/>
          </a:xfrm>
          <a:prstGeom prst="rect">
            <a:avLst/>
          </a:prstGeom>
          <a:ln w="12700">
            <a:miter lim="400000"/>
          </a:ln>
        </p:spPr>
      </p:pic>
      <p:sp>
        <p:nvSpPr>
          <p:cNvPr id="900" name="Shape 900"/>
          <p:cNvSpPr>
            <a:spLocks noGrp="1"/>
          </p:cNvSpPr>
          <p:nvPr>
            <p:ph type="pic" sz="half" idx="13"/>
          </p:nvPr>
        </p:nvSpPr>
        <p:spPr>
          <a:xfrm>
            <a:off x="6853530" y="1922935"/>
            <a:ext cx="3397251" cy="6067527"/>
          </a:xfrm>
          <a:prstGeom prst="rect">
            <a:avLst/>
          </a:prstGeom>
        </p:spPr>
        <p:txBody>
          <a:bodyPr lIns="91439" tIns="45719" rIns="91439" bIns="45719" anchor="t">
            <a:noAutofit/>
          </a:bodyPr>
          <a:lstStyle>
            <a:lvl1pPr>
              <a:defRPr/>
            </a:lvl1pPr>
          </a:lstStyle>
          <a:p>
            <a:endParaRPr dirty="0"/>
          </a:p>
        </p:txBody>
      </p:sp>
      <p:sp>
        <p:nvSpPr>
          <p:cNvPr id="901" name="Shape 901"/>
          <p:cNvSpPr>
            <a:spLocks noGrp="1"/>
          </p:cNvSpPr>
          <p:nvPr>
            <p:ph type="sldNum" sz="quarter" idx="2"/>
          </p:nvPr>
        </p:nvSpPr>
        <p:spPr>
          <a:xfrm>
            <a:off x="11247541"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80703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Devic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6972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tx">
  <p:cSld name="Device (5)">
    <p:spTree>
      <p:nvGrpSpPr>
        <p:cNvPr id="1" name=""/>
        <p:cNvGrpSpPr/>
        <p:nvPr/>
      </p:nvGrpSpPr>
      <p:grpSpPr>
        <a:xfrm>
          <a:off x="0" y="0"/>
          <a:ext cx="0" cy="0"/>
          <a:chOff x="0" y="0"/>
          <a:chExt cx="0" cy="0"/>
        </a:xfrm>
      </p:grpSpPr>
      <p:sp>
        <p:nvSpPr>
          <p:cNvPr id="940" name="Shape 940"/>
          <p:cNvSpPr/>
          <p:nvPr/>
        </p:nvSpPr>
        <p:spPr>
          <a:xfrm>
            <a:off x="1642500" y="881092"/>
            <a:ext cx="8907000"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42" name="Shape 942"/>
          <p:cNvSpPr>
            <a:spLocks noGrp="1"/>
          </p:cNvSpPr>
          <p:nvPr>
            <p:ph type="pic" sz="quarter" idx="13"/>
          </p:nvPr>
        </p:nvSpPr>
        <p:spPr>
          <a:xfrm>
            <a:off x="8132530" y="2247882"/>
            <a:ext cx="1652769" cy="2959081"/>
          </a:xfrm>
          <a:prstGeom prst="rect">
            <a:avLst/>
          </a:prstGeom>
        </p:spPr>
        <p:txBody>
          <a:bodyPr lIns="91439" tIns="45719" rIns="91439" bIns="45719" anchor="t">
            <a:noAutofit/>
          </a:bodyPr>
          <a:lstStyle>
            <a:lvl1pPr>
              <a:defRPr/>
            </a:lvl1pPr>
          </a:lstStyle>
          <a:p>
            <a:endParaRPr dirty="0"/>
          </a:p>
        </p:txBody>
      </p:sp>
      <p:sp>
        <p:nvSpPr>
          <p:cNvPr id="944" name="Shape 94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78908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type="tx">
  <p:cSld name="Device (7)">
    <p:spTree>
      <p:nvGrpSpPr>
        <p:cNvPr id="1" name=""/>
        <p:cNvGrpSpPr/>
        <p:nvPr/>
      </p:nvGrpSpPr>
      <p:grpSpPr>
        <a:xfrm>
          <a:off x="0" y="0"/>
          <a:ext cx="0" cy="0"/>
          <a:chOff x="0" y="0"/>
          <a:chExt cx="0" cy="0"/>
        </a:xfrm>
      </p:grpSpPr>
      <p:pic>
        <p:nvPicPr>
          <p:cNvPr id="962" name="Watch_1.png"/>
          <p:cNvPicPr>
            <a:picLocks noChangeAspect="1"/>
          </p:cNvPicPr>
          <p:nvPr/>
        </p:nvPicPr>
        <p:blipFill>
          <a:blip r:embed="rId2"/>
          <a:stretch>
            <a:fillRect/>
          </a:stretch>
        </p:blipFill>
        <p:spPr>
          <a:xfrm>
            <a:off x="4448040" y="2677152"/>
            <a:ext cx="3509674" cy="5493932"/>
          </a:xfrm>
          <a:prstGeom prst="rect">
            <a:avLst/>
          </a:prstGeom>
          <a:ln w="12700">
            <a:miter lim="400000"/>
          </a:ln>
        </p:spPr>
      </p:pic>
      <p:sp>
        <p:nvSpPr>
          <p:cNvPr id="963" name="Shape 963"/>
          <p:cNvSpPr>
            <a:spLocks noGrp="1"/>
          </p:cNvSpPr>
          <p:nvPr>
            <p:ph type="pic" sz="quarter" idx="13"/>
          </p:nvPr>
        </p:nvSpPr>
        <p:spPr>
          <a:xfrm>
            <a:off x="4601639" y="3667131"/>
            <a:ext cx="3032531" cy="3598066"/>
          </a:xfrm>
          <a:prstGeom prst="roundRect">
            <a:avLst>
              <a:gd name="adj" fmla="val 15461"/>
            </a:avLst>
          </a:prstGeom>
        </p:spPr>
        <p:txBody>
          <a:bodyPr lIns="91439" tIns="45719" rIns="91439" bIns="45719" anchor="t">
            <a:noAutofit/>
          </a:bodyPr>
          <a:lstStyle>
            <a:lvl1pPr>
              <a:defRPr/>
            </a:lvl1pPr>
          </a:lstStyle>
          <a:p>
            <a:endParaRPr dirty="0"/>
          </a:p>
        </p:txBody>
      </p:sp>
      <p:sp>
        <p:nvSpPr>
          <p:cNvPr id="961" name="Shape 96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964" name="Shape 96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05142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tx">
  <p:cSld name="Device (8)">
    <p:spTree>
      <p:nvGrpSpPr>
        <p:cNvPr id="1" name=""/>
        <p:cNvGrpSpPr/>
        <p:nvPr/>
      </p:nvGrpSpPr>
      <p:grpSpPr>
        <a:xfrm>
          <a:off x="0" y="0"/>
          <a:ext cx="0" cy="0"/>
          <a:chOff x="0" y="0"/>
          <a:chExt cx="0" cy="0"/>
        </a:xfrm>
      </p:grpSpPr>
      <p:sp>
        <p:nvSpPr>
          <p:cNvPr id="971" name="Shape 97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72" name="Shape 97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973" name="Shape 973"/>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974" name="Tablet_1.png"/>
          <p:cNvPicPr>
            <a:picLocks noChangeAspect="1"/>
          </p:cNvPicPr>
          <p:nvPr/>
        </p:nvPicPr>
        <p:blipFill>
          <a:blip r:embed="rId2"/>
          <a:stretch>
            <a:fillRect/>
          </a:stretch>
        </p:blipFill>
        <p:spPr>
          <a:xfrm>
            <a:off x="6799720" y="859385"/>
            <a:ext cx="3634715" cy="5139231"/>
          </a:xfrm>
          <a:prstGeom prst="rect">
            <a:avLst/>
          </a:prstGeom>
          <a:ln w="12700">
            <a:miter lim="400000"/>
          </a:ln>
        </p:spPr>
      </p:pic>
      <p:sp>
        <p:nvSpPr>
          <p:cNvPr id="975" name="Shape 975"/>
          <p:cNvSpPr>
            <a:spLocks noGrp="1"/>
          </p:cNvSpPr>
          <p:nvPr>
            <p:ph type="pic" sz="quarter" idx="13"/>
          </p:nvPr>
        </p:nvSpPr>
        <p:spPr>
          <a:xfrm>
            <a:off x="7035767" y="1330325"/>
            <a:ext cx="3155951" cy="4210050"/>
          </a:xfrm>
          <a:prstGeom prst="rect">
            <a:avLst/>
          </a:prstGeom>
        </p:spPr>
        <p:txBody>
          <a:bodyPr lIns="91439" tIns="45719" rIns="91439" bIns="45719" anchor="t">
            <a:noAutofit/>
          </a:bodyPr>
          <a:lstStyle>
            <a:lvl1pPr>
              <a:defRPr/>
            </a:lvl1pPr>
          </a:lstStyle>
          <a:p>
            <a:endParaRPr dirty="0"/>
          </a:p>
        </p:txBody>
      </p:sp>
      <p:sp>
        <p:nvSpPr>
          <p:cNvPr id="976" name="Shape 976"/>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33663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type="tx">
  <p:cSld name="Device (9)">
    <p:spTree>
      <p:nvGrpSpPr>
        <p:cNvPr id="1" name=""/>
        <p:cNvGrpSpPr/>
        <p:nvPr/>
      </p:nvGrpSpPr>
      <p:grpSpPr>
        <a:xfrm>
          <a:off x="0" y="0"/>
          <a:ext cx="0" cy="0"/>
          <a:chOff x="0" y="0"/>
          <a:chExt cx="0" cy="0"/>
        </a:xfrm>
      </p:grpSpPr>
      <p:sp>
        <p:nvSpPr>
          <p:cNvPr id="983" name="Shape 983"/>
          <p:cNvSpPr>
            <a:spLocks noGrp="1"/>
          </p:cNvSpPr>
          <p:nvPr>
            <p:ph type="pic" idx="13"/>
          </p:nvPr>
        </p:nvSpPr>
        <p:spPr>
          <a:xfrm>
            <a:off x="1642500" y="881092"/>
            <a:ext cx="8907000" cy="5095817"/>
          </a:xfrm>
          <a:prstGeom prst="rect">
            <a:avLst/>
          </a:prstGeom>
        </p:spPr>
        <p:txBody>
          <a:bodyPr lIns="91439" tIns="45719" rIns="91439" bIns="45719" anchor="t">
            <a:noAutofit/>
          </a:bodyPr>
          <a:lstStyle>
            <a:lvl1pPr>
              <a:defRPr/>
            </a:lvl1pPr>
          </a:lstStyle>
          <a:p>
            <a:endParaRPr dirty="0"/>
          </a:p>
        </p:txBody>
      </p:sp>
      <p:sp>
        <p:nvSpPr>
          <p:cNvPr id="984" name="Shape 984"/>
          <p:cNvSpPr>
            <a:spLocks noGrp="1"/>
          </p:cNvSpPr>
          <p:nvPr>
            <p:ph type="pic" sz="half" idx="14"/>
          </p:nvPr>
        </p:nvSpPr>
        <p:spPr>
          <a:xfrm>
            <a:off x="3986129" y="3388701"/>
            <a:ext cx="4219743" cy="5619751"/>
          </a:xfrm>
          <a:prstGeom prst="rect">
            <a:avLst/>
          </a:prstGeom>
        </p:spPr>
        <p:txBody>
          <a:bodyPr lIns="91439" tIns="45719" rIns="91439" bIns="45719" anchor="t">
            <a:noAutofit/>
          </a:bodyPr>
          <a:lstStyle>
            <a:lvl1pPr>
              <a:defRPr/>
            </a:lvl1pPr>
          </a:lstStyle>
          <a:p>
            <a:endParaRPr dirty="0"/>
          </a:p>
        </p:txBody>
      </p:sp>
      <p:sp>
        <p:nvSpPr>
          <p:cNvPr id="985" name="Shape 98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2679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type="tx">
  <p:cSld name="Device (10)">
    <p:spTree>
      <p:nvGrpSpPr>
        <p:cNvPr id="1" name=""/>
        <p:cNvGrpSpPr/>
        <p:nvPr/>
      </p:nvGrpSpPr>
      <p:grpSpPr>
        <a:xfrm>
          <a:off x="0" y="0"/>
          <a:ext cx="0" cy="0"/>
          <a:chOff x="0" y="0"/>
          <a:chExt cx="0" cy="0"/>
        </a:xfrm>
      </p:grpSpPr>
      <p:pic>
        <p:nvPicPr>
          <p:cNvPr id="992" name="Watch_1.png"/>
          <p:cNvPicPr>
            <a:picLocks noChangeAspect="1"/>
          </p:cNvPicPr>
          <p:nvPr/>
        </p:nvPicPr>
        <p:blipFill>
          <a:blip r:embed="rId2"/>
          <a:stretch>
            <a:fillRect/>
          </a:stretch>
        </p:blipFill>
        <p:spPr>
          <a:xfrm>
            <a:off x="-1340184" y="-260970"/>
            <a:ext cx="4714508" cy="7379940"/>
          </a:xfrm>
          <a:prstGeom prst="rect">
            <a:avLst/>
          </a:prstGeom>
          <a:ln w="12700">
            <a:miter lim="400000"/>
          </a:ln>
        </p:spPr>
      </p:pic>
      <p:sp>
        <p:nvSpPr>
          <p:cNvPr id="993" name="Shape 993"/>
          <p:cNvSpPr>
            <a:spLocks noGrp="1"/>
          </p:cNvSpPr>
          <p:nvPr>
            <p:ph type="pic" sz="half" idx="13"/>
          </p:nvPr>
        </p:nvSpPr>
        <p:spPr>
          <a:xfrm>
            <a:off x="-1133856" y="1068858"/>
            <a:ext cx="4073566" cy="4833244"/>
          </a:xfrm>
          <a:prstGeom prst="roundRect">
            <a:avLst>
              <a:gd name="adj" fmla="val 15563"/>
            </a:avLst>
          </a:prstGeom>
        </p:spPr>
        <p:txBody>
          <a:bodyPr lIns="91439" tIns="45719" rIns="91439" bIns="45719" anchor="t">
            <a:noAutofit/>
          </a:bodyPr>
          <a:lstStyle>
            <a:lvl1pPr>
              <a:defRPr/>
            </a:lvl1pPr>
          </a:lstStyle>
          <a:p>
            <a:endParaRPr dirty="0"/>
          </a:p>
        </p:txBody>
      </p:sp>
      <p:sp>
        <p:nvSpPr>
          <p:cNvPr id="994" name="Shape 99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20471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type="tx">
  <p:cSld name="Device (11)">
    <p:spTree>
      <p:nvGrpSpPr>
        <p:cNvPr id="1" name=""/>
        <p:cNvGrpSpPr/>
        <p:nvPr/>
      </p:nvGrpSpPr>
      <p:grpSpPr>
        <a:xfrm>
          <a:off x="0" y="0"/>
          <a:ext cx="0" cy="0"/>
          <a:chOff x="0" y="0"/>
          <a:chExt cx="0" cy="0"/>
        </a:xfrm>
      </p:grpSpPr>
      <p:sp>
        <p:nvSpPr>
          <p:cNvPr id="1001" name="Shape 100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pic>
        <p:nvPicPr>
          <p:cNvPr id="1002" name="Tablet_3.png"/>
          <p:cNvPicPr>
            <a:picLocks noChangeAspect="1"/>
          </p:cNvPicPr>
          <p:nvPr/>
        </p:nvPicPr>
        <p:blipFill>
          <a:blip r:embed="rId2"/>
          <a:stretch>
            <a:fillRect/>
          </a:stretch>
        </p:blipFill>
        <p:spPr>
          <a:xfrm>
            <a:off x="6797854" y="2788959"/>
            <a:ext cx="4850312" cy="6858001"/>
          </a:xfrm>
          <a:prstGeom prst="rect">
            <a:avLst/>
          </a:prstGeom>
          <a:ln w="12700">
            <a:miter lim="400000"/>
          </a:ln>
        </p:spPr>
      </p:pic>
      <p:sp>
        <p:nvSpPr>
          <p:cNvPr id="1003" name="Shape 1003"/>
          <p:cNvSpPr>
            <a:spLocks noGrp="1"/>
          </p:cNvSpPr>
          <p:nvPr>
            <p:ph type="pic" sz="half" idx="13"/>
          </p:nvPr>
        </p:nvSpPr>
        <p:spPr>
          <a:xfrm>
            <a:off x="7114320" y="3417358"/>
            <a:ext cx="4217381" cy="5613401"/>
          </a:xfrm>
          <a:prstGeom prst="rect">
            <a:avLst/>
          </a:prstGeom>
        </p:spPr>
        <p:txBody>
          <a:bodyPr lIns="91439" tIns="45719" rIns="91439" bIns="45719" anchor="t">
            <a:noAutofit/>
          </a:bodyPr>
          <a:lstStyle>
            <a:lvl1pPr>
              <a:defRPr/>
            </a:lvl1pPr>
          </a:lstStyle>
          <a:p>
            <a:endParaRPr dirty="0"/>
          </a:p>
        </p:txBody>
      </p:sp>
      <p:sp>
        <p:nvSpPr>
          <p:cNvPr id="1004" name="Shape 100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04008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fographic (1)">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Shape 258"/>
          <p:cNvSpPr>
            <a:spLocks noGrp="1"/>
          </p:cNvSpPr>
          <p:nvPr>
            <p:ph type="pic" sz="quarter" idx="14"/>
          </p:nvPr>
        </p:nvSpPr>
        <p:spPr>
          <a:xfrm>
            <a:off x="4760537" y="1029840"/>
            <a:ext cx="2670927" cy="3085792"/>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3532160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tx">
  <p:cSld name="Device (12)">
    <p:spTree>
      <p:nvGrpSpPr>
        <p:cNvPr id="1" name=""/>
        <p:cNvGrpSpPr/>
        <p:nvPr/>
      </p:nvGrpSpPr>
      <p:grpSpPr>
        <a:xfrm>
          <a:off x="0" y="0"/>
          <a:ext cx="0" cy="0"/>
          <a:chOff x="0" y="0"/>
          <a:chExt cx="0" cy="0"/>
        </a:xfrm>
      </p:grpSpPr>
      <p:pic>
        <p:nvPicPr>
          <p:cNvPr id="1011" name="Tablet_1.png"/>
          <p:cNvPicPr>
            <a:picLocks noChangeAspect="1"/>
          </p:cNvPicPr>
          <p:nvPr/>
        </p:nvPicPr>
        <p:blipFill>
          <a:blip r:embed="rId2"/>
          <a:stretch>
            <a:fillRect/>
          </a:stretch>
        </p:blipFill>
        <p:spPr>
          <a:xfrm>
            <a:off x="-1440945" y="971270"/>
            <a:ext cx="5221503" cy="7382838"/>
          </a:xfrm>
          <a:prstGeom prst="rect">
            <a:avLst/>
          </a:prstGeom>
          <a:ln w="12700">
            <a:miter lim="400000"/>
          </a:ln>
        </p:spPr>
      </p:pic>
      <p:sp>
        <p:nvSpPr>
          <p:cNvPr id="1012" name="Shape 1012"/>
          <p:cNvSpPr>
            <a:spLocks noGrp="1"/>
          </p:cNvSpPr>
          <p:nvPr>
            <p:ph type="pic" sz="half" idx="13"/>
          </p:nvPr>
        </p:nvSpPr>
        <p:spPr>
          <a:xfrm>
            <a:off x="-1101848" y="1647806"/>
            <a:ext cx="4533727" cy="6048010"/>
          </a:xfrm>
          <a:prstGeom prst="rect">
            <a:avLst/>
          </a:prstGeom>
        </p:spPr>
        <p:txBody>
          <a:bodyPr lIns="91439" tIns="45719" rIns="91439" bIns="45719" anchor="t">
            <a:noAutofit/>
          </a:bodyPr>
          <a:lstStyle>
            <a:lvl1pPr>
              <a:defRPr/>
            </a:lvl1pPr>
          </a:lstStyle>
          <a:p>
            <a:endParaRPr dirty="0"/>
          </a:p>
        </p:txBody>
      </p:sp>
      <p:sp>
        <p:nvSpPr>
          <p:cNvPr id="1013" name="Shape 10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347171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tx">
  <p:cSld name="Device (13)">
    <p:spTree>
      <p:nvGrpSpPr>
        <p:cNvPr id="1" name=""/>
        <p:cNvGrpSpPr/>
        <p:nvPr/>
      </p:nvGrpSpPr>
      <p:grpSpPr>
        <a:xfrm>
          <a:off x="0" y="0"/>
          <a:ext cx="0" cy="0"/>
          <a:chOff x="0" y="0"/>
          <a:chExt cx="0" cy="0"/>
        </a:xfrm>
      </p:grpSpPr>
      <p:sp>
        <p:nvSpPr>
          <p:cNvPr id="1020" name="Shape 1020"/>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21" name="Shape 1021"/>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1022" name="Shape 1022"/>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23" name="Shape 1023"/>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pic>
        <p:nvPicPr>
          <p:cNvPr id="1024" name="Notebook_1.png"/>
          <p:cNvPicPr>
            <a:picLocks noChangeAspect="1"/>
          </p:cNvPicPr>
          <p:nvPr/>
        </p:nvPicPr>
        <p:blipFill>
          <a:blip r:embed="rId2"/>
          <a:stretch>
            <a:fillRect/>
          </a:stretch>
        </p:blipFill>
        <p:spPr>
          <a:xfrm>
            <a:off x="5989266" y="1981754"/>
            <a:ext cx="4933583" cy="2894492"/>
          </a:xfrm>
          <a:prstGeom prst="rect">
            <a:avLst/>
          </a:prstGeom>
          <a:ln w="12700">
            <a:miter lim="400000"/>
          </a:ln>
        </p:spPr>
      </p:pic>
      <p:sp>
        <p:nvSpPr>
          <p:cNvPr id="1025" name="Shape 1025"/>
          <p:cNvSpPr>
            <a:spLocks noGrp="1"/>
          </p:cNvSpPr>
          <p:nvPr>
            <p:ph type="pic" sz="quarter" idx="13"/>
          </p:nvPr>
        </p:nvSpPr>
        <p:spPr>
          <a:xfrm>
            <a:off x="6606024" y="2199548"/>
            <a:ext cx="3817686" cy="2458905"/>
          </a:xfrm>
          <a:prstGeom prst="rect">
            <a:avLst/>
          </a:prstGeom>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1940022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type="tx">
  <p:cSld name="Device (14)">
    <p:spTree>
      <p:nvGrpSpPr>
        <p:cNvPr id="1" name=""/>
        <p:cNvGrpSpPr/>
        <p:nvPr/>
      </p:nvGrpSpPr>
      <p:grpSpPr>
        <a:xfrm>
          <a:off x="0" y="0"/>
          <a:ext cx="0" cy="0"/>
          <a:chOff x="0" y="0"/>
          <a:chExt cx="0" cy="0"/>
        </a:xfrm>
      </p:grpSpPr>
      <p:pic>
        <p:nvPicPr>
          <p:cNvPr id="1032" name="Notebook_2.png"/>
          <p:cNvPicPr>
            <a:picLocks noChangeAspect="1"/>
          </p:cNvPicPr>
          <p:nvPr/>
        </p:nvPicPr>
        <p:blipFill>
          <a:blip r:embed="rId2"/>
          <a:stretch>
            <a:fillRect/>
          </a:stretch>
        </p:blipFill>
        <p:spPr>
          <a:xfrm>
            <a:off x="-4050051" y="707298"/>
            <a:ext cx="9175751" cy="5295901"/>
          </a:xfrm>
          <a:prstGeom prst="rect">
            <a:avLst/>
          </a:prstGeom>
          <a:ln w="12700">
            <a:miter lim="400000"/>
          </a:ln>
        </p:spPr>
      </p:pic>
      <p:sp>
        <p:nvSpPr>
          <p:cNvPr id="1033" name="Shape 1033"/>
          <p:cNvSpPr>
            <a:spLocks noGrp="1"/>
          </p:cNvSpPr>
          <p:nvPr>
            <p:ph type="pic" sz="half" idx="13"/>
          </p:nvPr>
        </p:nvSpPr>
        <p:spPr>
          <a:xfrm>
            <a:off x="-2898733" y="1097683"/>
            <a:ext cx="6898515" cy="4312964"/>
          </a:xfrm>
          <a:prstGeom prst="rect">
            <a:avLst/>
          </a:prstGeom>
        </p:spPr>
        <p:txBody>
          <a:bodyPr lIns="91439" tIns="45719" rIns="91439" bIns="45719" anchor="t">
            <a:noAutofit/>
          </a:bodyPr>
          <a:lstStyle>
            <a:lvl1pPr>
              <a:defRPr/>
            </a:lvl1pPr>
          </a:lstStyle>
          <a:p>
            <a:endParaRPr dirty="0"/>
          </a:p>
        </p:txBody>
      </p:sp>
      <p:sp>
        <p:nvSpPr>
          <p:cNvPr id="1034" name="Shape 10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64623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type="tx">
  <p:cSld name="Device (15)">
    <p:spTree>
      <p:nvGrpSpPr>
        <p:cNvPr id="1" name=""/>
        <p:cNvGrpSpPr/>
        <p:nvPr/>
      </p:nvGrpSpPr>
      <p:grpSpPr>
        <a:xfrm>
          <a:off x="0" y="0"/>
          <a:ext cx="0" cy="0"/>
          <a:chOff x="0" y="0"/>
          <a:chExt cx="0" cy="0"/>
        </a:xfrm>
      </p:grpSpPr>
      <p:pic>
        <p:nvPicPr>
          <p:cNvPr id="7" name="Phone_3.png"/>
          <p:cNvPicPr>
            <a:picLocks noChangeAspect="1"/>
          </p:cNvPicPr>
          <p:nvPr userDrawn="1"/>
        </p:nvPicPr>
        <p:blipFill>
          <a:blip r:embed="rId2"/>
          <a:stretch>
            <a:fillRect/>
          </a:stretch>
        </p:blipFill>
        <p:spPr>
          <a:xfrm>
            <a:off x="2867072" y="1752384"/>
            <a:ext cx="2363721" cy="4854070"/>
          </a:xfrm>
          <a:prstGeom prst="rect">
            <a:avLst/>
          </a:prstGeom>
          <a:ln w="12700">
            <a:miter lim="400000"/>
          </a:ln>
        </p:spPr>
      </p:pic>
      <p:pic>
        <p:nvPicPr>
          <p:cNvPr id="8" name="Tablet_2.png"/>
          <p:cNvPicPr>
            <a:picLocks noChangeAspect="1"/>
          </p:cNvPicPr>
          <p:nvPr userDrawn="1"/>
        </p:nvPicPr>
        <p:blipFill>
          <a:blip r:embed="rId3"/>
          <a:stretch>
            <a:fillRect/>
          </a:stretch>
        </p:blipFill>
        <p:spPr>
          <a:xfrm>
            <a:off x="4957330" y="793284"/>
            <a:ext cx="4320258" cy="6108542"/>
          </a:xfrm>
          <a:prstGeom prst="rect">
            <a:avLst/>
          </a:prstGeom>
          <a:ln w="12700">
            <a:miter lim="400000"/>
          </a:ln>
        </p:spPr>
      </p:pic>
      <p:sp>
        <p:nvSpPr>
          <p:cNvPr id="1042" name="Shape 1042"/>
          <p:cNvSpPr>
            <a:spLocks noGrp="1"/>
          </p:cNvSpPr>
          <p:nvPr>
            <p:ph type="pic" sz="quarter" idx="13"/>
          </p:nvPr>
        </p:nvSpPr>
        <p:spPr>
          <a:xfrm>
            <a:off x="3023187" y="2344934"/>
            <a:ext cx="1934144" cy="2218288"/>
          </a:xfrm>
          <a:prstGeom prst="rect">
            <a:avLst/>
          </a:prstGeom>
        </p:spPr>
        <p:txBody>
          <a:bodyPr lIns="91439" tIns="45719" rIns="91439" bIns="45719" anchor="t">
            <a:noAutofit/>
          </a:bodyPr>
          <a:lstStyle>
            <a:lvl1pPr>
              <a:defRPr/>
            </a:lvl1pPr>
          </a:lstStyle>
          <a:p>
            <a:endParaRPr dirty="0"/>
          </a:p>
        </p:txBody>
      </p:sp>
      <p:sp>
        <p:nvSpPr>
          <p:cNvPr id="1044" name="Shape 1044"/>
          <p:cNvSpPr>
            <a:spLocks noGrp="1"/>
          </p:cNvSpPr>
          <p:nvPr>
            <p:ph type="pic" sz="quarter" idx="14"/>
          </p:nvPr>
        </p:nvSpPr>
        <p:spPr>
          <a:xfrm>
            <a:off x="5238160" y="1349505"/>
            <a:ext cx="3758599" cy="3243604"/>
          </a:xfrm>
          <a:prstGeom prst="rect">
            <a:avLst/>
          </a:prstGeom>
        </p:spPr>
        <p:txBody>
          <a:bodyPr lIns="91439" tIns="45719" rIns="91439" bIns="45719" anchor="t">
            <a:noAutofit/>
          </a:bodyPr>
          <a:lstStyle>
            <a:lvl1pPr>
              <a:defRPr/>
            </a:lvl1pPr>
          </a:lstStyle>
          <a:p>
            <a:endParaRPr dirty="0"/>
          </a:p>
        </p:txBody>
      </p:sp>
      <p:sp>
        <p:nvSpPr>
          <p:cNvPr id="1045" name="Shape 10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49784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type="tx">
  <p:cSld name="Device (16)">
    <p:spTree>
      <p:nvGrpSpPr>
        <p:cNvPr id="1" name=""/>
        <p:cNvGrpSpPr/>
        <p:nvPr/>
      </p:nvGrpSpPr>
      <p:grpSpPr>
        <a:xfrm>
          <a:off x="0" y="0"/>
          <a:ext cx="0" cy="0"/>
          <a:chOff x="0" y="0"/>
          <a:chExt cx="0" cy="0"/>
        </a:xfrm>
      </p:grpSpPr>
      <p:pic>
        <p:nvPicPr>
          <p:cNvPr id="7" name="Tablet_2.png"/>
          <p:cNvPicPr>
            <a:picLocks noChangeAspect="1"/>
          </p:cNvPicPr>
          <p:nvPr userDrawn="1"/>
        </p:nvPicPr>
        <p:blipFill>
          <a:blip r:embed="rId2"/>
          <a:stretch>
            <a:fillRect/>
          </a:stretch>
        </p:blipFill>
        <p:spPr>
          <a:xfrm>
            <a:off x="3074264" y="1901005"/>
            <a:ext cx="3406314" cy="4816288"/>
          </a:xfrm>
          <a:prstGeom prst="rect">
            <a:avLst/>
          </a:prstGeom>
          <a:ln w="12700">
            <a:miter lim="400000"/>
          </a:ln>
        </p:spPr>
      </p:pic>
      <p:sp>
        <p:nvSpPr>
          <p:cNvPr id="1052" name="Shape 1052"/>
          <p:cNvSpPr>
            <a:spLocks noGrp="1"/>
          </p:cNvSpPr>
          <p:nvPr>
            <p:ph type="pic" sz="quarter" idx="13"/>
          </p:nvPr>
        </p:nvSpPr>
        <p:spPr>
          <a:xfrm>
            <a:off x="3295684" y="2339558"/>
            <a:ext cx="2963473" cy="3946681"/>
          </a:xfrm>
          <a:custGeom>
            <a:avLst/>
            <a:gdLst>
              <a:gd name="connsiteX0" fmla="*/ 0 w 5926946"/>
              <a:gd name="connsiteY0" fmla="*/ 0 h 7893361"/>
              <a:gd name="connsiteX1" fmla="*/ 5926946 w 5926946"/>
              <a:gd name="connsiteY1" fmla="*/ 0 h 7893361"/>
              <a:gd name="connsiteX2" fmla="*/ 5926946 w 5926946"/>
              <a:gd name="connsiteY2" fmla="*/ 7893361 h 7893361"/>
              <a:gd name="connsiteX3" fmla="*/ 0 w 5926946"/>
              <a:gd name="connsiteY3" fmla="*/ 7893361 h 7893361"/>
              <a:gd name="connsiteX4" fmla="*/ 0 w 5926946"/>
              <a:gd name="connsiteY4" fmla="*/ 0 h 7893361"/>
              <a:gd name="connsiteX0" fmla="*/ 147 w 5927093"/>
              <a:gd name="connsiteY0" fmla="*/ 0 h 7893361"/>
              <a:gd name="connsiteX1" fmla="*/ 5927093 w 5927093"/>
              <a:gd name="connsiteY1" fmla="*/ 0 h 7893361"/>
              <a:gd name="connsiteX2" fmla="*/ 5927093 w 5927093"/>
              <a:gd name="connsiteY2" fmla="*/ 7893361 h 7893361"/>
              <a:gd name="connsiteX3" fmla="*/ 147 w 5927093"/>
              <a:gd name="connsiteY3" fmla="*/ 7893361 h 7893361"/>
              <a:gd name="connsiteX4" fmla="*/ 3254 w 5927093"/>
              <a:gd name="connsiteY4" fmla="*/ 823160 h 7893361"/>
              <a:gd name="connsiteX5" fmla="*/ 147 w 5927093"/>
              <a:gd name="connsiteY5"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96857 w 5926946"/>
              <a:gd name="connsiteY4" fmla="*/ 3020260 h 7893361"/>
              <a:gd name="connsiteX5" fmla="*/ 803207 w 5926946"/>
              <a:gd name="connsiteY5" fmla="*/ 2502735 h 7893361"/>
              <a:gd name="connsiteX6" fmla="*/ 774633 w 5926946"/>
              <a:gd name="connsiteY6" fmla="*/ 1486735 h 7893361"/>
              <a:gd name="connsiteX7" fmla="*/ 3107 w 5926946"/>
              <a:gd name="connsiteY7" fmla="*/ 823160 h 7893361"/>
              <a:gd name="connsiteX8" fmla="*/ 0 w 5926946"/>
              <a:gd name="connsiteY8"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3 w 5926946"/>
              <a:gd name="connsiteY7" fmla="*/ 1486735 h 7893361"/>
              <a:gd name="connsiteX8" fmla="*/ 3107 w 5926946"/>
              <a:gd name="connsiteY8" fmla="*/ 823160 h 7893361"/>
              <a:gd name="connsiteX9" fmla="*/ 0 w 5926946"/>
              <a:gd name="connsiteY9"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26946" h="7893361">
                <a:moveTo>
                  <a:pt x="0" y="0"/>
                </a:moveTo>
                <a:lnTo>
                  <a:pt x="4900487" y="0"/>
                </a:lnTo>
                <a:cubicBezTo>
                  <a:pt x="4908444" y="68012"/>
                  <a:pt x="4843375" y="199523"/>
                  <a:pt x="4794182" y="213560"/>
                </a:cubicBezTo>
                <a:cubicBezTo>
                  <a:pt x="4509490" y="285527"/>
                  <a:pt x="4431174" y="535293"/>
                  <a:pt x="4438582" y="626310"/>
                </a:cubicBezTo>
                <a:cubicBezTo>
                  <a:pt x="4435407" y="1345977"/>
                  <a:pt x="4390957" y="2052943"/>
                  <a:pt x="4470332" y="2778960"/>
                </a:cubicBezTo>
                <a:lnTo>
                  <a:pt x="5926946" y="7893361"/>
                </a:lnTo>
                <a:lnTo>
                  <a:pt x="771525" y="7890186"/>
                </a:lnTo>
                <a:cubicBezTo>
                  <a:pt x="769527" y="6975344"/>
                  <a:pt x="767235" y="3870014"/>
                  <a:pt x="771457" y="3058360"/>
                </a:cubicBezTo>
                <a:cubicBezTo>
                  <a:pt x="778854" y="3027756"/>
                  <a:pt x="791565" y="3064181"/>
                  <a:pt x="796857" y="3020260"/>
                </a:cubicBezTo>
                <a:cubicBezTo>
                  <a:pt x="798974" y="2989039"/>
                  <a:pt x="793153" y="2592164"/>
                  <a:pt x="803207" y="2502735"/>
                </a:cubicBezTo>
                <a:cubicBezTo>
                  <a:pt x="800561" y="2476806"/>
                  <a:pt x="769869" y="2500618"/>
                  <a:pt x="774632" y="2474160"/>
                </a:cubicBezTo>
                <a:cubicBezTo>
                  <a:pt x="769870" y="2304827"/>
                  <a:pt x="777279" y="1757139"/>
                  <a:pt x="774633" y="1486735"/>
                </a:cubicBezTo>
                <a:cubicBezTo>
                  <a:pt x="765626" y="768743"/>
                  <a:pt x="212646" y="846053"/>
                  <a:pt x="3107" y="823160"/>
                </a:cubicBezTo>
                <a:cubicBezTo>
                  <a:pt x="2071" y="548773"/>
                  <a:pt x="1036" y="274387"/>
                  <a:pt x="0"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8" name="Notebook_1.png"/>
          <p:cNvPicPr>
            <a:picLocks noChangeAspect="1"/>
          </p:cNvPicPr>
          <p:nvPr userDrawn="1"/>
        </p:nvPicPr>
        <p:blipFill>
          <a:blip r:embed="rId3"/>
          <a:stretch>
            <a:fillRect/>
          </a:stretch>
        </p:blipFill>
        <p:spPr>
          <a:xfrm>
            <a:off x="5461610" y="1497533"/>
            <a:ext cx="4933583" cy="2894493"/>
          </a:xfrm>
          <a:prstGeom prst="rect">
            <a:avLst/>
          </a:prstGeom>
          <a:ln w="12700">
            <a:miter lim="400000"/>
          </a:ln>
        </p:spPr>
      </p:pic>
      <p:sp>
        <p:nvSpPr>
          <p:cNvPr id="1053" name="Shape 1053"/>
          <p:cNvSpPr>
            <a:spLocks noGrp="1"/>
          </p:cNvSpPr>
          <p:nvPr>
            <p:ph type="pic" sz="quarter" idx="14"/>
          </p:nvPr>
        </p:nvSpPr>
        <p:spPr>
          <a:xfrm>
            <a:off x="5915348" y="1715327"/>
            <a:ext cx="3980707" cy="2458905"/>
          </a:xfrm>
          <a:custGeom>
            <a:avLst/>
            <a:gdLst>
              <a:gd name="connsiteX0" fmla="*/ 0 w 7635371"/>
              <a:gd name="connsiteY0" fmla="*/ 0 h 4917809"/>
              <a:gd name="connsiteX1" fmla="*/ 7635371 w 7635371"/>
              <a:gd name="connsiteY1" fmla="*/ 0 h 4917809"/>
              <a:gd name="connsiteX2" fmla="*/ 7635371 w 7635371"/>
              <a:gd name="connsiteY2" fmla="*/ 4917809 h 4917809"/>
              <a:gd name="connsiteX3" fmla="*/ 0 w 7635371"/>
              <a:gd name="connsiteY3" fmla="*/ 4917809 h 4917809"/>
              <a:gd name="connsiteX4" fmla="*/ 0 w 7635371"/>
              <a:gd name="connsiteY4" fmla="*/ 0 h 4917809"/>
              <a:gd name="connsiteX0" fmla="*/ 76 w 7635447"/>
              <a:gd name="connsiteY0" fmla="*/ 0 h 4917809"/>
              <a:gd name="connsiteX1" fmla="*/ 7635447 w 7635447"/>
              <a:gd name="connsiteY1" fmla="*/ 0 h 4917809"/>
              <a:gd name="connsiteX2" fmla="*/ 7635447 w 7635447"/>
              <a:gd name="connsiteY2" fmla="*/ 4917809 h 4917809"/>
              <a:gd name="connsiteX3" fmla="*/ 76 w 7635447"/>
              <a:gd name="connsiteY3" fmla="*/ 4917809 h 4917809"/>
              <a:gd name="connsiteX4" fmla="*/ 4859 w 7635447"/>
              <a:gd name="connsiteY4" fmla="*/ 859711 h 4917809"/>
              <a:gd name="connsiteX5" fmla="*/ 76 w 7635447"/>
              <a:gd name="connsiteY5"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61414" h="4917809">
                <a:moveTo>
                  <a:pt x="326043" y="0"/>
                </a:moveTo>
                <a:lnTo>
                  <a:pt x="7961414" y="0"/>
                </a:lnTo>
                <a:lnTo>
                  <a:pt x="7961414" y="4917809"/>
                </a:lnTo>
                <a:lnTo>
                  <a:pt x="326043" y="4917809"/>
                </a:lnTo>
                <a:cubicBezTo>
                  <a:pt x="-802529" y="4646644"/>
                  <a:pt x="1344441" y="3941927"/>
                  <a:pt x="1551930" y="3608321"/>
                </a:cubicBezTo>
                <a:cubicBezTo>
                  <a:pt x="1594319" y="3573165"/>
                  <a:pt x="1560926" y="3047404"/>
                  <a:pt x="1570980" y="2916171"/>
                </a:cubicBezTo>
                <a:cubicBezTo>
                  <a:pt x="1531349" y="2907473"/>
                  <a:pt x="1540289" y="2639417"/>
                  <a:pt x="1555105" y="2560571"/>
                </a:cubicBezTo>
                <a:cubicBezTo>
                  <a:pt x="1600140" y="2527002"/>
                  <a:pt x="1639242" y="2546813"/>
                  <a:pt x="1644004" y="2487546"/>
                </a:cubicBezTo>
                <a:cubicBezTo>
                  <a:pt x="1691685" y="2063452"/>
                  <a:pt x="1601142" y="2130359"/>
                  <a:pt x="1621780" y="2087496"/>
                </a:cubicBezTo>
                <a:cubicBezTo>
                  <a:pt x="1612840" y="2064511"/>
                  <a:pt x="1611726" y="2102313"/>
                  <a:pt x="1548755" y="2074796"/>
                </a:cubicBezTo>
                <a:cubicBezTo>
                  <a:pt x="1549870" y="1478194"/>
                  <a:pt x="1271785" y="1531642"/>
                  <a:pt x="1151880" y="1442971"/>
                </a:cubicBezTo>
                <a:cubicBezTo>
                  <a:pt x="1060550" y="1316200"/>
                  <a:pt x="1098934" y="1301841"/>
                  <a:pt x="1076976" y="1199868"/>
                </a:cubicBezTo>
                <a:cubicBezTo>
                  <a:pt x="1016813" y="790523"/>
                  <a:pt x="964200" y="880437"/>
                  <a:pt x="886781" y="859711"/>
                </a:cubicBezTo>
                <a:lnTo>
                  <a:pt x="330826" y="859711"/>
                </a:lnTo>
                <a:cubicBezTo>
                  <a:pt x="329232" y="573141"/>
                  <a:pt x="327637" y="286570"/>
                  <a:pt x="326043"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9" name="Watch_1.png"/>
          <p:cNvPicPr>
            <a:picLocks noChangeAspect="1"/>
          </p:cNvPicPr>
          <p:nvPr userDrawn="1"/>
        </p:nvPicPr>
        <p:blipFill>
          <a:blip r:embed="rId4"/>
          <a:stretch>
            <a:fillRect/>
          </a:stretch>
        </p:blipFill>
        <p:spPr>
          <a:xfrm>
            <a:off x="5507925" y="2144670"/>
            <a:ext cx="1240829" cy="1942354"/>
          </a:xfrm>
          <a:prstGeom prst="rect">
            <a:avLst/>
          </a:prstGeom>
          <a:ln w="12700">
            <a:miter lim="400000"/>
          </a:ln>
        </p:spPr>
      </p:pic>
      <p:pic>
        <p:nvPicPr>
          <p:cNvPr id="10" name="Phone_3.png"/>
          <p:cNvPicPr>
            <a:picLocks noChangeAspect="1"/>
          </p:cNvPicPr>
          <p:nvPr userDrawn="1"/>
        </p:nvPicPr>
        <p:blipFill>
          <a:blip r:embed="rId5"/>
          <a:stretch>
            <a:fillRect/>
          </a:stretch>
        </p:blipFill>
        <p:spPr>
          <a:xfrm>
            <a:off x="1796807" y="2754003"/>
            <a:ext cx="1897435" cy="3896518"/>
          </a:xfrm>
          <a:prstGeom prst="rect">
            <a:avLst/>
          </a:prstGeom>
          <a:ln w="12700">
            <a:miter lim="400000"/>
          </a:ln>
        </p:spPr>
      </p:pic>
      <p:sp>
        <p:nvSpPr>
          <p:cNvPr id="1054" name="Shape 1054"/>
          <p:cNvSpPr>
            <a:spLocks noGrp="1"/>
          </p:cNvSpPr>
          <p:nvPr>
            <p:ph type="pic" sz="quarter" idx="15"/>
          </p:nvPr>
        </p:nvSpPr>
        <p:spPr>
          <a:xfrm>
            <a:off x="5562229" y="2494673"/>
            <a:ext cx="1072137" cy="1272079"/>
          </a:xfrm>
          <a:prstGeom prst="roundRect">
            <a:avLst>
              <a:gd name="adj" fmla="val 13717"/>
            </a:avLst>
          </a:prstGeom>
        </p:spPr>
        <p:txBody>
          <a:bodyPr lIns="91439" tIns="45719" rIns="91439" bIns="45719" anchor="t">
            <a:noAutofit/>
          </a:bodyPr>
          <a:lstStyle>
            <a:lvl1pPr>
              <a:defRPr/>
            </a:lvl1pPr>
          </a:lstStyle>
          <a:p>
            <a:endParaRPr dirty="0"/>
          </a:p>
        </p:txBody>
      </p:sp>
      <p:sp>
        <p:nvSpPr>
          <p:cNvPr id="1055" name="Shape 1055"/>
          <p:cNvSpPr>
            <a:spLocks noGrp="1"/>
          </p:cNvSpPr>
          <p:nvPr>
            <p:ph type="pic" sz="quarter" idx="16"/>
          </p:nvPr>
        </p:nvSpPr>
        <p:spPr>
          <a:xfrm>
            <a:off x="1922124" y="3229662"/>
            <a:ext cx="1646802" cy="2922389"/>
          </a:xfrm>
          <a:prstGeom prst="rect">
            <a:avLst/>
          </a:prstGeom>
        </p:spPr>
        <p:txBody>
          <a:bodyPr lIns="91439" tIns="45719" rIns="91439" bIns="45719" anchor="t">
            <a:noAutofit/>
          </a:bodyPr>
          <a:lstStyle>
            <a:lvl1pPr>
              <a:defRPr/>
            </a:lvl1pPr>
          </a:lstStyle>
          <a:p>
            <a:endParaRPr dirty="0"/>
          </a:p>
        </p:txBody>
      </p:sp>
      <p:sp>
        <p:nvSpPr>
          <p:cNvPr id="1056" name="Shape 105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32077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Placeholder (Two slide)">
    <p:bg>
      <p:bgPr>
        <a:solidFill>
          <a:srgbClr val="16171A"/>
        </a:solidFill>
        <a:effectLst/>
      </p:bgPr>
    </p:bg>
    <p:spTree>
      <p:nvGrpSpPr>
        <p:cNvPr id="1" name=""/>
        <p:cNvGrpSpPr/>
        <p:nvPr/>
      </p:nvGrpSpPr>
      <p:grpSpPr>
        <a:xfrm>
          <a:off x="0" y="0"/>
          <a:ext cx="0" cy="0"/>
          <a:chOff x="0" y="0"/>
          <a:chExt cx="0" cy="0"/>
        </a:xfrm>
      </p:grpSpPr>
      <p:sp>
        <p:nvSpPr>
          <p:cNvPr id="6" name="Shape 1079"/>
          <p:cNvSpPr>
            <a:spLocks noGrp="1"/>
          </p:cNvSpPr>
          <p:nvPr>
            <p:ph type="pic" sz="quarter" idx="15"/>
          </p:nvPr>
        </p:nvSpPr>
        <p:spPr>
          <a:xfrm>
            <a:off x="1418024" y="923925"/>
            <a:ext cx="2916652" cy="5009758"/>
          </a:xfrm>
          <a:prstGeom prst="rect">
            <a:avLst/>
          </a:prstGeom>
        </p:spPr>
        <p:txBody>
          <a:bodyPr lIns="91439" tIns="45719" rIns="91439" bIns="45719" anchor="t">
            <a:noAutofit/>
          </a:bodyPr>
          <a:lstStyle>
            <a:lvl1pPr>
              <a:defRPr/>
            </a:lvl1pPr>
          </a:lstStyle>
          <a:p>
            <a:endParaRPr dirty="0"/>
          </a:p>
        </p:txBody>
      </p:sp>
      <p:sp>
        <p:nvSpPr>
          <p:cNvPr id="7" name="Shape 1079"/>
          <p:cNvSpPr>
            <a:spLocks noGrp="1"/>
          </p:cNvSpPr>
          <p:nvPr>
            <p:ph type="pic" sz="quarter" idx="16"/>
          </p:nvPr>
        </p:nvSpPr>
        <p:spPr>
          <a:xfrm>
            <a:off x="7857380" y="923925"/>
            <a:ext cx="2916652" cy="5009758"/>
          </a:xfrm>
          <a:prstGeom prst="rect">
            <a:avLst/>
          </a:prstGeom>
        </p:spPr>
        <p:txBody>
          <a:bodyPr lIns="91439" tIns="45719" rIns="91439" bIns="45719" anchor="t">
            <a:noAutofit/>
          </a:bodyPr>
          <a:lstStyle>
            <a:lvl1pPr>
              <a:defRPr/>
            </a:lvl1pPr>
          </a:lstStyle>
          <a:p>
            <a:endParaRPr dirty="0"/>
          </a:p>
        </p:txBody>
      </p:sp>
      <p:sp>
        <p:nvSpPr>
          <p:cNvPr id="8" name="Shape 1079"/>
          <p:cNvSpPr>
            <a:spLocks noGrp="1"/>
          </p:cNvSpPr>
          <p:nvPr>
            <p:ph type="pic" sz="quarter" idx="17"/>
          </p:nvPr>
        </p:nvSpPr>
        <p:spPr>
          <a:xfrm>
            <a:off x="10902316" y="923925"/>
            <a:ext cx="1289685" cy="5009758"/>
          </a:xfrm>
          <a:prstGeom prst="rect">
            <a:avLst/>
          </a:prstGeom>
        </p:spPr>
        <p:txBody>
          <a:bodyPr lIns="91439" tIns="45719" rIns="91439" bIns="45719" anchor="t">
            <a:noAutofit/>
          </a:bodyPr>
          <a:lstStyle>
            <a:lvl1pPr>
              <a:defRPr/>
            </a:lvl1pPr>
          </a:lstStyle>
          <a:p>
            <a:endParaRPr dirty="0"/>
          </a:p>
        </p:txBody>
      </p:sp>
      <p:sp>
        <p:nvSpPr>
          <p:cNvPr id="9" name="Shape 1079"/>
          <p:cNvSpPr>
            <a:spLocks noGrp="1"/>
          </p:cNvSpPr>
          <p:nvPr>
            <p:ph type="pic" sz="quarter" idx="18"/>
          </p:nvPr>
        </p:nvSpPr>
        <p:spPr>
          <a:xfrm>
            <a:off x="-1" y="923925"/>
            <a:ext cx="1289685" cy="5009758"/>
          </a:xfrm>
          <a:prstGeom prst="rect">
            <a:avLst/>
          </a:prstGeom>
        </p:spPr>
        <p:txBody>
          <a:bodyPr lIns="91439" tIns="45719" rIns="91439" bIns="45719" anchor="t">
            <a:noAutofit/>
          </a:bodyPr>
          <a:lstStyle>
            <a:lvl1pPr>
              <a:defRPr/>
            </a:lvl1pPr>
          </a:lstStyle>
          <a:p>
            <a:endParaRPr dirty="0"/>
          </a:p>
        </p:txBody>
      </p:sp>
      <p:sp>
        <p:nvSpPr>
          <p:cNvPr id="1079" name="Shape 1079"/>
          <p:cNvSpPr>
            <a:spLocks noGrp="1"/>
          </p:cNvSpPr>
          <p:nvPr>
            <p:ph type="pic" sz="quarter" idx="14"/>
          </p:nvPr>
        </p:nvSpPr>
        <p:spPr>
          <a:xfrm>
            <a:off x="4462959" y="924121"/>
            <a:ext cx="3266138" cy="5009758"/>
          </a:xfrm>
          <a:prstGeom prst="rect">
            <a:avLst/>
          </a:prstGeom>
        </p:spPr>
        <p:txBody>
          <a:bodyPr lIns="91439" tIns="45719" rIns="91439" bIns="45719" anchor="t">
            <a:noAutofit/>
          </a:bodyPr>
          <a:lstStyle>
            <a:lvl1pPr>
              <a:defRPr/>
            </a:lvl1pPr>
          </a:lstStyle>
          <a:p>
            <a:endParaRPr dirty="0"/>
          </a:p>
        </p:txBody>
      </p:sp>
      <p:sp>
        <p:nvSpPr>
          <p:cNvPr id="1080" name="Shape 108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28791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type="tx">
  <p:cSld name="Company Placeholder">
    <p:bg>
      <p:bgPr>
        <a:solidFill>
          <a:srgbClr val="16171A"/>
        </a:solidFill>
        <a:effectLst/>
      </p:bgPr>
    </p:bg>
    <p:spTree>
      <p:nvGrpSpPr>
        <p:cNvPr id="1" name=""/>
        <p:cNvGrpSpPr/>
        <p:nvPr/>
      </p:nvGrpSpPr>
      <p:grpSpPr>
        <a:xfrm>
          <a:off x="0" y="0"/>
          <a:ext cx="0" cy="0"/>
          <a:chOff x="0" y="0"/>
          <a:chExt cx="0" cy="0"/>
        </a:xfrm>
      </p:grpSpPr>
      <p:sp>
        <p:nvSpPr>
          <p:cNvPr id="1087" name="Shape 1087"/>
          <p:cNvSpPr>
            <a:spLocks noGrp="1"/>
          </p:cNvSpPr>
          <p:nvPr>
            <p:ph type="pic" idx="13"/>
          </p:nvPr>
        </p:nvSpPr>
        <p:spPr>
          <a:xfrm>
            <a:off x="-145371" y="-23671"/>
            <a:ext cx="12327572" cy="6905341"/>
          </a:xfrm>
          <a:prstGeom prst="rect">
            <a:avLst/>
          </a:prstGeom>
        </p:spPr>
        <p:txBody>
          <a:bodyPr lIns="91439" tIns="45719" rIns="91439" bIns="45719" anchor="t">
            <a:noAutofit/>
          </a:bodyPr>
          <a:lstStyle>
            <a:lvl1pPr>
              <a:defRPr/>
            </a:lvl1pPr>
          </a:lstStyle>
          <a:p>
            <a:endParaRPr dirty="0"/>
          </a:p>
        </p:txBody>
      </p:sp>
      <p:sp>
        <p:nvSpPr>
          <p:cNvPr id="1088" name="Shape 10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43817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tx">
  <p:cSld name="Placeholder Break (1)">
    <p:bg>
      <p:bgPr>
        <a:solidFill>
          <a:srgbClr val="16171A"/>
        </a:solidFill>
        <a:effectLst/>
      </p:bgPr>
    </p:bg>
    <p:spTree>
      <p:nvGrpSpPr>
        <p:cNvPr id="1" name=""/>
        <p:cNvGrpSpPr/>
        <p:nvPr/>
      </p:nvGrpSpPr>
      <p:grpSpPr>
        <a:xfrm>
          <a:off x="0" y="0"/>
          <a:ext cx="0" cy="0"/>
          <a:chOff x="0" y="0"/>
          <a:chExt cx="0" cy="0"/>
        </a:xfrm>
      </p:grpSpPr>
      <p:sp>
        <p:nvSpPr>
          <p:cNvPr id="1095" name="Shape 1095"/>
          <p:cNvSpPr>
            <a:spLocks noGrp="1"/>
          </p:cNvSpPr>
          <p:nvPr>
            <p:ph type="pic" idx="13"/>
          </p:nvPr>
        </p:nvSpPr>
        <p:spPr>
          <a:xfrm>
            <a:off x="-29731" y="-29526"/>
            <a:ext cx="12251462" cy="6917052"/>
          </a:xfrm>
          <a:prstGeom prst="rect">
            <a:avLst/>
          </a:prstGeom>
        </p:spPr>
        <p:txBody>
          <a:bodyPr lIns="91439" tIns="45719" rIns="91439" bIns="45719" anchor="t">
            <a:noAutofit/>
          </a:bodyPr>
          <a:lstStyle>
            <a:lvl1pPr>
              <a:defRPr/>
            </a:lvl1pPr>
          </a:lstStyle>
          <a:p>
            <a:endParaRPr dirty="0"/>
          </a:p>
        </p:txBody>
      </p:sp>
      <p:sp>
        <p:nvSpPr>
          <p:cNvPr id="1096" name="Shape 109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16331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type="tx">
  <p:cSld name="Placeholder Break (2)">
    <p:spTree>
      <p:nvGrpSpPr>
        <p:cNvPr id="1" name=""/>
        <p:cNvGrpSpPr/>
        <p:nvPr/>
      </p:nvGrpSpPr>
      <p:grpSpPr>
        <a:xfrm>
          <a:off x="0" y="0"/>
          <a:ext cx="0" cy="0"/>
          <a:chOff x="0" y="0"/>
          <a:chExt cx="0" cy="0"/>
        </a:xfrm>
      </p:grpSpPr>
      <p:sp>
        <p:nvSpPr>
          <p:cNvPr id="1103" name="Shape 1103"/>
          <p:cNvSpPr>
            <a:spLocks noGrp="1"/>
          </p:cNvSpPr>
          <p:nvPr>
            <p:ph type="pic" idx="13"/>
          </p:nvPr>
        </p:nvSpPr>
        <p:spPr>
          <a:xfrm>
            <a:off x="-29731" y="-46185"/>
            <a:ext cx="12251462" cy="6950369"/>
          </a:xfrm>
          <a:prstGeom prst="rect">
            <a:avLst/>
          </a:prstGeom>
        </p:spPr>
        <p:txBody>
          <a:bodyPr lIns="91439" tIns="45719" rIns="91439" bIns="45719" anchor="t">
            <a:noAutofit/>
          </a:bodyPr>
          <a:lstStyle>
            <a:lvl1pPr>
              <a:defRPr/>
            </a:lvl1pPr>
          </a:lstStyle>
          <a:p>
            <a:endParaRPr dirty="0"/>
          </a:p>
        </p:txBody>
      </p:sp>
      <p:sp>
        <p:nvSpPr>
          <p:cNvPr id="1104" name="Shape 11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9123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Placeholder Break (3)">
    <p:spTree>
      <p:nvGrpSpPr>
        <p:cNvPr id="1" name=""/>
        <p:cNvGrpSpPr/>
        <p:nvPr/>
      </p:nvGrpSpPr>
      <p:grpSpPr>
        <a:xfrm>
          <a:off x="0" y="0"/>
          <a:ext cx="0" cy="0"/>
          <a:chOff x="0" y="0"/>
          <a:chExt cx="0" cy="0"/>
        </a:xfrm>
      </p:grpSpPr>
      <p:sp>
        <p:nvSpPr>
          <p:cNvPr id="27" name="Picture Placeholder 8"/>
          <p:cNvSpPr>
            <a:spLocks noGrp="1"/>
          </p:cNvSpPr>
          <p:nvPr>
            <p:ph type="pic" sz="quarter" idx="11"/>
          </p:nvPr>
        </p:nvSpPr>
        <p:spPr>
          <a:xfrm>
            <a:off x="2041808" y="-420737"/>
            <a:ext cx="8193690" cy="782414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 name="connsiteX0" fmla="*/ 0 w 28121845"/>
              <a:gd name="connsiteY0" fmla="*/ 17663188 h 28149048"/>
              <a:gd name="connsiteX1" fmla="*/ 1816292 w 28121845"/>
              <a:gd name="connsiteY1" fmla="*/ 6652152 h 28149048"/>
              <a:gd name="connsiteX2" fmla="*/ 14493668 w 28121845"/>
              <a:gd name="connsiteY2" fmla="*/ 0 h 28149048"/>
              <a:gd name="connsiteX3" fmla="*/ 21687439 w 28121845"/>
              <a:gd name="connsiteY3" fmla="*/ 1583560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8121845"/>
              <a:gd name="connsiteY0" fmla="*/ 17663188 h 28149048"/>
              <a:gd name="connsiteX1" fmla="*/ 1816292 w 28121845"/>
              <a:gd name="connsiteY1" fmla="*/ 6652152 h 28149048"/>
              <a:gd name="connsiteX2" fmla="*/ 14493668 w 28121845"/>
              <a:gd name="connsiteY2" fmla="*/ 0 h 28149048"/>
              <a:gd name="connsiteX3" fmla="*/ 24813450 w 28121845"/>
              <a:gd name="connsiteY3" fmla="*/ 4261424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6348193 w 29083693"/>
              <a:gd name="connsiteY5" fmla="*/ 21450692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4818850 w 29083693"/>
              <a:gd name="connsiteY5" fmla="*/ 24853391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6454645 w 29083693"/>
              <a:gd name="connsiteY7" fmla="*/ 26557867 h 29115494"/>
              <a:gd name="connsiteX8" fmla="*/ 0 w 29083693"/>
              <a:gd name="connsiteY8" fmla="*/ 17663188 h 29115494"/>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4242391 w 29083693"/>
              <a:gd name="connsiteY7" fmla="*/ 24856519 h 29115494"/>
              <a:gd name="connsiteX8" fmla="*/ 0 w 29083693"/>
              <a:gd name="connsiteY8" fmla="*/ 17663188 h 29115494"/>
              <a:gd name="connsiteX0" fmla="*/ 0 w 29131787"/>
              <a:gd name="connsiteY0" fmla="*/ 14532303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32303 h 29115494"/>
              <a:gd name="connsiteX0" fmla="*/ 0 w 29131787"/>
              <a:gd name="connsiteY0" fmla="*/ 14562505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 name="connsiteX0" fmla="*/ 0 w 29131787"/>
              <a:gd name="connsiteY0" fmla="*/ 14562505 h 29115494"/>
              <a:gd name="connsiteX1" fmla="*/ 4259391 w 29131787"/>
              <a:gd name="connsiteY1" fmla="*/ 427630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1787" h="29115494">
                <a:moveTo>
                  <a:pt x="0" y="14562505"/>
                </a:moveTo>
                <a:lnTo>
                  <a:pt x="4259391" y="4276302"/>
                </a:lnTo>
                <a:lnTo>
                  <a:pt x="14541762" y="0"/>
                </a:lnTo>
                <a:lnTo>
                  <a:pt x="24861544" y="4261424"/>
                </a:lnTo>
                <a:lnTo>
                  <a:pt x="29131787" y="14561824"/>
                </a:lnTo>
                <a:lnTo>
                  <a:pt x="24866944" y="24853391"/>
                </a:lnTo>
                <a:lnTo>
                  <a:pt x="14567962" y="29115494"/>
                </a:lnTo>
                <a:lnTo>
                  <a:pt x="4290485" y="24856519"/>
                </a:lnTo>
                <a:lnTo>
                  <a:pt x="0" y="14562505"/>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26" name="Picture Placeholder 8"/>
          <p:cNvSpPr>
            <a:spLocks noGrp="1"/>
          </p:cNvSpPr>
          <p:nvPr>
            <p:ph type="pic" sz="quarter" idx="10"/>
          </p:nvPr>
        </p:nvSpPr>
        <p:spPr>
          <a:xfrm>
            <a:off x="2184291" y="-283079"/>
            <a:ext cx="7909631" cy="756172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1845" h="28138980">
                <a:moveTo>
                  <a:pt x="0" y="17653120"/>
                </a:moveTo>
                <a:lnTo>
                  <a:pt x="1816292" y="6642084"/>
                </a:lnTo>
                <a:lnTo>
                  <a:pt x="10819402" y="0"/>
                </a:lnTo>
                <a:lnTo>
                  <a:pt x="21687439" y="1573492"/>
                </a:lnTo>
                <a:lnTo>
                  <a:pt x="28121845" y="10464488"/>
                </a:lnTo>
                <a:lnTo>
                  <a:pt x="26348193" y="21440624"/>
                </a:lnTo>
                <a:lnTo>
                  <a:pt x="17328468" y="28138980"/>
                </a:lnTo>
                <a:lnTo>
                  <a:pt x="6454645" y="26547799"/>
                </a:lnTo>
                <a:lnTo>
                  <a:pt x="0" y="17653120"/>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927080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fographic (2)">
    <p:spTree>
      <p:nvGrpSpPr>
        <p:cNvPr id="1" name=""/>
        <p:cNvGrpSpPr/>
        <p:nvPr/>
      </p:nvGrpSpPr>
      <p:grpSpPr>
        <a:xfrm>
          <a:off x="0" y="0"/>
          <a:ext cx="0" cy="0"/>
          <a:chOff x="0" y="0"/>
          <a:chExt cx="0" cy="0"/>
        </a:xfrm>
      </p:grpSpPr>
      <p:sp>
        <p:nvSpPr>
          <p:cNvPr id="266" name="Shape 266"/>
          <p:cNvSpPr>
            <a:spLocks noGrp="1"/>
          </p:cNvSpPr>
          <p:nvPr>
            <p:ph type="title"/>
          </p:nvPr>
        </p:nvSpPr>
        <p:spPr>
          <a:xfrm>
            <a:off x="2285067" y="843812"/>
            <a:ext cx="7621866" cy="706438"/>
          </a:xfrm>
          <a:prstGeom prst="rect">
            <a:avLst/>
          </a:prstGeom>
        </p:spPr>
        <p:txBody>
          <a:bodyPr/>
          <a:lstStyle>
            <a:lvl1pPr>
              <a:lnSpc>
                <a:spcPct val="80000"/>
              </a:lnSpc>
              <a:defRPr sz="5000"/>
            </a:lvl1pPr>
          </a:lstStyle>
          <a:p>
            <a:r>
              <a:rPr dirty="0"/>
              <a:t>Title Text</a:t>
            </a:r>
          </a:p>
        </p:txBody>
      </p:sp>
      <p:sp>
        <p:nvSpPr>
          <p:cNvPr id="268" name="Shape 26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Picture Placeholder 8"/>
          <p:cNvSpPr>
            <a:spLocks noGrp="1"/>
          </p:cNvSpPr>
          <p:nvPr>
            <p:ph type="pic" sz="quarter" idx="10"/>
          </p:nvPr>
        </p:nvSpPr>
        <p:spPr>
          <a:xfrm>
            <a:off x="5242938" y="2792920"/>
            <a:ext cx="1706125" cy="170612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189444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63" name="Shape 106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08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type="tx">
  <p:cSld name="Blank (Dark)">
    <p:bg>
      <p:bgPr>
        <a:solidFill>
          <a:srgbClr val="16171A"/>
        </a:solidFill>
        <a:effectLst/>
      </p:bgPr>
    </p:bg>
    <p:spTree>
      <p:nvGrpSpPr>
        <p:cNvPr id="1" name=""/>
        <p:cNvGrpSpPr/>
        <p:nvPr/>
      </p:nvGrpSpPr>
      <p:grpSpPr>
        <a:xfrm>
          <a:off x="0" y="0"/>
          <a:ext cx="0" cy="0"/>
          <a:chOff x="0" y="0"/>
          <a:chExt cx="0" cy="0"/>
        </a:xfrm>
      </p:grpSpPr>
      <p:sp>
        <p:nvSpPr>
          <p:cNvPr id="1134" name="Shape 11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63165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175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Infographic (3)">
    <p:spTree>
      <p:nvGrpSpPr>
        <p:cNvPr id="1" name=""/>
        <p:cNvGrpSpPr/>
        <p:nvPr/>
      </p:nvGrpSpPr>
      <p:grpSpPr>
        <a:xfrm>
          <a:off x="0" y="0"/>
          <a:ext cx="0" cy="0"/>
          <a:chOff x="0" y="0"/>
          <a:chExt cx="0" cy="0"/>
        </a:xfrm>
      </p:grpSpPr>
      <p:sp>
        <p:nvSpPr>
          <p:cNvPr id="275" name="Shape 275"/>
          <p:cNvSpPr/>
          <p:nvPr/>
        </p:nvSpPr>
        <p:spPr>
          <a:xfrm>
            <a:off x="-6386" y="-6275"/>
            <a:ext cx="5364957" cy="6870550"/>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276" name="Shape 276"/>
          <p:cNvSpPr>
            <a:spLocks noGrp="1"/>
          </p:cNvSpPr>
          <p:nvPr>
            <p:ph type="pic" idx="13"/>
          </p:nvPr>
        </p:nvSpPr>
        <p:spPr>
          <a:xfrm>
            <a:off x="-6386" y="-6275"/>
            <a:ext cx="5364957" cy="6870549"/>
          </a:xfrm>
          <a:prstGeom prst="rect">
            <a:avLst/>
          </a:prstGeom>
        </p:spPr>
        <p:txBody>
          <a:bodyPr lIns="91439" tIns="45719" rIns="91439" bIns="45719" anchor="t">
            <a:noAutofit/>
          </a:bodyPr>
          <a:lstStyle>
            <a:lvl1pPr>
              <a:defRPr/>
            </a:lvl1pPr>
          </a:lstStyle>
          <a:p>
            <a:endParaRPr dirty="0"/>
          </a:p>
        </p:txBody>
      </p:sp>
      <p:sp>
        <p:nvSpPr>
          <p:cNvPr id="277" name="Shape 277"/>
          <p:cNvSpPr>
            <a:spLocks noGrp="1"/>
          </p:cNvSpPr>
          <p:nvPr>
            <p:ph type="title"/>
          </p:nvPr>
        </p:nvSpPr>
        <p:spPr>
          <a:xfrm>
            <a:off x="1053826" y="2316382"/>
            <a:ext cx="3244533" cy="1322388"/>
          </a:xfrm>
          <a:prstGeom prst="rect">
            <a:avLst/>
          </a:prstGeom>
        </p:spPr>
        <p:txBody>
          <a:bodyPr anchor="t"/>
          <a:lstStyle>
            <a:lvl1pPr algn="r">
              <a:lnSpc>
                <a:spcPct val="80000"/>
              </a:lnSpc>
              <a:defRPr sz="5000">
                <a:solidFill>
                  <a:srgbClr val="FFFFFF"/>
                </a:solidFill>
              </a:defRPr>
            </a:lvl1pPr>
          </a:lstStyle>
          <a:p>
            <a:r>
              <a:rPr dirty="0"/>
              <a:t>Title Text</a:t>
            </a:r>
          </a:p>
        </p:txBody>
      </p:sp>
      <p:sp>
        <p:nvSpPr>
          <p:cNvPr id="278" name="Shape 27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67911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lients about us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32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Gallery (1)">
    <p:bg>
      <p:bgPr>
        <a:solidFill>
          <a:srgbClr val="16171A"/>
        </a:solidFill>
        <a:effectLst/>
      </p:bgPr>
    </p:bg>
    <p:spTree>
      <p:nvGrpSpPr>
        <p:cNvPr id="1" name=""/>
        <p:cNvGrpSpPr/>
        <p:nvPr/>
      </p:nvGrpSpPr>
      <p:grpSpPr>
        <a:xfrm>
          <a:off x="0" y="0"/>
          <a:ext cx="0" cy="0"/>
          <a:chOff x="0" y="0"/>
          <a:chExt cx="0" cy="0"/>
        </a:xfrm>
      </p:grpSpPr>
      <p:sp>
        <p:nvSpPr>
          <p:cNvPr id="285" name="Shape 285"/>
          <p:cNvSpPr>
            <a:spLocks noGrp="1"/>
          </p:cNvSpPr>
          <p:nvPr>
            <p:ph type="pic" idx="13"/>
          </p:nvPr>
        </p:nvSpPr>
        <p:spPr>
          <a:xfrm>
            <a:off x="-953" y="-2962"/>
            <a:ext cx="12193905" cy="4712970"/>
          </a:xfrm>
          <a:prstGeom prst="rect">
            <a:avLst/>
          </a:prstGeom>
        </p:spPr>
        <p:txBody>
          <a:bodyPr lIns="91439" tIns="45719" rIns="91439" bIns="45719" anchor="t">
            <a:noAutofit/>
          </a:bodyPr>
          <a:lstStyle>
            <a:lvl1pPr>
              <a:defRPr/>
            </a:lvl1pPr>
          </a:lstStyle>
          <a:p>
            <a:endParaRPr dirty="0"/>
          </a:p>
        </p:txBody>
      </p:sp>
      <p:sp>
        <p:nvSpPr>
          <p:cNvPr id="286" name="Shape 286"/>
          <p:cNvSpPr>
            <a:spLocks noGrp="1"/>
          </p:cNvSpPr>
          <p:nvPr>
            <p:ph type="pic" sz="quarter" idx="14"/>
          </p:nvPr>
        </p:nvSpPr>
        <p:spPr>
          <a:xfrm>
            <a:off x="-1312" y="4699592"/>
            <a:ext cx="4064001" cy="2162060"/>
          </a:xfrm>
          <a:prstGeom prst="rect">
            <a:avLst/>
          </a:prstGeom>
        </p:spPr>
        <p:txBody>
          <a:bodyPr lIns="91439" tIns="45719" rIns="91439" bIns="45719" anchor="t">
            <a:noAutofit/>
          </a:bodyPr>
          <a:lstStyle>
            <a:lvl1pPr>
              <a:defRPr/>
            </a:lvl1pPr>
          </a:lstStyle>
          <a:p>
            <a:endParaRPr dirty="0"/>
          </a:p>
        </p:txBody>
      </p:sp>
      <p:sp>
        <p:nvSpPr>
          <p:cNvPr id="287" name="Shape 287"/>
          <p:cNvSpPr>
            <a:spLocks noGrp="1"/>
          </p:cNvSpPr>
          <p:nvPr>
            <p:ph type="pic" sz="quarter" idx="15"/>
          </p:nvPr>
        </p:nvSpPr>
        <p:spPr>
          <a:xfrm>
            <a:off x="4064000" y="4699592"/>
            <a:ext cx="4064000" cy="2162060"/>
          </a:xfrm>
          <a:prstGeom prst="rect">
            <a:avLst/>
          </a:prstGeom>
        </p:spPr>
        <p:txBody>
          <a:bodyPr lIns="91439" tIns="45719" rIns="91439" bIns="45719" anchor="t">
            <a:noAutofit/>
          </a:bodyPr>
          <a:lstStyle>
            <a:lvl1pPr>
              <a:defRPr/>
            </a:lvl1pPr>
          </a:lstStyle>
          <a:p>
            <a:endParaRPr dirty="0"/>
          </a:p>
        </p:txBody>
      </p:sp>
      <p:sp>
        <p:nvSpPr>
          <p:cNvPr id="288" name="Shape 288"/>
          <p:cNvSpPr>
            <a:spLocks noGrp="1"/>
          </p:cNvSpPr>
          <p:nvPr>
            <p:ph type="pic" sz="quarter" idx="16"/>
          </p:nvPr>
        </p:nvSpPr>
        <p:spPr>
          <a:xfrm>
            <a:off x="8126535" y="4699592"/>
            <a:ext cx="4064001" cy="2162060"/>
          </a:xfrm>
          <a:prstGeom prst="rect">
            <a:avLst/>
          </a:prstGeom>
        </p:spPr>
        <p:txBody>
          <a:bodyPr lIns="91439" tIns="45719" rIns="91439" bIns="45719" anchor="t">
            <a:noAutofit/>
          </a:bodyPr>
          <a:lstStyle>
            <a:lvl1pPr>
              <a:defRPr/>
            </a:lvl1pPr>
          </a:lstStyle>
          <a:p>
            <a:endParaRPr dirty="0"/>
          </a:p>
        </p:txBody>
      </p:sp>
      <p:sp>
        <p:nvSpPr>
          <p:cNvPr id="289" name="Shape 2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80379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Gallery (2)">
    <p:spTree>
      <p:nvGrpSpPr>
        <p:cNvPr id="1" name=""/>
        <p:cNvGrpSpPr/>
        <p:nvPr/>
      </p:nvGrpSpPr>
      <p:grpSpPr>
        <a:xfrm>
          <a:off x="0" y="0"/>
          <a:ext cx="0" cy="0"/>
          <a:chOff x="0" y="0"/>
          <a:chExt cx="0" cy="0"/>
        </a:xfrm>
      </p:grpSpPr>
      <p:sp>
        <p:nvSpPr>
          <p:cNvPr id="296" name="Shape 296"/>
          <p:cNvSpPr>
            <a:spLocks noGrp="1"/>
          </p:cNvSpPr>
          <p:nvPr>
            <p:ph type="pic" idx="13"/>
          </p:nvPr>
        </p:nvSpPr>
        <p:spPr>
          <a:xfrm>
            <a:off x="6416639" y="-1976"/>
            <a:ext cx="5776755" cy="6861952"/>
          </a:xfrm>
          <a:prstGeom prst="rect">
            <a:avLst/>
          </a:prstGeom>
        </p:spPr>
        <p:txBody>
          <a:bodyPr lIns="91439" tIns="45719" rIns="91439" bIns="45719" anchor="t">
            <a:noAutofit/>
          </a:bodyPr>
          <a:lstStyle>
            <a:lvl1pPr>
              <a:defRPr/>
            </a:lvl1pPr>
          </a:lstStyle>
          <a:p>
            <a:endParaRPr dirty="0"/>
          </a:p>
        </p:txBody>
      </p:sp>
      <p:sp>
        <p:nvSpPr>
          <p:cNvPr id="297" name="Shape 297"/>
          <p:cNvSpPr>
            <a:spLocks noGrp="1"/>
          </p:cNvSpPr>
          <p:nvPr>
            <p:ph type="title"/>
          </p:nvPr>
        </p:nvSpPr>
        <p:spPr>
          <a:xfrm>
            <a:off x="5342946" y="2767806"/>
            <a:ext cx="2640648" cy="1322388"/>
          </a:xfrm>
          <a:prstGeom prst="rect">
            <a:avLst/>
          </a:prstGeom>
        </p:spPr>
        <p:txBody>
          <a:bodyPr anchor="t"/>
          <a:lstStyle>
            <a:lvl1pPr algn="l">
              <a:lnSpc>
                <a:spcPct val="80000"/>
              </a:lnSpc>
              <a:defRPr sz="5000"/>
            </a:lvl1pPr>
          </a:lstStyle>
          <a:p>
            <a:r>
              <a:rPr dirty="0"/>
              <a:t>Title Text</a:t>
            </a:r>
          </a:p>
        </p:txBody>
      </p:sp>
      <p:sp>
        <p:nvSpPr>
          <p:cNvPr id="298" name="Shape 29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44448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Gallery (3)">
    <p:spTree>
      <p:nvGrpSpPr>
        <p:cNvPr id="1" name=""/>
        <p:cNvGrpSpPr/>
        <p:nvPr/>
      </p:nvGrpSpPr>
      <p:grpSpPr>
        <a:xfrm>
          <a:off x="0" y="0"/>
          <a:ext cx="0" cy="0"/>
          <a:chOff x="0" y="0"/>
          <a:chExt cx="0" cy="0"/>
        </a:xfrm>
      </p:grpSpPr>
      <p:sp>
        <p:nvSpPr>
          <p:cNvPr id="305" name="Shape 305"/>
          <p:cNvSpPr>
            <a:spLocks noGrp="1"/>
          </p:cNvSpPr>
          <p:nvPr>
            <p:ph type="body" sz="quarter" idx="1"/>
          </p:nvPr>
        </p:nvSpPr>
        <p:spPr>
          <a:xfrm>
            <a:off x="1408606" y="3455895"/>
            <a:ext cx="4966225"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06" name="Shape 306"/>
          <p:cNvSpPr>
            <a:spLocks noGrp="1"/>
          </p:cNvSpPr>
          <p:nvPr>
            <p:ph type="title"/>
          </p:nvPr>
        </p:nvSpPr>
        <p:spPr>
          <a:xfrm>
            <a:off x="1393036" y="1981292"/>
            <a:ext cx="4554454" cy="830898"/>
          </a:xfrm>
          <a:prstGeom prst="rect">
            <a:avLst/>
          </a:prstGeom>
        </p:spPr>
        <p:txBody>
          <a:bodyPr anchor="t"/>
          <a:lstStyle>
            <a:lvl1pPr algn="l">
              <a:defRPr/>
            </a:lvl1pPr>
          </a:lstStyle>
          <a:p>
            <a:r>
              <a:rPr dirty="0"/>
              <a:t>Title Text</a:t>
            </a:r>
          </a:p>
        </p:txBody>
      </p:sp>
      <p:sp>
        <p:nvSpPr>
          <p:cNvPr id="307" name="Shape 307"/>
          <p:cNvSpPr/>
          <p:nvPr/>
        </p:nvSpPr>
        <p:spPr>
          <a:xfrm>
            <a:off x="7815844" y="3308350"/>
            <a:ext cx="4405950" cy="3568387"/>
          </a:xfrm>
          <a:prstGeom prst="rect">
            <a:avLst/>
          </a:prstGeom>
          <a:solidFill>
            <a:srgbClr val="A4CAD3"/>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08" name="Shape 308"/>
          <p:cNvSpPr>
            <a:spLocks noGrp="1"/>
          </p:cNvSpPr>
          <p:nvPr>
            <p:ph type="pic" sz="quarter" idx="13"/>
          </p:nvPr>
        </p:nvSpPr>
        <p:spPr>
          <a:xfrm>
            <a:off x="7815844" y="3308350"/>
            <a:ext cx="4405950" cy="3568387"/>
          </a:xfrm>
          <a:prstGeom prst="rect">
            <a:avLst/>
          </a:prstGeom>
        </p:spPr>
        <p:txBody>
          <a:bodyPr lIns="91439" tIns="45719" rIns="91439" bIns="45719" anchor="t">
            <a:noAutofit/>
          </a:bodyPr>
          <a:lstStyle>
            <a:lvl1pPr>
              <a:defRPr/>
            </a:lvl1pPr>
          </a:lstStyle>
          <a:p>
            <a:endParaRPr dirty="0"/>
          </a:p>
        </p:txBody>
      </p:sp>
      <p:sp>
        <p:nvSpPr>
          <p:cNvPr id="309" name="Shape 309"/>
          <p:cNvSpPr>
            <a:spLocks noGrp="1"/>
          </p:cNvSpPr>
          <p:nvPr>
            <p:ph type="pic" sz="quarter" idx="14"/>
          </p:nvPr>
        </p:nvSpPr>
        <p:spPr>
          <a:xfrm>
            <a:off x="7813087" y="-5949"/>
            <a:ext cx="4398790" cy="3312926"/>
          </a:xfrm>
          <a:prstGeom prst="rect">
            <a:avLst/>
          </a:prstGeom>
        </p:spPr>
        <p:txBody>
          <a:bodyPr lIns="91439" tIns="45719" rIns="91439" bIns="45719" anchor="t">
            <a:noAutofit/>
          </a:bodyPr>
          <a:lstStyle>
            <a:lvl1pPr>
              <a:defRPr/>
            </a:lvl1pPr>
          </a:lstStyle>
          <a:p>
            <a:endParaRPr dirty="0"/>
          </a:p>
        </p:txBody>
      </p:sp>
      <p:sp>
        <p:nvSpPr>
          <p:cNvPr id="310" name="Shape 31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1606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Gallery (4)">
    <p:spTree>
      <p:nvGrpSpPr>
        <p:cNvPr id="1" name=""/>
        <p:cNvGrpSpPr/>
        <p:nvPr/>
      </p:nvGrpSpPr>
      <p:grpSpPr>
        <a:xfrm>
          <a:off x="0" y="0"/>
          <a:ext cx="0" cy="0"/>
          <a:chOff x="0" y="0"/>
          <a:chExt cx="0" cy="0"/>
        </a:xfrm>
      </p:grpSpPr>
      <p:sp>
        <p:nvSpPr>
          <p:cNvPr id="317" name="Shape 317"/>
          <p:cNvSpPr>
            <a:spLocks noGrp="1"/>
          </p:cNvSpPr>
          <p:nvPr>
            <p:ph type="title"/>
          </p:nvPr>
        </p:nvSpPr>
        <p:spPr>
          <a:xfrm>
            <a:off x="3300354" y="3038263"/>
            <a:ext cx="5591292" cy="706438"/>
          </a:xfrm>
          <a:prstGeom prst="rect">
            <a:avLst/>
          </a:prstGeom>
        </p:spPr>
        <p:txBody>
          <a:bodyPr/>
          <a:lstStyle>
            <a:lvl1pPr>
              <a:defRPr/>
            </a:lvl1pPr>
          </a:lstStyle>
          <a:p>
            <a:r>
              <a:rPr dirty="0"/>
              <a:t>Title Text</a:t>
            </a:r>
          </a:p>
        </p:txBody>
      </p:sp>
      <p:sp>
        <p:nvSpPr>
          <p:cNvPr id="318" name="Shape 318"/>
          <p:cNvSpPr>
            <a:spLocks noGrp="1"/>
          </p:cNvSpPr>
          <p:nvPr>
            <p:ph type="pic" sz="quarter" idx="13"/>
          </p:nvPr>
        </p:nvSpPr>
        <p:spPr>
          <a:xfrm>
            <a:off x="4064000" y="-7120"/>
            <a:ext cx="4064000" cy="1973772"/>
          </a:xfrm>
          <a:prstGeom prst="rect">
            <a:avLst/>
          </a:prstGeom>
        </p:spPr>
        <p:txBody>
          <a:bodyPr lIns="91439" tIns="45719" rIns="91439" bIns="45719" anchor="t">
            <a:noAutofit/>
          </a:bodyPr>
          <a:lstStyle>
            <a:lvl1pPr>
              <a:defRPr/>
            </a:lvl1pPr>
          </a:lstStyle>
          <a:p>
            <a:endParaRPr dirty="0"/>
          </a:p>
        </p:txBody>
      </p:sp>
      <p:sp>
        <p:nvSpPr>
          <p:cNvPr id="319" name="Shape 319"/>
          <p:cNvSpPr>
            <a:spLocks noGrp="1"/>
          </p:cNvSpPr>
          <p:nvPr>
            <p:ph type="pic" sz="quarter" idx="14"/>
          </p:nvPr>
        </p:nvSpPr>
        <p:spPr>
          <a:xfrm>
            <a:off x="-1312" y="-7120"/>
            <a:ext cx="4064001" cy="1972314"/>
          </a:xfrm>
          <a:prstGeom prst="rect">
            <a:avLst/>
          </a:prstGeom>
        </p:spPr>
        <p:txBody>
          <a:bodyPr lIns="91439" tIns="45719" rIns="91439" bIns="45719" anchor="t">
            <a:noAutofit/>
          </a:bodyPr>
          <a:lstStyle>
            <a:lvl1pPr>
              <a:defRPr/>
            </a:lvl1pPr>
          </a:lstStyle>
          <a:p>
            <a:endParaRPr dirty="0"/>
          </a:p>
        </p:txBody>
      </p:sp>
      <p:sp>
        <p:nvSpPr>
          <p:cNvPr id="320" name="Shape 320"/>
          <p:cNvSpPr>
            <a:spLocks noGrp="1"/>
          </p:cNvSpPr>
          <p:nvPr>
            <p:ph type="pic" sz="quarter" idx="15"/>
          </p:nvPr>
        </p:nvSpPr>
        <p:spPr>
          <a:xfrm>
            <a:off x="8129004" y="-7120"/>
            <a:ext cx="4064001" cy="1972792"/>
          </a:xfrm>
          <a:prstGeom prst="rect">
            <a:avLst/>
          </a:prstGeom>
        </p:spPr>
        <p:txBody>
          <a:bodyPr lIns="91439" tIns="45719" rIns="91439" bIns="45719" anchor="t">
            <a:noAutofit/>
          </a:bodyPr>
          <a:lstStyle>
            <a:lvl1pPr>
              <a:defRPr/>
            </a:lvl1pPr>
          </a:lstStyle>
          <a:p>
            <a:endParaRPr dirty="0"/>
          </a:p>
        </p:txBody>
      </p:sp>
      <p:sp>
        <p:nvSpPr>
          <p:cNvPr id="321" name="Shape 321"/>
          <p:cNvSpPr>
            <a:spLocks noGrp="1"/>
          </p:cNvSpPr>
          <p:nvPr>
            <p:ph type="body" sz="quarter" idx="1"/>
          </p:nvPr>
        </p:nvSpPr>
        <p:spPr>
          <a:xfrm>
            <a:off x="2426411" y="445667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22" name="Shape 32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60529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Gallery (5)">
    <p:spTree>
      <p:nvGrpSpPr>
        <p:cNvPr id="1" name=""/>
        <p:cNvGrpSpPr/>
        <p:nvPr/>
      </p:nvGrpSpPr>
      <p:grpSpPr>
        <a:xfrm>
          <a:off x="0" y="0"/>
          <a:ext cx="0" cy="0"/>
          <a:chOff x="0" y="0"/>
          <a:chExt cx="0" cy="0"/>
        </a:xfrm>
      </p:grpSpPr>
      <p:sp>
        <p:nvSpPr>
          <p:cNvPr id="329" name="Shape 329"/>
          <p:cNvSpPr/>
          <p:nvPr/>
        </p:nvSpPr>
        <p:spPr>
          <a:xfrm>
            <a:off x="1642500" y="881092"/>
            <a:ext cx="5778419"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30" name="Shape 330"/>
          <p:cNvSpPr>
            <a:spLocks noGrp="1"/>
          </p:cNvSpPr>
          <p:nvPr>
            <p:ph type="body" sz="quarter" idx="1"/>
          </p:nvPr>
        </p:nvSpPr>
        <p:spPr>
          <a:xfrm>
            <a:off x="2836044" y="3232603"/>
            <a:ext cx="3480232"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31" name="Shape 331"/>
          <p:cNvSpPr>
            <a:spLocks noGrp="1"/>
          </p:cNvSpPr>
          <p:nvPr>
            <p:ph type="title"/>
          </p:nvPr>
        </p:nvSpPr>
        <p:spPr>
          <a:xfrm>
            <a:off x="2786600" y="1966459"/>
            <a:ext cx="3579120" cy="581978"/>
          </a:xfrm>
          <a:prstGeom prst="rect">
            <a:avLst/>
          </a:prstGeom>
        </p:spPr>
        <p:txBody>
          <a:bodyPr/>
          <a:lstStyle>
            <a:lvl1pPr algn="l">
              <a:lnSpc>
                <a:spcPct val="80000"/>
              </a:lnSpc>
              <a:defRPr sz="4000">
                <a:solidFill>
                  <a:srgbClr val="FFFFFF"/>
                </a:solidFill>
              </a:defRPr>
            </a:lvl1pPr>
          </a:lstStyle>
          <a:p>
            <a:r>
              <a:rPr dirty="0"/>
              <a:t>Title Text</a:t>
            </a:r>
          </a:p>
        </p:txBody>
      </p:sp>
      <p:sp>
        <p:nvSpPr>
          <p:cNvPr id="332" name="Shape 332"/>
          <p:cNvSpPr>
            <a:spLocks noGrp="1"/>
          </p:cNvSpPr>
          <p:nvPr>
            <p:ph type="pic" sz="quarter" idx="13"/>
          </p:nvPr>
        </p:nvSpPr>
        <p:spPr>
          <a:xfrm>
            <a:off x="7411351" y="881092"/>
            <a:ext cx="2056227" cy="5095817"/>
          </a:xfrm>
          <a:prstGeom prst="rect">
            <a:avLst/>
          </a:prstGeom>
        </p:spPr>
        <p:txBody>
          <a:bodyPr lIns="91439" tIns="45719" rIns="91439" bIns="45719" anchor="t">
            <a:noAutofit/>
          </a:bodyPr>
          <a:lstStyle>
            <a:lvl1pPr>
              <a:defRPr/>
            </a:lvl1pPr>
          </a:lstStyle>
          <a:p>
            <a:endParaRPr dirty="0"/>
          </a:p>
        </p:txBody>
      </p:sp>
      <p:sp>
        <p:nvSpPr>
          <p:cNvPr id="333" name="Shape 333"/>
          <p:cNvSpPr>
            <a:spLocks noGrp="1"/>
          </p:cNvSpPr>
          <p:nvPr>
            <p:ph type="pic" sz="quarter" idx="14"/>
          </p:nvPr>
        </p:nvSpPr>
        <p:spPr>
          <a:xfrm>
            <a:off x="9461554" y="881092"/>
            <a:ext cx="2729129" cy="2546351"/>
          </a:xfrm>
          <a:prstGeom prst="rect">
            <a:avLst/>
          </a:prstGeom>
        </p:spPr>
        <p:txBody>
          <a:bodyPr lIns="91439" tIns="45719" rIns="91439" bIns="45719" anchor="t">
            <a:noAutofit/>
          </a:bodyPr>
          <a:lstStyle>
            <a:lvl1pPr>
              <a:defRPr/>
            </a:lvl1pPr>
          </a:lstStyle>
          <a:p>
            <a:endParaRPr dirty="0"/>
          </a:p>
        </p:txBody>
      </p:sp>
      <p:sp>
        <p:nvSpPr>
          <p:cNvPr id="334" name="Shape 334"/>
          <p:cNvSpPr>
            <a:spLocks noGrp="1"/>
          </p:cNvSpPr>
          <p:nvPr>
            <p:ph type="pic" sz="quarter" idx="15"/>
          </p:nvPr>
        </p:nvSpPr>
        <p:spPr>
          <a:xfrm>
            <a:off x="9461554" y="3431412"/>
            <a:ext cx="2729129" cy="2546351"/>
          </a:xfrm>
          <a:prstGeom prst="rect">
            <a:avLst/>
          </a:prstGeom>
        </p:spPr>
        <p:txBody>
          <a:bodyPr lIns="91439" tIns="45719" rIns="91439" bIns="45719" anchor="t">
            <a:noAutofit/>
          </a:bodyPr>
          <a:lstStyle>
            <a:lvl1pPr>
              <a:defRPr/>
            </a:lvl1pPr>
          </a:lstStyle>
          <a:p>
            <a:endParaRPr dirty="0"/>
          </a:p>
        </p:txBody>
      </p:sp>
      <p:sp>
        <p:nvSpPr>
          <p:cNvPr id="335" name="Shape 33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536492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Gallery (6)">
    <p:spTree>
      <p:nvGrpSpPr>
        <p:cNvPr id="1" name=""/>
        <p:cNvGrpSpPr/>
        <p:nvPr/>
      </p:nvGrpSpPr>
      <p:grpSpPr>
        <a:xfrm>
          <a:off x="0" y="0"/>
          <a:ext cx="0" cy="0"/>
          <a:chOff x="0" y="0"/>
          <a:chExt cx="0" cy="0"/>
        </a:xfrm>
      </p:grpSpPr>
      <p:sp>
        <p:nvSpPr>
          <p:cNvPr id="342" name="Shape 342"/>
          <p:cNvSpPr/>
          <p:nvPr/>
        </p:nvSpPr>
        <p:spPr>
          <a:xfrm>
            <a:off x="-15312" y="869950"/>
            <a:ext cx="10623551" cy="51181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43" name="Shape 343"/>
          <p:cNvSpPr>
            <a:spLocks noGrp="1"/>
          </p:cNvSpPr>
          <p:nvPr>
            <p:ph type="pic" idx="13"/>
          </p:nvPr>
        </p:nvSpPr>
        <p:spPr>
          <a:xfrm>
            <a:off x="-14518" y="869851"/>
            <a:ext cx="10622056" cy="5118245"/>
          </a:xfrm>
          <a:prstGeom prst="rect">
            <a:avLst/>
          </a:prstGeom>
        </p:spPr>
        <p:txBody>
          <a:bodyPr lIns="91439" tIns="45719" rIns="91439" bIns="45719" anchor="t">
            <a:noAutofit/>
          </a:bodyPr>
          <a:lstStyle>
            <a:lvl1pPr>
              <a:defRPr/>
            </a:lvl1pPr>
          </a:lstStyle>
          <a:p>
            <a:endParaRPr dirty="0"/>
          </a:p>
        </p:txBody>
      </p:sp>
      <p:sp>
        <p:nvSpPr>
          <p:cNvPr id="344" name="Shape 344"/>
          <p:cNvSpPr>
            <a:spLocks noGrp="1"/>
          </p:cNvSpPr>
          <p:nvPr>
            <p:ph type="title"/>
          </p:nvPr>
        </p:nvSpPr>
        <p:spPr>
          <a:xfrm>
            <a:off x="585051" y="2644997"/>
            <a:ext cx="3048299" cy="1568006"/>
          </a:xfrm>
          <a:prstGeom prst="rect">
            <a:avLst/>
          </a:prstGeom>
        </p:spPr>
        <p:txBody>
          <a:bodyPr anchor="t"/>
          <a:lstStyle>
            <a:lvl1pPr algn="r">
              <a:lnSpc>
                <a:spcPct val="80000"/>
              </a:lnSpc>
              <a:defRPr>
                <a:solidFill>
                  <a:srgbClr val="FFFFFF"/>
                </a:solidFill>
              </a:defRPr>
            </a:lvl1pPr>
          </a:lstStyle>
          <a:p>
            <a:r>
              <a:rPr dirty="0"/>
              <a:t>Title Text</a:t>
            </a:r>
          </a:p>
        </p:txBody>
      </p:sp>
      <p:sp>
        <p:nvSpPr>
          <p:cNvPr id="345" name="Shape 3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41676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Gallery (7)">
    <p:spTree>
      <p:nvGrpSpPr>
        <p:cNvPr id="1" name=""/>
        <p:cNvGrpSpPr/>
        <p:nvPr/>
      </p:nvGrpSpPr>
      <p:grpSpPr>
        <a:xfrm>
          <a:off x="0" y="0"/>
          <a:ext cx="0" cy="0"/>
          <a:chOff x="0" y="0"/>
          <a:chExt cx="0" cy="0"/>
        </a:xfrm>
      </p:grpSpPr>
      <p:sp>
        <p:nvSpPr>
          <p:cNvPr id="352" name="Shape 352"/>
          <p:cNvSpPr>
            <a:spLocks noGrp="1"/>
          </p:cNvSpPr>
          <p:nvPr>
            <p:ph type="body" sz="quarter" idx="1"/>
          </p:nvPr>
        </p:nvSpPr>
        <p:spPr>
          <a:xfrm>
            <a:off x="7436411" y="4249340"/>
            <a:ext cx="3813997"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3" name="Shape 353"/>
          <p:cNvSpPr>
            <a:spLocks noGrp="1"/>
          </p:cNvSpPr>
          <p:nvPr>
            <p:ph type="title"/>
          </p:nvPr>
        </p:nvSpPr>
        <p:spPr>
          <a:xfrm>
            <a:off x="9341420" y="1057728"/>
            <a:ext cx="1723200" cy="1812089"/>
          </a:xfrm>
          <a:prstGeom prst="rect">
            <a:avLst/>
          </a:prstGeom>
        </p:spPr>
        <p:txBody>
          <a:bodyPr anchor="t"/>
          <a:lstStyle>
            <a:lvl1pPr algn="r">
              <a:lnSpc>
                <a:spcPct val="80000"/>
              </a:lnSpc>
              <a:defRPr sz="4000"/>
            </a:lvl1pPr>
          </a:lstStyle>
          <a:p>
            <a:r>
              <a:rPr dirty="0"/>
              <a:t>Title Text</a:t>
            </a:r>
          </a:p>
        </p:txBody>
      </p:sp>
      <p:sp>
        <p:nvSpPr>
          <p:cNvPr id="354" name="Shape 354"/>
          <p:cNvSpPr>
            <a:spLocks noGrp="1"/>
          </p:cNvSpPr>
          <p:nvPr>
            <p:ph type="pic" sz="quarter" idx="13"/>
          </p:nvPr>
        </p:nvSpPr>
        <p:spPr>
          <a:xfrm>
            <a:off x="-13672" y="1972133"/>
            <a:ext cx="6300973" cy="2530873"/>
          </a:xfrm>
          <a:prstGeom prst="rect">
            <a:avLst/>
          </a:prstGeom>
        </p:spPr>
        <p:txBody>
          <a:bodyPr lIns="91439" tIns="45719" rIns="91439" bIns="45719" anchor="t">
            <a:noAutofit/>
          </a:bodyPr>
          <a:lstStyle>
            <a:lvl1pPr>
              <a:defRPr/>
            </a:lvl1pPr>
          </a:lstStyle>
          <a:p>
            <a:endParaRPr dirty="0"/>
          </a:p>
        </p:txBody>
      </p:sp>
      <p:sp>
        <p:nvSpPr>
          <p:cNvPr id="355" name="Shape 355"/>
          <p:cNvSpPr>
            <a:spLocks noGrp="1"/>
          </p:cNvSpPr>
          <p:nvPr>
            <p:ph type="pic" sz="quarter" idx="14"/>
          </p:nvPr>
        </p:nvSpPr>
        <p:spPr>
          <a:xfrm>
            <a:off x="4589714" y="-23138"/>
            <a:ext cx="3701573" cy="3238577"/>
          </a:xfrm>
          <a:prstGeom prst="rect">
            <a:avLst/>
          </a:prstGeom>
        </p:spPr>
        <p:txBody>
          <a:bodyPr lIns="91439" tIns="45719" rIns="91439" bIns="45719" anchor="t">
            <a:noAutofit/>
          </a:bodyPr>
          <a:lstStyle>
            <a:lvl1pPr>
              <a:defRPr/>
            </a:lvl1pPr>
          </a:lstStyle>
          <a:p>
            <a:endParaRPr dirty="0"/>
          </a:p>
        </p:txBody>
      </p:sp>
      <p:sp>
        <p:nvSpPr>
          <p:cNvPr id="356" name="Shape 356"/>
          <p:cNvSpPr>
            <a:spLocks noGrp="1"/>
          </p:cNvSpPr>
          <p:nvPr>
            <p:ph type="pic" sz="quarter" idx="15"/>
          </p:nvPr>
        </p:nvSpPr>
        <p:spPr>
          <a:xfrm>
            <a:off x="-27177" y="-22703"/>
            <a:ext cx="4996546" cy="2800856"/>
          </a:xfrm>
          <a:prstGeom prst="rect">
            <a:avLst/>
          </a:prstGeom>
        </p:spPr>
        <p:txBody>
          <a:bodyPr lIns="91439" tIns="45719" rIns="91439" bIns="45719" anchor="t">
            <a:noAutofit/>
          </a:bodyPr>
          <a:lstStyle>
            <a:lvl1pPr>
              <a:defRPr/>
            </a:lvl1pPr>
          </a:lstStyle>
          <a:p>
            <a:endParaRPr dirty="0"/>
          </a:p>
        </p:txBody>
      </p:sp>
      <p:sp>
        <p:nvSpPr>
          <p:cNvPr id="357" name="Shape 357"/>
          <p:cNvSpPr/>
          <p:nvPr/>
        </p:nvSpPr>
        <p:spPr>
          <a:xfrm>
            <a:off x="912535" y="5474798"/>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58" name="Shape 358"/>
          <p:cNvSpPr>
            <a:spLocks noGrp="1"/>
          </p:cNvSpPr>
          <p:nvPr>
            <p:ph type="sldNum" sz="quarter" idx="2"/>
          </p:nvPr>
        </p:nvSpPr>
        <p:spPr>
          <a:xfrm>
            <a:off x="1074001" y="5633870"/>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07264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Gallery (8)">
    <p:spTree>
      <p:nvGrpSpPr>
        <p:cNvPr id="1" name=""/>
        <p:cNvGrpSpPr/>
        <p:nvPr/>
      </p:nvGrpSpPr>
      <p:grpSpPr>
        <a:xfrm>
          <a:off x="0" y="0"/>
          <a:ext cx="0" cy="0"/>
          <a:chOff x="0" y="0"/>
          <a:chExt cx="0" cy="0"/>
        </a:xfrm>
      </p:grpSpPr>
      <p:sp>
        <p:nvSpPr>
          <p:cNvPr id="7" name="Picture Placeholder 8"/>
          <p:cNvSpPr>
            <a:spLocks noGrp="1"/>
          </p:cNvSpPr>
          <p:nvPr>
            <p:ph type="pic" sz="quarter" idx="10"/>
          </p:nvPr>
        </p:nvSpPr>
        <p:spPr>
          <a:xfrm>
            <a:off x="7342431" y="-445989"/>
            <a:ext cx="7935530"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65" name="Shape 365"/>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66" name="Shape 366"/>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368" name="Shape 36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41236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Gallery (9)">
    <p:spTree>
      <p:nvGrpSpPr>
        <p:cNvPr id="1" name=""/>
        <p:cNvGrpSpPr/>
        <p:nvPr/>
      </p:nvGrpSpPr>
      <p:grpSpPr>
        <a:xfrm>
          <a:off x="0" y="0"/>
          <a:ext cx="0" cy="0"/>
          <a:chOff x="0" y="0"/>
          <a:chExt cx="0" cy="0"/>
        </a:xfrm>
      </p:grpSpPr>
      <p:sp>
        <p:nvSpPr>
          <p:cNvPr id="375" name="Shape 37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76" name="Shape 37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377" name="Shape 377"/>
          <p:cNvSpPr>
            <a:spLocks noGrp="1"/>
          </p:cNvSpPr>
          <p:nvPr>
            <p:ph type="pic" sz="half" idx="13"/>
          </p:nvPr>
        </p:nvSpPr>
        <p:spPr>
          <a:xfrm>
            <a:off x="-1" y="4560292"/>
            <a:ext cx="12192001" cy="2319338"/>
          </a:xfrm>
          <a:prstGeom prst="rect">
            <a:avLst/>
          </a:prstGeom>
        </p:spPr>
        <p:txBody>
          <a:bodyPr lIns="91439" tIns="45719" rIns="91439" bIns="45719" anchor="t">
            <a:noAutofit/>
          </a:bodyPr>
          <a:lstStyle>
            <a:lvl1pPr>
              <a:defRPr/>
            </a:lvl1pPr>
          </a:lstStyle>
          <a:p>
            <a:endParaRPr dirty="0"/>
          </a:p>
        </p:txBody>
      </p:sp>
      <p:sp>
        <p:nvSpPr>
          <p:cNvPr id="378" name="Shape 3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49572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Gallery (10)">
    <p:bg>
      <p:bgPr>
        <a:solidFill>
          <a:srgbClr val="16171A"/>
        </a:solidFill>
        <a:effectLst/>
      </p:bgPr>
    </p:bg>
    <p:spTree>
      <p:nvGrpSpPr>
        <p:cNvPr id="1" name=""/>
        <p:cNvGrpSpPr/>
        <p:nvPr/>
      </p:nvGrpSpPr>
      <p:grpSpPr>
        <a:xfrm>
          <a:off x="0" y="0"/>
          <a:ext cx="0" cy="0"/>
          <a:chOff x="0" y="0"/>
          <a:chExt cx="0" cy="0"/>
        </a:xfrm>
      </p:grpSpPr>
      <p:sp>
        <p:nvSpPr>
          <p:cNvPr id="385" name="Shape 385"/>
          <p:cNvSpPr>
            <a:spLocks noGrp="1"/>
          </p:cNvSpPr>
          <p:nvPr>
            <p:ph type="pic" sz="quarter" idx="13"/>
          </p:nvPr>
        </p:nvSpPr>
        <p:spPr>
          <a:xfrm>
            <a:off x="6691712" y="882425"/>
            <a:ext cx="1930401" cy="2546351"/>
          </a:xfrm>
          <a:prstGeom prst="rect">
            <a:avLst/>
          </a:prstGeom>
        </p:spPr>
        <p:txBody>
          <a:bodyPr lIns="91439" tIns="45719" rIns="91439" bIns="45719" anchor="t">
            <a:noAutofit/>
          </a:bodyPr>
          <a:lstStyle>
            <a:lvl1pPr>
              <a:defRPr/>
            </a:lvl1pPr>
          </a:lstStyle>
          <a:p>
            <a:endParaRPr dirty="0"/>
          </a:p>
        </p:txBody>
      </p:sp>
      <p:sp>
        <p:nvSpPr>
          <p:cNvPr id="386" name="Shape 386"/>
          <p:cNvSpPr>
            <a:spLocks noGrp="1"/>
          </p:cNvSpPr>
          <p:nvPr>
            <p:ph type="pic" sz="quarter" idx="14"/>
          </p:nvPr>
        </p:nvSpPr>
        <p:spPr>
          <a:xfrm>
            <a:off x="6691712" y="3429225"/>
            <a:ext cx="1930401" cy="2546351"/>
          </a:xfrm>
          <a:prstGeom prst="rect">
            <a:avLst/>
          </a:prstGeom>
        </p:spPr>
        <p:txBody>
          <a:bodyPr lIns="91439" tIns="45719" rIns="91439" bIns="45719" anchor="t">
            <a:noAutofit/>
          </a:bodyPr>
          <a:lstStyle>
            <a:lvl1pPr>
              <a:defRPr/>
            </a:lvl1pPr>
          </a:lstStyle>
          <a:p>
            <a:endParaRPr dirty="0"/>
          </a:p>
        </p:txBody>
      </p:sp>
      <p:sp>
        <p:nvSpPr>
          <p:cNvPr id="387" name="Shape 387"/>
          <p:cNvSpPr>
            <a:spLocks noGrp="1"/>
          </p:cNvSpPr>
          <p:nvPr>
            <p:ph type="pic" sz="quarter" idx="15"/>
          </p:nvPr>
        </p:nvSpPr>
        <p:spPr>
          <a:xfrm>
            <a:off x="8619099" y="882425"/>
            <a:ext cx="1930401" cy="2546351"/>
          </a:xfrm>
          <a:prstGeom prst="rect">
            <a:avLst/>
          </a:prstGeom>
        </p:spPr>
        <p:txBody>
          <a:bodyPr lIns="91439" tIns="45719" rIns="91439" bIns="45719" anchor="t">
            <a:noAutofit/>
          </a:bodyPr>
          <a:lstStyle>
            <a:lvl1pPr>
              <a:defRPr/>
            </a:lvl1pPr>
          </a:lstStyle>
          <a:p>
            <a:endParaRPr dirty="0"/>
          </a:p>
        </p:txBody>
      </p:sp>
      <p:sp>
        <p:nvSpPr>
          <p:cNvPr id="388" name="Shape 388"/>
          <p:cNvSpPr>
            <a:spLocks noGrp="1"/>
          </p:cNvSpPr>
          <p:nvPr>
            <p:ph type="pic" sz="quarter" idx="16"/>
          </p:nvPr>
        </p:nvSpPr>
        <p:spPr>
          <a:xfrm>
            <a:off x="8619099" y="3429224"/>
            <a:ext cx="1930401" cy="2546351"/>
          </a:xfrm>
          <a:prstGeom prst="rect">
            <a:avLst/>
          </a:prstGeom>
        </p:spPr>
        <p:txBody>
          <a:bodyPr lIns="91439" tIns="45719" rIns="91439" bIns="45719" anchor="t">
            <a:noAutofit/>
          </a:bodyPr>
          <a:lstStyle>
            <a:lvl1pPr>
              <a:defRPr/>
            </a:lvl1pPr>
          </a:lstStyle>
          <a:p>
            <a:endParaRPr dirty="0"/>
          </a:p>
        </p:txBody>
      </p:sp>
      <p:sp>
        <p:nvSpPr>
          <p:cNvPr id="389" name="Shape 3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71734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out us (1)">
    <p:spTree>
      <p:nvGrpSpPr>
        <p:cNvPr id="1" name=""/>
        <p:cNvGrpSpPr/>
        <p:nvPr/>
      </p:nvGrpSpPr>
      <p:grpSpPr>
        <a:xfrm>
          <a:off x="0" y="0"/>
          <a:ext cx="0" cy="0"/>
          <a:chOff x="0" y="0"/>
          <a:chExt cx="0" cy="0"/>
        </a:xfrm>
      </p:grpSpPr>
      <p:sp>
        <p:nvSpPr>
          <p:cNvPr id="45" name="Shape 45"/>
          <p:cNvSpPr>
            <a:spLocks noGrp="1"/>
          </p:cNvSpPr>
          <p:nvPr>
            <p:ph type="pic" idx="13"/>
          </p:nvPr>
        </p:nvSpPr>
        <p:spPr>
          <a:xfrm>
            <a:off x="2622655" y="-8957"/>
            <a:ext cx="9568148" cy="4524680"/>
          </a:xfrm>
          <a:prstGeom prst="rect">
            <a:avLst/>
          </a:prstGeom>
        </p:spPr>
        <p:txBody>
          <a:bodyPr lIns="91439" tIns="45719" rIns="91439" bIns="45719" anchor="t">
            <a:noAutofit/>
          </a:bodyPr>
          <a:lstStyle>
            <a:lvl1pPr>
              <a:defRPr/>
            </a:lvl1pPr>
          </a:lstStyle>
          <a:p>
            <a:endParaRPr dirty="0"/>
          </a:p>
        </p:txBody>
      </p:sp>
      <p:sp>
        <p:nvSpPr>
          <p:cNvPr id="46" name="Shape 46"/>
          <p:cNvSpPr>
            <a:spLocks noGrp="1"/>
          </p:cNvSpPr>
          <p:nvPr>
            <p:ph type="title"/>
          </p:nvPr>
        </p:nvSpPr>
        <p:spPr>
          <a:xfrm>
            <a:off x="3341240" y="2355328"/>
            <a:ext cx="2972977" cy="1568006"/>
          </a:xfrm>
          <a:prstGeom prst="rect">
            <a:avLst/>
          </a:prstGeom>
        </p:spPr>
        <p:txBody>
          <a:bodyPr anchor="t"/>
          <a:lstStyle>
            <a:lvl1pPr algn="l">
              <a:lnSpc>
                <a:spcPct val="80000"/>
              </a:lnSpc>
              <a:defRPr>
                <a:solidFill>
                  <a:srgbClr val="FFFFFF"/>
                </a:solidFill>
              </a:defRPr>
            </a:lvl1pPr>
          </a:lstStyle>
          <a:p>
            <a:r>
              <a:rPr dirty="0"/>
              <a:t>Title Text</a:t>
            </a:r>
          </a:p>
        </p:txBody>
      </p:sp>
      <p:sp>
        <p:nvSpPr>
          <p:cNvPr id="47" name="Shape 47"/>
          <p:cNvSpPr>
            <a:spLocks noGrp="1"/>
          </p:cNvSpPr>
          <p:nvPr>
            <p:ph type="body" sz="quarter" idx="1"/>
          </p:nvPr>
        </p:nvSpPr>
        <p:spPr>
          <a:xfrm>
            <a:off x="3354662" y="5304787"/>
            <a:ext cx="5775376" cy="706438"/>
          </a:xfrm>
          <a:prstGeom prst="rect">
            <a:avLst/>
          </a:prstGeom>
        </p:spPr>
        <p:txBody>
          <a:bodyPr>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8" name="Shape 48"/>
          <p:cNvSpPr/>
          <p:nvPr/>
        </p:nvSpPr>
        <p:spPr>
          <a:xfrm>
            <a:off x="1037447" y="5387015"/>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49" name="Shape 49"/>
          <p:cNvSpPr>
            <a:spLocks noGrp="1"/>
          </p:cNvSpPr>
          <p:nvPr>
            <p:ph type="sldNum" sz="quarter" idx="2"/>
          </p:nvPr>
        </p:nvSpPr>
        <p:spPr>
          <a:xfrm>
            <a:off x="1198913" y="554608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48073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Gallery (11)">
    <p:spTree>
      <p:nvGrpSpPr>
        <p:cNvPr id="1" name=""/>
        <p:cNvGrpSpPr/>
        <p:nvPr/>
      </p:nvGrpSpPr>
      <p:grpSpPr>
        <a:xfrm>
          <a:off x="0" y="0"/>
          <a:ext cx="0" cy="0"/>
          <a:chOff x="0" y="0"/>
          <a:chExt cx="0" cy="0"/>
        </a:xfrm>
      </p:grpSpPr>
      <p:sp>
        <p:nvSpPr>
          <p:cNvPr id="396" name="Shape 396"/>
          <p:cNvSpPr>
            <a:spLocks noGrp="1"/>
          </p:cNvSpPr>
          <p:nvPr>
            <p:ph type="pic" sz="quarter" idx="13"/>
          </p:nvPr>
        </p:nvSpPr>
        <p:spPr>
          <a:xfrm>
            <a:off x="1710350" y="1027718"/>
            <a:ext cx="2338543" cy="2338543"/>
          </a:xfrm>
          <a:prstGeom prst="rect">
            <a:avLst/>
          </a:prstGeom>
        </p:spPr>
        <p:txBody>
          <a:bodyPr lIns="91439" tIns="45719" rIns="91439" bIns="45719" anchor="t">
            <a:noAutofit/>
          </a:bodyPr>
          <a:lstStyle>
            <a:lvl1pPr>
              <a:defRPr/>
            </a:lvl1pPr>
          </a:lstStyle>
          <a:p>
            <a:endParaRPr dirty="0"/>
          </a:p>
        </p:txBody>
      </p:sp>
      <p:sp>
        <p:nvSpPr>
          <p:cNvPr id="397" name="Shape 397"/>
          <p:cNvSpPr>
            <a:spLocks noGrp="1"/>
          </p:cNvSpPr>
          <p:nvPr>
            <p:ph type="pic" sz="quarter" idx="14"/>
          </p:nvPr>
        </p:nvSpPr>
        <p:spPr>
          <a:xfrm>
            <a:off x="4176133" y="1027718"/>
            <a:ext cx="2338542" cy="2338543"/>
          </a:xfrm>
          <a:prstGeom prst="rect">
            <a:avLst/>
          </a:prstGeom>
        </p:spPr>
        <p:txBody>
          <a:bodyPr lIns="91439" tIns="45719" rIns="91439" bIns="45719" anchor="t">
            <a:noAutofit/>
          </a:bodyPr>
          <a:lstStyle>
            <a:lvl1pPr>
              <a:defRPr/>
            </a:lvl1pPr>
          </a:lstStyle>
          <a:p>
            <a:endParaRPr dirty="0"/>
          </a:p>
        </p:txBody>
      </p:sp>
      <p:sp>
        <p:nvSpPr>
          <p:cNvPr id="398" name="Shape 398"/>
          <p:cNvSpPr>
            <a:spLocks noGrp="1"/>
          </p:cNvSpPr>
          <p:nvPr>
            <p:ph type="pic" sz="quarter" idx="15"/>
          </p:nvPr>
        </p:nvSpPr>
        <p:spPr>
          <a:xfrm>
            <a:off x="1710350" y="3491741"/>
            <a:ext cx="2338543" cy="2338542"/>
          </a:xfrm>
          <a:prstGeom prst="rect">
            <a:avLst/>
          </a:prstGeom>
        </p:spPr>
        <p:txBody>
          <a:bodyPr lIns="91439" tIns="45719" rIns="91439" bIns="45719" anchor="t">
            <a:noAutofit/>
          </a:bodyPr>
          <a:lstStyle>
            <a:lvl1pPr>
              <a:defRPr/>
            </a:lvl1pPr>
          </a:lstStyle>
          <a:p>
            <a:endParaRPr dirty="0"/>
          </a:p>
        </p:txBody>
      </p:sp>
      <p:sp>
        <p:nvSpPr>
          <p:cNvPr id="399" name="Shape 399"/>
          <p:cNvSpPr>
            <a:spLocks noGrp="1"/>
          </p:cNvSpPr>
          <p:nvPr>
            <p:ph type="pic" sz="quarter" idx="16"/>
          </p:nvPr>
        </p:nvSpPr>
        <p:spPr>
          <a:xfrm>
            <a:off x="4176132" y="3491740"/>
            <a:ext cx="2338543" cy="2338543"/>
          </a:xfrm>
          <a:prstGeom prst="rect">
            <a:avLst/>
          </a:prstGeom>
        </p:spPr>
        <p:txBody>
          <a:bodyPr lIns="91439" tIns="45719" rIns="91439" bIns="45719" anchor="t">
            <a:noAutofit/>
          </a:bodyPr>
          <a:lstStyle>
            <a:lvl1pPr>
              <a:defRPr/>
            </a:lvl1pPr>
          </a:lstStyle>
          <a:p>
            <a:endParaRPr dirty="0"/>
          </a:p>
        </p:txBody>
      </p:sp>
      <p:sp>
        <p:nvSpPr>
          <p:cNvPr id="400" name="Shape 400"/>
          <p:cNvSpPr>
            <a:spLocks noGrp="1"/>
          </p:cNvSpPr>
          <p:nvPr>
            <p:ph type="body" sz="quarter" idx="1"/>
          </p:nvPr>
        </p:nvSpPr>
        <p:spPr>
          <a:xfrm>
            <a:off x="76410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1" name="Shape 401"/>
          <p:cNvSpPr>
            <a:spLocks noGrp="1"/>
          </p:cNvSpPr>
          <p:nvPr>
            <p:ph type="title"/>
          </p:nvPr>
        </p:nvSpPr>
        <p:spPr>
          <a:xfrm>
            <a:off x="7609664" y="1345184"/>
            <a:ext cx="3034498" cy="1322388"/>
          </a:xfrm>
          <a:prstGeom prst="rect">
            <a:avLst/>
          </a:prstGeom>
        </p:spPr>
        <p:txBody>
          <a:bodyPr anchor="t"/>
          <a:lstStyle>
            <a:lvl1pPr algn="l">
              <a:lnSpc>
                <a:spcPct val="80000"/>
              </a:lnSpc>
              <a:defRPr sz="5000"/>
            </a:lvl1pPr>
          </a:lstStyle>
          <a:p>
            <a:r>
              <a:rPr dirty="0"/>
              <a:t>Title Text</a:t>
            </a:r>
          </a:p>
        </p:txBody>
      </p:sp>
      <p:sp>
        <p:nvSpPr>
          <p:cNvPr id="402" name="Shape 40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36196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Gallery (12)">
    <p:spTree>
      <p:nvGrpSpPr>
        <p:cNvPr id="1" name=""/>
        <p:cNvGrpSpPr/>
        <p:nvPr/>
      </p:nvGrpSpPr>
      <p:grpSpPr>
        <a:xfrm>
          <a:off x="0" y="0"/>
          <a:ext cx="0" cy="0"/>
          <a:chOff x="0" y="0"/>
          <a:chExt cx="0" cy="0"/>
        </a:xfrm>
      </p:grpSpPr>
      <p:sp>
        <p:nvSpPr>
          <p:cNvPr id="409" name="Shape 409"/>
          <p:cNvSpPr>
            <a:spLocks noGrp="1"/>
          </p:cNvSpPr>
          <p:nvPr>
            <p:ph type="pic" sz="quarter" idx="13"/>
          </p:nvPr>
        </p:nvSpPr>
        <p:spPr>
          <a:xfrm>
            <a:off x="1556352" y="924121"/>
            <a:ext cx="2921001" cy="5009758"/>
          </a:xfrm>
          <a:prstGeom prst="rect">
            <a:avLst/>
          </a:prstGeom>
        </p:spPr>
        <p:txBody>
          <a:bodyPr lIns="91439" tIns="45719" rIns="91439" bIns="45719" anchor="t">
            <a:noAutofit/>
          </a:bodyPr>
          <a:lstStyle>
            <a:lvl1pPr>
              <a:defRPr/>
            </a:lvl1pPr>
          </a:lstStyle>
          <a:p>
            <a:endParaRPr dirty="0"/>
          </a:p>
        </p:txBody>
      </p:sp>
      <p:sp>
        <p:nvSpPr>
          <p:cNvPr id="410" name="Shape 410"/>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411" name="Shape 411"/>
          <p:cNvSpPr>
            <a:spLocks noGrp="1"/>
          </p:cNvSpPr>
          <p:nvPr>
            <p:ph type="pic" sz="quarter" idx="15"/>
          </p:nvPr>
        </p:nvSpPr>
        <p:spPr>
          <a:xfrm>
            <a:off x="7714648" y="924121"/>
            <a:ext cx="2921001" cy="5009758"/>
          </a:xfrm>
          <a:prstGeom prst="rect">
            <a:avLst/>
          </a:prstGeom>
        </p:spPr>
        <p:txBody>
          <a:bodyPr lIns="91439" tIns="45719" rIns="91439" bIns="45719" anchor="t">
            <a:noAutofit/>
          </a:bodyPr>
          <a:lstStyle>
            <a:lvl1pPr>
              <a:defRPr/>
            </a:lvl1pPr>
          </a:lstStyle>
          <a:p>
            <a:endParaRPr dirty="0"/>
          </a:p>
        </p:txBody>
      </p:sp>
      <p:sp>
        <p:nvSpPr>
          <p:cNvPr id="412" name="Shape 41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18502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Gallery (13)">
    <p:spTree>
      <p:nvGrpSpPr>
        <p:cNvPr id="1" name=""/>
        <p:cNvGrpSpPr/>
        <p:nvPr/>
      </p:nvGrpSpPr>
      <p:grpSpPr>
        <a:xfrm>
          <a:off x="0" y="0"/>
          <a:ext cx="0" cy="0"/>
          <a:chOff x="0" y="0"/>
          <a:chExt cx="0" cy="0"/>
        </a:xfrm>
      </p:grpSpPr>
      <p:sp>
        <p:nvSpPr>
          <p:cNvPr id="419" name="Shape 419"/>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20" name="Shape 420"/>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421" name="Shape 421"/>
          <p:cNvSpPr>
            <a:spLocks noGrp="1"/>
          </p:cNvSpPr>
          <p:nvPr>
            <p:ph type="pic" sz="quarter" idx="13"/>
          </p:nvPr>
        </p:nvSpPr>
        <p:spPr>
          <a:xfrm>
            <a:off x="8167438" y="2572685"/>
            <a:ext cx="2982630" cy="2982630"/>
          </a:xfrm>
          <a:prstGeom prst="rect">
            <a:avLst/>
          </a:prstGeom>
        </p:spPr>
        <p:txBody>
          <a:bodyPr lIns="91439" tIns="45719" rIns="91439" bIns="45719" anchor="t">
            <a:noAutofit/>
          </a:bodyPr>
          <a:lstStyle>
            <a:lvl1pPr>
              <a:defRPr/>
            </a:lvl1pPr>
          </a:lstStyle>
          <a:p>
            <a:endParaRPr dirty="0"/>
          </a:p>
        </p:txBody>
      </p:sp>
      <p:sp>
        <p:nvSpPr>
          <p:cNvPr id="422" name="Shape 422"/>
          <p:cNvSpPr>
            <a:spLocks noGrp="1"/>
          </p:cNvSpPr>
          <p:nvPr>
            <p:ph type="pic" sz="quarter" idx="14"/>
          </p:nvPr>
        </p:nvSpPr>
        <p:spPr>
          <a:xfrm>
            <a:off x="7532439" y="1937685"/>
            <a:ext cx="2982630" cy="2982630"/>
          </a:xfrm>
          <a:prstGeom prst="rect">
            <a:avLst/>
          </a:prstGeom>
        </p:spPr>
        <p:txBody>
          <a:bodyPr lIns="91439" tIns="45719" rIns="91439" bIns="45719" anchor="t">
            <a:noAutofit/>
          </a:bodyPr>
          <a:lstStyle>
            <a:lvl1pPr>
              <a:defRPr/>
            </a:lvl1pPr>
          </a:lstStyle>
          <a:p>
            <a:endParaRPr dirty="0"/>
          </a:p>
        </p:txBody>
      </p:sp>
      <p:sp>
        <p:nvSpPr>
          <p:cNvPr id="423" name="Shape 423"/>
          <p:cNvSpPr>
            <a:spLocks noGrp="1"/>
          </p:cNvSpPr>
          <p:nvPr>
            <p:ph type="pic" sz="quarter" idx="15"/>
          </p:nvPr>
        </p:nvSpPr>
        <p:spPr>
          <a:xfrm>
            <a:off x="6897438" y="1302685"/>
            <a:ext cx="2982631" cy="2982630"/>
          </a:xfrm>
          <a:prstGeom prst="rect">
            <a:avLst/>
          </a:prstGeom>
        </p:spPr>
        <p:txBody>
          <a:bodyPr lIns="91439" tIns="45719" rIns="91439" bIns="45719" anchor="t">
            <a:noAutofit/>
          </a:bodyPr>
          <a:lstStyle>
            <a:lvl1pPr>
              <a:defRPr/>
            </a:lvl1pPr>
          </a:lstStyle>
          <a:p>
            <a:endParaRPr dirty="0"/>
          </a:p>
        </p:txBody>
      </p:sp>
      <p:sp>
        <p:nvSpPr>
          <p:cNvPr id="424" name="Shape 42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931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Gallery (14)">
    <p:spTree>
      <p:nvGrpSpPr>
        <p:cNvPr id="1" name=""/>
        <p:cNvGrpSpPr/>
        <p:nvPr/>
      </p:nvGrpSpPr>
      <p:grpSpPr>
        <a:xfrm>
          <a:off x="0" y="0"/>
          <a:ext cx="0" cy="0"/>
          <a:chOff x="0" y="0"/>
          <a:chExt cx="0" cy="0"/>
        </a:xfrm>
      </p:grpSpPr>
      <p:sp>
        <p:nvSpPr>
          <p:cNvPr id="431" name="Shape 431"/>
          <p:cNvSpPr>
            <a:spLocks noGrp="1"/>
          </p:cNvSpPr>
          <p:nvPr>
            <p:ph type="pic" sz="quarter" idx="13"/>
          </p:nvPr>
        </p:nvSpPr>
        <p:spPr>
          <a:xfrm>
            <a:off x="5698745" y="886988"/>
            <a:ext cx="2727011" cy="2001661"/>
          </a:xfrm>
          <a:prstGeom prst="rect">
            <a:avLst/>
          </a:prstGeom>
        </p:spPr>
        <p:txBody>
          <a:bodyPr lIns="91439" tIns="45719" rIns="91439" bIns="45719" anchor="t">
            <a:noAutofit/>
          </a:bodyPr>
          <a:lstStyle>
            <a:lvl1pPr>
              <a:defRPr/>
            </a:lvl1pPr>
          </a:lstStyle>
          <a:p>
            <a:endParaRPr dirty="0"/>
          </a:p>
        </p:txBody>
      </p:sp>
      <p:sp>
        <p:nvSpPr>
          <p:cNvPr id="432" name="Shape 432"/>
          <p:cNvSpPr>
            <a:spLocks noGrp="1"/>
          </p:cNvSpPr>
          <p:nvPr>
            <p:ph type="pic" sz="quarter" idx="14"/>
          </p:nvPr>
        </p:nvSpPr>
        <p:spPr>
          <a:xfrm>
            <a:off x="8550714" y="886988"/>
            <a:ext cx="2071418" cy="2001661"/>
          </a:xfrm>
          <a:prstGeom prst="rect">
            <a:avLst/>
          </a:prstGeom>
        </p:spPr>
        <p:txBody>
          <a:bodyPr lIns="91439" tIns="45719" rIns="91439" bIns="45719" anchor="t">
            <a:noAutofit/>
          </a:bodyPr>
          <a:lstStyle>
            <a:lvl1pPr>
              <a:defRPr/>
            </a:lvl1pPr>
          </a:lstStyle>
          <a:p>
            <a:endParaRPr dirty="0"/>
          </a:p>
        </p:txBody>
      </p:sp>
      <p:sp>
        <p:nvSpPr>
          <p:cNvPr id="433" name="Shape 433"/>
          <p:cNvSpPr>
            <a:spLocks noGrp="1"/>
          </p:cNvSpPr>
          <p:nvPr>
            <p:ph type="pic" sz="quarter" idx="15"/>
          </p:nvPr>
        </p:nvSpPr>
        <p:spPr>
          <a:xfrm>
            <a:off x="5698746" y="3015870"/>
            <a:ext cx="4923235" cy="2953991"/>
          </a:xfrm>
          <a:prstGeom prst="rect">
            <a:avLst/>
          </a:prstGeom>
        </p:spPr>
        <p:txBody>
          <a:bodyPr lIns="91439" tIns="45719" rIns="91439" bIns="45719" anchor="t">
            <a:noAutofit/>
          </a:bodyPr>
          <a:lstStyle>
            <a:lvl1pPr>
              <a:defRPr/>
            </a:lvl1pPr>
          </a:lstStyle>
          <a:p>
            <a:endParaRPr dirty="0"/>
          </a:p>
        </p:txBody>
      </p:sp>
      <p:sp>
        <p:nvSpPr>
          <p:cNvPr id="434" name="Shape 4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98862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Gallery (15)">
    <p:spTree>
      <p:nvGrpSpPr>
        <p:cNvPr id="1" name=""/>
        <p:cNvGrpSpPr/>
        <p:nvPr/>
      </p:nvGrpSpPr>
      <p:grpSpPr>
        <a:xfrm>
          <a:off x="0" y="0"/>
          <a:ext cx="0" cy="0"/>
          <a:chOff x="0" y="0"/>
          <a:chExt cx="0" cy="0"/>
        </a:xfrm>
      </p:grpSpPr>
      <p:sp>
        <p:nvSpPr>
          <p:cNvPr id="441" name="Shape 441"/>
          <p:cNvSpPr>
            <a:spLocks noGrp="1"/>
          </p:cNvSpPr>
          <p:nvPr>
            <p:ph type="body" sz="quarter" idx="1"/>
          </p:nvPr>
        </p:nvSpPr>
        <p:spPr>
          <a:xfrm>
            <a:off x="1659389" y="3673411"/>
            <a:ext cx="2650245"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42" name="Shape 442"/>
          <p:cNvSpPr>
            <a:spLocks noGrp="1"/>
          </p:cNvSpPr>
          <p:nvPr>
            <p:ph type="title"/>
          </p:nvPr>
        </p:nvSpPr>
        <p:spPr>
          <a:xfrm>
            <a:off x="1632005" y="1525651"/>
            <a:ext cx="2616112" cy="1076770"/>
          </a:xfrm>
          <a:prstGeom prst="rect">
            <a:avLst/>
          </a:prstGeom>
        </p:spPr>
        <p:txBody>
          <a:bodyPr anchor="t"/>
          <a:lstStyle>
            <a:lvl1pPr algn="l">
              <a:lnSpc>
                <a:spcPct val="80000"/>
              </a:lnSpc>
              <a:defRPr sz="4000"/>
            </a:lvl1pPr>
          </a:lstStyle>
          <a:p>
            <a:r>
              <a:rPr dirty="0"/>
              <a:t>Title Text</a:t>
            </a:r>
          </a:p>
        </p:txBody>
      </p:sp>
      <p:sp>
        <p:nvSpPr>
          <p:cNvPr id="443" name="Shape 443"/>
          <p:cNvSpPr>
            <a:spLocks noGrp="1"/>
          </p:cNvSpPr>
          <p:nvPr>
            <p:ph type="pic" sz="quarter" idx="13"/>
          </p:nvPr>
        </p:nvSpPr>
        <p:spPr>
          <a:xfrm>
            <a:off x="9443523" y="882650"/>
            <a:ext cx="1905001" cy="5092701"/>
          </a:xfrm>
          <a:prstGeom prst="rect">
            <a:avLst/>
          </a:prstGeom>
        </p:spPr>
        <p:txBody>
          <a:bodyPr lIns="91439" tIns="45719" rIns="91439" bIns="45719" anchor="t">
            <a:noAutofit/>
          </a:bodyPr>
          <a:lstStyle>
            <a:lvl1pPr>
              <a:defRPr/>
            </a:lvl1pPr>
          </a:lstStyle>
          <a:p>
            <a:endParaRPr dirty="0"/>
          </a:p>
        </p:txBody>
      </p:sp>
      <p:sp>
        <p:nvSpPr>
          <p:cNvPr id="444" name="Shape 444"/>
          <p:cNvSpPr>
            <a:spLocks noGrp="1"/>
          </p:cNvSpPr>
          <p:nvPr>
            <p:ph type="pic" sz="quarter" idx="14"/>
          </p:nvPr>
        </p:nvSpPr>
        <p:spPr>
          <a:xfrm>
            <a:off x="5370807" y="881282"/>
            <a:ext cx="1905001" cy="2489201"/>
          </a:xfrm>
          <a:prstGeom prst="rect">
            <a:avLst/>
          </a:prstGeom>
        </p:spPr>
        <p:txBody>
          <a:bodyPr lIns="91439" tIns="45719" rIns="91439" bIns="45719" anchor="t">
            <a:noAutofit/>
          </a:bodyPr>
          <a:lstStyle>
            <a:lvl1pPr>
              <a:defRPr/>
            </a:lvl1pPr>
          </a:lstStyle>
          <a:p>
            <a:endParaRPr dirty="0"/>
          </a:p>
        </p:txBody>
      </p:sp>
      <p:sp>
        <p:nvSpPr>
          <p:cNvPr id="445" name="Shape 445"/>
          <p:cNvSpPr>
            <a:spLocks noGrp="1"/>
          </p:cNvSpPr>
          <p:nvPr>
            <p:ph type="pic" sz="quarter" idx="15"/>
          </p:nvPr>
        </p:nvSpPr>
        <p:spPr>
          <a:xfrm>
            <a:off x="7412979" y="881282"/>
            <a:ext cx="1905001" cy="2489201"/>
          </a:xfrm>
          <a:prstGeom prst="rect">
            <a:avLst/>
          </a:prstGeom>
        </p:spPr>
        <p:txBody>
          <a:bodyPr lIns="91439" tIns="45719" rIns="91439" bIns="45719" anchor="t">
            <a:noAutofit/>
          </a:bodyPr>
          <a:lstStyle>
            <a:lvl1pPr>
              <a:defRPr/>
            </a:lvl1pPr>
          </a:lstStyle>
          <a:p>
            <a:endParaRPr dirty="0"/>
          </a:p>
        </p:txBody>
      </p:sp>
      <p:sp>
        <p:nvSpPr>
          <p:cNvPr id="446" name="Shape 446"/>
          <p:cNvSpPr>
            <a:spLocks noGrp="1"/>
          </p:cNvSpPr>
          <p:nvPr>
            <p:ph type="pic" sz="quarter" idx="16"/>
          </p:nvPr>
        </p:nvSpPr>
        <p:spPr>
          <a:xfrm>
            <a:off x="5370807" y="3497023"/>
            <a:ext cx="3944286" cy="2476501"/>
          </a:xfrm>
          <a:prstGeom prst="rect">
            <a:avLst/>
          </a:prstGeom>
        </p:spPr>
        <p:txBody>
          <a:bodyPr lIns="91439" tIns="45719" rIns="91439" bIns="45719" anchor="t">
            <a:noAutofit/>
          </a:bodyPr>
          <a:lstStyle>
            <a:lvl1pPr>
              <a:defRPr/>
            </a:lvl1pPr>
          </a:lstStyle>
          <a:p>
            <a:endParaRPr dirty="0"/>
          </a:p>
        </p:txBody>
      </p:sp>
      <p:sp>
        <p:nvSpPr>
          <p:cNvPr id="447" name="Shape 44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7460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Gallery (16)">
    <p:spTree>
      <p:nvGrpSpPr>
        <p:cNvPr id="1" name=""/>
        <p:cNvGrpSpPr/>
        <p:nvPr/>
      </p:nvGrpSpPr>
      <p:grpSpPr>
        <a:xfrm>
          <a:off x="0" y="0"/>
          <a:ext cx="0" cy="0"/>
          <a:chOff x="0" y="0"/>
          <a:chExt cx="0" cy="0"/>
        </a:xfrm>
      </p:grpSpPr>
      <p:sp>
        <p:nvSpPr>
          <p:cNvPr id="454" name="Shape 454"/>
          <p:cNvSpPr>
            <a:spLocks noGrp="1"/>
          </p:cNvSpPr>
          <p:nvPr>
            <p:ph type="body" sz="quarter" idx="1"/>
          </p:nvPr>
        </p:nvSpPr>
        <p:spPr>
          <a:xfrm>
            <a:off x="1273653" y="3169745"/>
            <a:ext cx="5274141" cy="1420813"/>
          </a:xfrm>
          <a:prstGeom prst="rect">
            <a:avLst/>
          </a:prstGeom>
        </p:spPr>
        <p:txBody>
          <a:bodyPr anchor="t">
            <a:noAutofit/>
          </a:bodyPr>
          <a:lstStyle>
            <a:lvl1pPr marL="0" indent="0" algn="r">
              <a:buSzTx/>
              <a:buNone/>
              <a:defRPr/>
            </a:lvl1pPr>
            <a:lvl2pPr marL="0" indent="114300" algn="r">
              <a:buSzTx/>
              <a:buNone/>
              <a:defRPr/>
            </a:lvl2pPr>
            <a:lvl3pPr marL="0" indent="228600" algn="r">
              <a:buSzTx/>
              <a:buNone/>
              <a:defRPr/>
            </a:lvl3pPr>
            <a:lvl4pPr marL="0" indent="342900" algn="r">
              <a:buSzTx/>
              <a:buNone/>
              <a:defRPr/>
            </a:lvl4pPr>
            <a:lvl5pPr marL="0" indent="457200" algn="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55" name="Shape 455"/>
          <p:cNvSpPr>
            <a:spLocks noGrp="1"/>
          </p:cNvSpPr>
          <p:nvPr>
            <p:ph type="title"/>
          </p:nvPr>
        </p:nvSpPr>
        <p:spPr>
          <a:xfrm>
            <a:off x="2335536" y="1657329"/>
            <a:ext cx="4225840" cy="830898"/>
          </a:xfrm>
          <a:prstGeom prst="rect">
            <a:avLst/>
          </a:prstGeom>
        </p:spPr>
        <p:txBody>
          <a:bodyPr anchor="t"/>
          <a:lstStyle>
            <a:lvl1pPr algn="r">
              <a:defRPr/>
            </a:lvl1pPr>
          </a:lstStyle>
          <a:p>
            <a:r>
              <a:rPr dirty="0"/>
              <a:t>Title Text</a:t>
            </a:r>
          </a:p>
        </p:txBody>
      </p:sp>
      <p:sp>
        <p:nvSpPr>
          <p:cNvPr id="456" name="Shape 456"/>
          <p:cNvSpPr>
            <a:spLocks noGrp="1"/>
          </p:cNvSpPr>
          <p:nvPr>
            <p:ph type="pic" idx="13"/>
          </p:nvPr>
        </p:nvSpPr>
        <p:spPr>
          <a:xfrm>
            <a:off x="6345983" y="-45417"/>
            <a:ext cx="5866113" cy="6948834"/>
          </a:xfrm>
          <a:prstGeom prst="rect">
            <a:avLst/>
          </a:prstGeom>
        </p:spPr>
        <p:txBody>
          <a:bodyPr lIns="91439" tIns="45719" rIns="91439" bIns="45719" anchor="t">
            <a:noAutofit/>
          </a:bodyPr>
          <a:lstStyle>
            <a:lvl1pPr>
              <a:defRPr/>
            </a:lvl1pPr>
          </a:lstStyle>
          <a:p>
            <a:endParaRPr dirty="0"/>
          </a:p>
        </p:txBody>
      </p:sp>
      <p:sp>
        <p:nvSpPr>
          <p:cNvPr id="457" name="Shape 4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10453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Gallery (17)">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a:xfrm>
            <a:off x="6042836" y="0"/>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 name="Picture Placeholder 2"/>
          <p:cNvSpPr>
            <a:spLocks noGrp="1"/>
          </p:cNvSpPr>
          <p:nvPr>
            <p:ph type="pic" sz="quarter" idx="11"/>
          </p:nvPr>
        </p:nvSpPr>
        <p:spPr>
          <a:xfrm>
            <a:off x="6047034" y="2227388"/>
            <a:ext cx="4628357" cy="4629150"/>
          </a:xfrm>
          <a:prstGeom prst="rtTriangle">
            <a:avLst/>
          </a:prstGeom>
        </p:spPr>
        <p:txBody>
          <a:bodyPr/>
          <a:lstStyle>
            <a:lvl1pPr>
              <a:defRPr/>
            </a:lvl1pPr>
          </a:lstStyle>
          <a:p>
            <a:endParaRPr lang="en-US" dirty="0"/>
          </a:p>
        </p:txBody>
      </p:sp>
      <p:sp>
        <p:nvSpPr>
          <p:cNvPr id="466" name="Shape 46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001384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Gallery (18)">
    <p:bg>
      <p:bgPr>
        <a:solidFill>
          <a:srgbClr val="16171A"/>
        </a:solidFill>
        <a:effectLst/>
      </p:bgPr>
    </p:bg>
    <p:spTree>
      <p:nvGrpSpPr>
        <p:cNvPr id="1" name=""/>
        <p:cNvGrpSpPr/>
        <p:nvPr/>
      </p:nvGrpSpPr>
      <p:grpSpPr>
        <a:xfrm>
          <a:off x="0" y="0"/>
          <a:ext cx="0" cy="0"/>
          <a:chOff x="0" y="0"/>
          <a:chExt cx="0" cy="0"/>
        </a:xfrm>
      </p:grpSpPr>
      <p:sp>
        <p:nvSpPr>
          <p:cNvPr id="473" name="Shape 473"/>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74" name="Shape 474"/>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75" name="Shape 475"/>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76" name="Shape 476"/>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77" name="Shape 477"/>
          <p:cNvSpPr>
            <a:spLocks noGrp="1"/>
          </p:cNvSpPr>
          <p:nvPr>
            <p:ph type="pic" sz="quarter" idx="17"/>
          </p:nvPr>
        </p:nvSpPr>
        <p:spPr>
          <a:xfrm>
            <a:off x="9751993" y="0"/>
            <a:ext cx="2438401" cy="1714500"/>
          </a:xfrm>
          <a:prstGeom prst="rect">
            <a:avLst/>
          </a:prstGeom>
        </p:spPr>
        <p:txBody>
          <a:bodyPr lIns="91439" tIns="45719" rIns="91439" bIns="45719" anchor="t">
            <a:noAutofit/>
          </a:bodyPr>
          <a:lstStyle>
            <a:lvl1pPr>
              <a:defRPr/>
            </a:lvl1pPr>
          </a:lstStyle>
          <a:p>
            <a:endParaRPr dirty="0"/>
          </a:p>
        </p:txBody>
      </p:sp>
      <p:sp>
        <p:nvSpPr>
          <p:cNvPr id="478" name="Shape 478"/>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479" name="Shape 479"/>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480" name="Shape 480"/>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481" name="Shape 481"/>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482" name="Shape 482"/>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483" name="Shape 483"/>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484" name="Shape 484"/>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485" name="Shape 485"/>
          <p:cNvSpPr>
            <a:spLocks noGrp="1"/>
          </p:cNvSpPr>
          <p:nvPr>
            <p:ph type="pic" sz="quarter" idx="25"/>
          </p:nvPr>
        </p:nvSpPr>
        <p:spPr>
          <a:xfrm>
            <a:off x="7313973" y="5141949"/>
            <a:ext cx="2438401" cy="1714501"/>
          </a:xfrm>
          <a:prstGeom prst="rect">
            <a:avLst/>
          </a:prstGeom>
        </p:spPr>
        <p:txBody>
          <a:bodyPr lIns="91439" tIns="45719" rIns="91439" bIns="45719" anchor="t">
            <a:noAutofit/>
          </a:bodyPr>
          <a:lstStyle>
            <a:lvl1pPr>
              <a:defRPr/>
            </a:lvl1pPr>
          </a:lstStyle>
          <a:p>
            <a:endParaRPr dirty="0"/>
          </a:p>
        </p:txBody>
      </p:sp>
      <p:sp>
        <p:nvSpPr>
          <p:cNvPr id="486" name="Shape 486"/>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487" name="Shape 4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91026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Gallery (19)">
    <p:spTree>
      <p:nvGrpSpPr>
        <p:cNvPr id="1" name=""/>
        <p:cNvGrpSpPr/>
        <p:nvPr/>
      </p:nvGrpSpPr>
      <p:grpSpPr>
        <a:xfrm>
          <a:off x="0" y="0"/>
          <a:ext cx="0" cy="0"/>
          <a:chOff x="0" y="0"/>
          <a:chExt cx="0" cy="0"/>
        </a:xfrm>
      </p:grpSpPr>
      <p:sp>
        <p:nvSpPr>
          <p:cNvPr id="494" name="Shape 494"/>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95" name="Shape 495"/>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96" name="Shape 496"/>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97" name="Shape 497"/>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98" name="Shape 498"/>
          <p:cNvSpPr>
            <a:spLocks noGrp="1"/>
          </p:cNvSpPr>
          <p:nvPr>
            <p:ph type="pic" sz="quarter" idx="17"/>
          </p:nvPr>
        </p:nvSpPr>
        <p:spPr>
          <a:xfrm>
            <a:off x="9751994" y="0"/>
            <a:ext cx="2438401" cy="1714500"/>
          </a:xfrm>
          <a:prstGeom prst="rect">
            <a:avLst/>
          </a:prstGeom>
        </p:spPr>
        <p:txBody>
          <a:bodyPr lIns="91439" tIns="45719" rIns="91439" bIns="45719" anchor="t">
            <a:noAutofit/>
          </a:bodyPr>
          <a:lstStyle>
            <a:lvl1pPr>
              <a:defRPr/>
            </a:lvl1pPr>
          </a:lstStyle>
          <a:p>
            <a:endParaRPr dirty="0"/>
          </a:p>
        </p:txBody>
      </p:sp>
      <p:sp>
        <p:nvSpPr>
          <p:cNvPr id="499" name="Shape 499"/>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500" name="Shape 500"/>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501" name="Shape 501"/>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502" name="Shape 502"/>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503" name="Shape 503"/>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504" name="Shape 504"/>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505" name="Shape 505"/>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506" name="Shape 506"/>
          <p:cNvSpPr>
            <a:spLocks noGrp="1"/>
          </p:cNvSpPr>
          <p:nvPr>
            <p:ph type="pic" sz="quarter" idx="25"/>
          </p:nvPr>
        </p:nvSpPr>
        <p:spPr>
          <a:xfrm>
            <a:off x="7313972" y="5141949"/>
            <a:ext cx="2438401" cy="1714501"/>
          </a:xfrm>
          <a:prstGeom prst="rect">
            <a:avLst/>
          </a:prstGeom>
        </p:spPr>
        <p:txBody>
          <a:bodyPr lIns="91439" tIns="45719" rIns="91439" bIns="45719" anchor="t">
            <a:noAutofit/>
          </a:bodyPr>
          <a:lstStyle>
            <a:lvl1pPr>
              <a:defRPr/>
            </a:lvl1pPr>
          </a:lstStyle>
          <a:p>
            <a:endParaRPr dirty="0"/>
          </a:p>
        </p:txBody>
      </p:sp>
      <p:sp>
        <p:nvSpPr>
          <p:cNvPr id="507" name="Shape 507"/>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508" name="Shape 50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70221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Gallery (20)">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664687" y="939962"/>
            <a:ext cx="2492541" cy="4967897"/>
          </a:xfrm>
          <a:custGeom>
            <a:avLst/>
            <a:gdLst>
              <a:gd name="connsiteX0" fmla="*/ 5 w 4983163"/>
              <a:gd name="connsiteY0" fmla="*/ 3807773 h 9968905"/>
              <a:gd name="connsiteX1" fmla="*/ 2491582 w 4983163"/>
              <a:gd name="connsiteY1" fmla="*/ 0 h 9968905"/>
              <a:gd name="connsiteX2" fmla="*/ 4983158 w 4983163"/>
              <a:gd name="connsiteY2" fmla="*/ 3807773 h 9968905"/>
              <a:gd name="connsiteX3" fmla="*/ 4031460 w 4983163"/>
              <a:gd name="connsiteY3" fmla="*/ 9968880 h 9968905"/>
              <a:gd name="connsiteX4" fmla="*/ 951703 w 4983163"/>
              <a:gd name="connsiteY4" fmla="*/ 9968880 h 9968905"/>
              <a:gd name="connsiteX5" fmla="*/ 5 w 4983163"/>
              <a:gd name="connsiteY5" fmla="*/ 3807773 h 9968905"/>
              <a:gd name="connsiteX0" fmla="*/ 0 w 4983153"/>
              <a:gd name="connsiteY0" fmla="*/ 3788723 h 9949830"/>
              <a:gd name="connsiteX1" fmla="*/ 4949027 w 4983153"/>
              <a:gd name="connsiteY1" fmla="*/ 0 h 9949830"/>
              <a:gd name="connsiteX2" fmla="*/ 4983153 w 4983153"/>
              <a:gd name="connsiteY2" fmla="*/ 3788723 h 9949830"/>
              <a:gd name="connsiteX3" fmla="*/ 4031455 w 4983153"/>
              <a:gd name="connsiteY3" fmla="*/ 9949830 h 9949830"/>
              <a:gd name="connsiteX4" fmla="*/ 951698 w 4983153"/>
              <a:gd name="connsiteY4" fmla="*/ 9949830 h 9949830"/>
              <a:gd name="connsiteX5" fmla="*/ 0 w 4983153"/>
              <a:gd name="connsiteY5" fmla="*/ 3788723 h 9949830"/>
              <a:gd name="connsiteX0" fmla="*/ 0 w 4983153"/>
              <a:gd name="connsiteY0" fmla="*/ 3788723 h 9949830"/>
              <a:gd name="connsiteX1" fmla="*/ 4949027 w 4983153"/>
              <a:gd name="connsiteY1" fmla="*/ 0 h 9949830"/>
              <a:gd name="connsiteX2" fmla="*/ 4983153 w 4983153"/>
              <a:gd name="connsiteY2" fmla="*/ 3788723 h 9949830"/>
              <a:gd name="connsiteX3" fmla="*/ 4964905 w 4983153"/>
              <a:gd name="connsiteY3" fmla="*/ 9930780 h 9949830"/>
              <a:gd name="connsiteX4" fmla="*/ 951698 w 4983153"/>
              <a:gd name="connsiteY4" fmla="*/ 9949830 h 9949830"/>
              <a:gd name="connsiteX5" fmla="*/ 0 w 4983153"/>
              <a:gd name="connsiteY5" fmla="*/ 3788723 h 9949830"/>
              <a:gd name="connsiteX0" fmla="*/ 0 w 4983153"/>
              <a:gd name="connsiteY0" fmla="*/ 3788723 h 9930780"/>
              <a:gd name="connsiteX1" fmla="*/ 4949027 w 4983153"/>
              <a:gd name="connsiteY1" fmla="*/ 0 h 9930780"/>
              <a:gd name="connsiteX2" fmla="*/ 4983153 w 4983153"/>
              <a:gd name="connsiteY2" fmla="*/ 3788723 h 9930780"/>
              <a:gd name="connsiteX3" fmla="*/ 4964905 w 4983153"/>
              <a:gd name="connsiteY3" fmla="*/ 9930780 h 9930780"/>
              <a:gd name="connsiteX4" fmla="*/ 1466048 w 4983153"/>
              <a:gd name="connsiteY4" fmla="*/ 8502030 h 9930780"/>
              <a:gd name="connsiteX5" fmla="*/ 0 w 4983153"/>
              <a:gd name="connsiteY5" fmla="*/ 3788723 h 9930780"/>
              <a:gd name="connsiteX0" fmla="*/ 0 w 3573453"/>
              <a:gd name="connsiteY0" fmla="*/ 1483673 h 9930780"/>
              <a:gd name="connsiteX1" fmla="*/ 3539327 w 3573453"/>
              <a:gd name="connsiteY1" fmla="*/ 0 h 9930780"/>
              <a:gd name="connsiteX2" fmla="*/ 3573453 w 3573453"/>
              <a:gd name="connsiteY2" fmla="*/ 3788723 h 9930780"/>
              <a:gd name="connsiteX3" fmla="*/ 3555205 w 3573453"/>
              <a:gd name="connsiteY3" fmla="*/ 9930780 h 9930780"/>
              <a:gd name="connsiteX4" fmla="*/ 56348 w 3573453"/>
              <a:gd name="connsiteY4" fmla="*/ 8502030 h 9930780"/>
              <a:gd name="connsiteX5" fmla="*/ 0 w 3573453"/>
              <a:gd name="connsiteY5" fmla="*/ 1483673 h 9930780"/>
              <a:gd name="connsiteX0" fmla="*/ 1391452 w 4964905"/>
              <a:gd name="connsiteY0" fmla="*/ 1483673 h 9930780"/>
              <a:gd name="connsiteX1" fmla="*/ 4930779 w 4964905"/>
              <a:gd name="connsiteY1" fmla="*/ 0 h 9930780"/>
              <a:gd name="connsiteX2" fmla="*/ 4964905 w 4964905"/>
              <a:gd name="connsiteY2" fmla="*/ 3788723 h 9930780"/>
              <a:gd name="connsiteX3" fmla="*/ 4946657 w 4964905"/>
              <a:gd name="connsiteY3" fmla="*/ 9930780 h 9930780"/>
              <a:gd name="connsiteX4" fmla="*/ 0 w 4964905"/>
              <a:gd name="connsiteY4" fmla="*/ 4958730 h 9930780"/>
              <a:gd name="connsiteX5" fmla="*/ 1391452 w 4964905"/>
              <a:gd name="connsiteY5" fmla="*/ 1483673 h 9930780"/>
              <a:gd name="connsiteX0" fmla="*/ 1391452 w 4964905"/>
              <a:gd name="connsiteY0" fmla="*/ 1483673 h 8521080"/>
              <a:gd name="connsiteX1" fmla="*/ 4930779 w 4964905"/>
              <a:gd name="connsiteY1" fmla="*/ 0 h 8521080"/>
              <a:gd name="connsiteX2" fmla="*/ 4964905 w 4964905"/>
              <a:gd name="connsiteY2" fmla="*/ 3788723 h 8521080"/>
              <a:gd name="connsiteX3" fmla="*/ 1441457 w 4964905"/>
              <a:gd name="connsiteY3" fmla="*/ 8521080 h 8521080"/>
              <a:gd name="connsiteX4" fmla="*/ 0 w 4964905"/>
              <a:gd name="connsiteY4" fmla="*/ 4958730 h 8521080"/>
              <a:gd name="connsiteX5" fmla="*/ 1391452 w 4964905"/>
              <a:gd name="connsiteY5" fmla="*/ 1483673 h 8521080"/>
              <a:gd name="connsiteX0" fmla="*/ 1391452 w 4945855"/>
              <a:gd name="connsiteY0" fmla="*/ 1483673 h 10317252"/>
              <a:gd name="connsiteX1" fmla="*/ 4930779 w 4945855"/>
              <a:gd name="connsiteY1" fmla="*/ 0 h 10317252"/>
              <a:gd name="connsiteX2" fmla="*/ 4945855 w 4945855"/>
              <a:gd name="connsiteY2" fmla="*/ 9846623 h 10317252"/>
              <a:gd name="connsiteX3" fmla="*/ 1441457 w 4945855"/>
              <a:gd name="connsiteY3" fmla="*/ 8521080 h 10317252"/>
              <a:gd name="connsiteX4" fmla="*/ 0 w 4945855"/>
              <a:gd name="connsiteY4" fmla="*/ 4958730 h 10317252"/>
              <a:gd name="connsiteX5" fmla="*/ 1391452 w 4945855"/>
              <a:gd name="connsiteY5" fmla="*/ 1483673 h 10317252"/>
              <a:gd name="connsiteX0" fmla="*/ 1391452 w 4945855"/>
              <a:gd name="connsiteY0" fmla="*/ 1483673 h 10563688"/>
              <a:gd name="connsiteX1" fmla="*/ 4930779 w 4945855"/>
              <a:gd name="connsiteY1" fmla="*/ 0 h 10563688"/>
              <a:gd name="connsiteX2" fmla="*/ 4945855 w 4945855"/>
              <a:gd name="connsiteY2" fmla="*/ 9846623 h 10563688"/>
              <a:gd name="connsiteX3" fmla="*/ 1441457 w 4945855"/>
              <a:gd name="connsiteY3" fmla="*/ 8521080 h 10563688"/>
              <a:gd name="connsiteX4" fmla="*/ 0 w 4945855"/>
              <a:gd name="connsiteY4" fmla="*/ 4958730 h 10563688"/>
              <a:gd name="connsiteX5" fmla="*/ 1391452 w 4945855"/>
              <a:gd name="connsiteY5" fmla="*/ 1483673 h 10563688"/>
              <a:gd name="connsiteX0" fmla="*/ 1391452 w 4945855"/>
              <a:gd name="connsiteY0" fmla="*/ 1483673 h 10627890"/>
              <a:gd name="connsiteX1" fmla="*/ 4930779 w 4945855"/>
              <a:gd name="connsiteY1" fmla="*/ 0 h 10627890"/>
              <a:gd name="connsiteX2" fmla="*/ 4945855 w 4945855"/>
              <a:gd name="connsiteY2" fmla="*/ 9922823 h 10627890"/>
              <a:gd name="connsiteX3" fmla="*/ 1441457 w 4945855"/>
              <a:gd name="connsiteY3" fmla="*/ 8521080 h 10627890"/>
              <a:gd name="connsiteX4" fmla="*/ 0 w 4945855"/>
              <a:gd name="connsiteY4" fmla="*/ 4958730 h 10627890"/>
              <a:gd name="connsiteX5" fmla="*/ 1391452 w 4945855"/>
              <a:gd name="connsiteY5" fmla="*/ 1483673 h 10627890"/>
              <a:gd name="connsiteX0" fmla="*/ 1391452 w 4945855"/>
              <a:gd name="connsiteY0" fmla="*/ 1483673 h 9922823"/>
              <a:gd name="connsiteX1" fmla="*/ 4930779 w 4945855"/>
              <a:gd name="connsiteY1" fmla="*/ 0 h 9922823"/>
              <a:gd name="connsiteX2" fmla="*/ 4945855 w 4945855"/>
              <a:gd name="connsiteY2" fmla="*/ 9922823 h 9922823"/>
              <a:gd name="connsiteX3" fmla="*/ 1441457 w 4945855"/>
              <a:gd name="connsiteY3" fmla="*/ 8521080 h 9922823"/>
              <a:gd name="connsiteX4" fmla="*/ 0 w 4945855"/>
              <a:gd name="connsiteY4" fmla="*/ 4958730 h 9922823"/>
              <a:gd name="connsiteX5" fmla="*/ 1391452 w 4945855"/>
              <a:gd name="connsiteY5" fmla="*/ 1483673 h 9922823"/>
              <a:gd name="connsiteX0" fmla="*/ 1391452 w 4963823"/>
              <a:gd name="connsiteY0" fmla="*/ 1496643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391452 w 4963823"/>
              <a:gd name="connsiteY5" fmla="*/ 1496643 h 9935793"/>
              <a:gd name="connsiteX0" fmla="*/ 1430362 w 4963823"/>
              <a:gd name="connsiteY0" fmla="*/ 1457732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430362 w 4963823"/>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60912 w 4983278"/>
              <a:gd name="connsiteY3" fmla="*/ 8534050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5081"/>
              <a:gd name="connsiteY0" fmla="*/ 1457732 h 9935793"/>
              <a:gd name="connsiteX1" fmla="*/ 4982660 w 4985081"/>
              <a:gd name="connsiteY1" fmla="*/ 0 h 9935793"/>
              <a:gd name="connsiteX2" fmla="*/ 4965310 w 4985081"/>
              <a:gd name="connsiteY2" fmla="*/ 9935793 h 9935793"/>
              <a:gd name="connsiteX3" fmla="*/ 1454427 w 4985081"/>
              <a:gd name="connsiteY3" fmla="*/ 8501624 h 9935793"/>
              <a:gd name="connsiteX4" fmla="*/ 0 w 4985081"/>
              <a:gd name="connsiteY4" fmla="*/ 4984671 h 9935793"/>
              <a:gd name="connsiteX5" fmla="*/ 1449817 w 4985081"/>
              <a:gd name="connsiteY5" fmla="*/ 1457732 h 99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5081" h="9935793">
                <a:moveTo>
                  <a:pt x="1449817" y="1457732"/>
                </a:moveTo>
                <a:lnTo>
                  <a:pt x="4982660" y="0"/>
                </a:lnTo>
                <a:cubicBezTo>
                  <a:pt x="4987685" y="3282208"/>
                  <a:pt x="4986225" y="6640615"/>
                  <a:pt x="4965310" y="9935793"/>
                </a:cubicBezTo>
                <a:cubicBezTo>
                  <a:pt x="3695847" y="9448279"/>
                  <a:pt x="2716999" y="9002109"/>
                  <a:pt x="1454427" y="8501624"/>
                </a:cubicBezTo>
                <a:lnTo>
                  <a:pt x="0" y="4984671"/>
                </a:lnTo>
                <a:lnTo>
                  <a:pt x="1449817" y="1457732"/>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6" name="Shape 516"/>
          <p:cNvSpPr>
            <a:spLocks noGrp="1"/>
          </p:cNvSpPr>
          <p:nvPr>
            <p:ph type="pic" sz="quarter" idx="14"/>
          </p:nvPr>
        </p:nvSpPr>
        <p:spPr>
          <a:xfrm>
            <a:off x="4370862" y="942721"/>
            <a:ext cx="2483526" cy="4978296"/>
          </a:xfrm>
          <a:custGeom>
            <a:avLst/>
            <a:gdLst>
              <a:gd name="connsiteX0" fmla="*/ 4 w 3533183"/>
              <a:gd name="connsiteY0" fmla="*/ 3807509 h 9968214"/>
              <a:gd name="connsiteX1" fmla="*/ 1766592 w 3533183"/>
              <a:gd name="connsiteY1" fmla="*/ 0 h 9968214"/>
              <a:gd name="connsiteX2" fmla="*/ 3533179 w 3533183"/>
              <a:gd name="connsiteY2" fmla="*/ 3807509 h 9968214"/>
              <a:gd name="connsiteX3" fmla="*/ 2858403 w 3533183"/>
              <a:gd name="connsiteY3" fmla="*/ 9968189 h 9968214"/>
              <a:gd name="connsiteX4" fmla="*/ 674780 w 3533183"/>
              <a:gd name="connsiteY4" fmla="*/ 9968189 h 9968214"/>
              <a:gd name="connsiteX5" fmla="*/ 4 w 3533183"/>
              <a:gd name="connsiteY5" fmla="*/ 3807509 h 9968214"/>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691104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21632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3511541 w 3549503"/>
              <a:gd name="connsiteY3" fmla="*/ 8514946 h 9968189"/>
              <a:gd name="connsiteX4" fmla="*/ 21632 w 3549503"/>
              <a:gd name="connsiteY4" fmla="*/ 9968189 h 9968189"/>
              <a:gd name="connsiteX5" fmla="*/ 0 w 3549503"/>
              <a:gd name="connsiteY5" fmla="*/ 51938 h 9968189"/>
              <a:gd name="connsiteX0" fmla="*/ 0 w 3549503"/>
              <a:gd name="connsiteY0" fmla="*/ 0 h 9916251"/>
              <a:gd name="connsiteX1" fmla="*/ 3546402 w 3549503"/>
              <a:gd name="connsiteY1" fmla="*/ 1417634 h 9916251"/>
              <a:gd name="connsiteX2" fmla="*/ 3549503 w 3549503"/>
              <a:gd name="connsiteY2" fmla="*/ 3755571 h 9916251"/>
              <a:gd name="connsiteX3" fmla="*/ 3511541 w 3549503"/>
              <a:gd name="connsiteY3" fmla="*/ 8463008 h 9916251"/>
              <a:gd name="connsiteX4" fmla="*/ 21632 w 3549503"/>
              <a:gd name="connsiteY4" fmla="*/ 9916251 h 9916251"/>
              <a:gd name="connsiteX5" fmla="*/ 0 w 3549503"/>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804 w 4967051"/>
              <a:gd name="connsiteY0" fmla="*/ 0 h 9956592"/>
              <a:gd name="connsiteX1" fmla="*/ 3527036 w 4967051"/>
              <a:gd name="connsiteY1" fmla="*/ 1457975 h 9956592"/>
              <a:gd name="connsiteX2" fmla="*/ 4967051 w 4967051"/>
              <a:gd name="connsiteY2" fmla="*/ 5036883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051" h="9956592">
                <a:moveTo>
                  <a:pt x="804" y="0"/>
                </a:moveTo>
                <a:lnTo>
                  <a:pt x="3527036" y="1457975"/>
                </a:lnTo>
                <a:cubicBezTo>
                  <a:pt x="3780682" y="2203670"/>
                  <a:pt x="4723010" y="4199942"/>
                  <a:pt x="4967051" y="4962925"/>
                </a:cubicBezTo>
                <a:lnTo>
                  <a:pt x="3519069" y="8489902"/>
                </a:lnTo>
                <a:lnTo>
                  <a:pt x="2266" y="9956592"/>
                </a:lnTo>
                <a:cubicBezTo>
                  <a:pt x="-4945" y="6651175"/>
                  <a:pt x="8015" y="3305417"/>
                  <a:pt x="804"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 name="Picture Placeholder 8"/>
          <p:cNvSpPr>
            <a:spLocks noGrp="1"/>
          </p:cNvSpPr>
          <p:nvPr>
            <p:ph type="pic" sz="quarter" idx="10"/>
          </p:nvPr>
        </p:nvSpPr>
        <p:spPr>
          <a:xfrm>
            <a:off x="2761778" y="1947992"/>
            <a:ext cx="2962077" cy="2962049"/>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8" name="Shape 51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08456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ew words">
    <p:bg>
      <p:bgPr>
        <a:solidFill>
          <a:srgbClr val="16171A"/>
        </a:solidFill>
        <a:effectLst/>
      </p:bgPr>
    </p:bg>
    <p:spTree>
      <p:nvGrpSpPr>
        <p:cNvPr id="1" name=""/>
        <p:cNvGrpSpPr/>
        <p:nvPr/>
      </p:nvGrpSpPr>
      <p:grpSpPr>
        <a:xfrm>
          <a:off x="0" y="0"/>
          <a:ext cx="0" cy="0"/>
          <a:chOff x="0" y="0"/>
          <a:chExt cx="0" cy="0"/>
        </a:xfrm>
      </p:grpSpPr>
      <p:sp>
        <p:nvSpPr>
          <p:cNvPr id="11" name="Shape 67"/>
          <p:cNvSpPr>
            <a:spLocks noGrp="1"/>
          </p:cNvSpPr>
          <p:nvPr>
            <p:ph type="pic" sz="half" idx="17"/>
          </p:nvPr>
        </p:nvSpPr>
        <p:spPr>
          <a:xfrm>
            <a:off x="3472" y="328023"/>
            <a:ext cx="3166230" cy="6205207"/>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1009706"/>
              <a:gd name="connsiteY0" fmla="*/ 0 h 7730837"/>
              <a:gd name="connsiteX1" fmla="*/ 4611235 w 11009706"/>
              <a:gd name="connsiteY1" fmla="*/ 1428107 h 7730837"/>
              <a:gd name="connsiteX2" fmla="*/ 11009706 w 11009706"/>
              <a:gd name="connsiteY2" fmla="*/ 7730837 h 7730837"/>
              <a:gd name="connsiteX3" fmla="*/ 0 w 11009706"/>
              <a:gd name="connsiteY3" fmla="*/ 0 h 7730837"/>
              <a:gd name="connsiteX0" fmla="*/ 0 w 10830412"/>
              <a:gd name="connsiteY0" fmla="*/ 0 h 8268719"/>
              <a:gd name="connsiteX1" fmla="*/ 4431941 w 10830412"/>
              <a:gd name="connsiteY1" fmla="*/ 1965989 h 8268719"/>
              <a:gd name="connsiteX2" fmla="*/ 10830412 w 10830412"/>
              <a:gd name="connsiteY2" fmla="*/ 8268719 h 8268719"/>
              <a:gd name="connsiteX3" fmla="*/ 0 w 10830412"/>
              <a:gd name="connsiteY3" fmla="*/ 0 h 8268719"/>
              <a:gd name="connsiteX0" fmla="*/ 0 w 10830412"/>
              <a:gd name="connsiteY0" fmla="*/ 0 h 8268719"/>
              <a:gd name="connsiteX1" fmla="*/ 6314530 w 10830412"/>
              <a:gd name="connsiteY1" fmla="*/ 6215259 h 8268719"/>
              <a:gd name="connsiteX2" fmla="*/ 10830412 w 10830412"/>
              <a:gd name="connsiteY2" fmla="*/ 8268719 h 8268719"/>
              <a:gd name="connsiteX3" fmla="*/ 0 w 10830412"/>
              <a:gd name="connsiteY3" fmla="*/ 0 h 8268719"/>
              <a:gd name="connsiteX0" fmla="*/ 0 w 6314530"/>
              <a:gd name="connsiteY0" fmla="*/ 0 h 12410413"/>
              <a:gd name="connsiteX1" fmla="*/ 6314530 w 6314530"/>
              <a:gd name="connsiteY1" fmla="*/ 6215259 h 12410413"/>
              <a:gd name="connsiteX2" fmla="*/ 1047 w 6314530"/>
              <a:gd name="connsiteY2" fmla="*/ 12410413 h 12410413"/>
              <a:gd name="connsiteX3" fmla="*/ 0 w 6314530"/>
              <a:gd name="connsiteY3" fmla="*/ 0 h 12410413"/>
              <a:gd name="connsiteX0" fmla="*/ 0 w 6332460"/>
              <a:gd name="connsiteY0" fmla="*/ 0 h 12410413"/>
              <a:gd name="connsiteX1" fmla="*/ 6332460 w 6332460"/>
              <a:gd name="connsiteY1" fmla="*/ 6197329 h 12410413"/>
              <a:gd name="connsiteX2" fmla="*/ 1047 w 6332460"/>
              <a:gd name="connsiteY2" fmla="*/ 12410413 h 12410413"/>
              <a:gd name="connsiteX3" fmla="*/ 0 w 6332460"/>
              <a:gd name="connsiteY3" fmla="*/ 0 h 12410413"/>
            </a:gdLst>
            <a:ahLst/>
            <a:cxnLst>
              <a:cxn ang="0">
                <a:pos x="connsiteX0" y="connsiteY0"/>
              </a:cxn>
              <a:cxn ang="0">
                <a:pos x="connsiteX1" y="connsiteY1"/>
              </a:cxn>
              <a:cxn ang="0">
                <a:pos x="connsiteX2" y="connsiteY2"/>
              </a:cxn>
              <a:cxn ang="0">
                <a:pos x="connsiteX3" y="connsiteY3"/>
              </a:cxn>
            </a:cxnLst>
            <a:rect l="l" t="t" r="r" b="b"/>
            <a:pathLst>
              <a:path w="6332460" h="12410413">
                <a:moveTo>
                  <a:pt x="0" y="0"/>
                </a:moveTo>
                <a:lnTo>
                  <a:pt x="6332460" y="6197329"/>
                </a:lnTo>
                <a:lnTo>
                  <a:pt x="1047" y="12410413"/>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67"/>
          <p:cNvSpPr>
            <a:spLocks noGrp="1"/>
          </p:cNvSpPr>
          <p:nvPr>
            <p:ph type="pic" sz="half" idx="16"/>
          </p:nvPr>
        </p:nvSpPr>
        <p:spPr>
          <a:xfrm>
            <a:off x="-46127" y="0"/>
            <a:ext cx="6364181" cy="3157995"/>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3048402"/>
              <a:gd name="connsiteY0" fmla="*/ 6302730 h 6302730"/>
              <a:gd name="connsiteX1" fmla="*/ 6398471 w 13048402"/>
              <a:gd name="connsiteY1" fmla="*/ 0 h 6302730"/>
              <a:gd name="connsiteX2" fmla="*/ 13048402 w 13048402"/>
              <a:gd name="connsiteY2" fmla="*/ 1090650 h 6302730"/>
              <a:gd name="connsiteX3" fmla="*/ 0 w 13048402"/>
              <a:gd name="connsiteY3" fmla="*/ 6302730 h 6302730"/>
              <a:gd name="connsiteX0" fmla="*/ 0 w 12728362"/>
              <a:gd name="connsiteY0" fmla="*/ 1090650 h 1090650"/>
              <a:gd name="connsiteX1" fmla="*/ 6078431 w 12728362"/>
              <a:gd name="connsiteY1" fmla="*/ 0 h 1090650"/>
              <a:gd name="connsiteX2" fmla="*/ 12728362 w 12728362"/>
              <a:gd name="connsiteY2" fmla="*/ 1090650 h 1090650"/>
              <a:gd name="connsiteX3" fmla="*/ 0 w 12728362"/>
              <a:gd name="connsiteY3" fmla="*/ 1090650 h 1090650"/>
              <a:gd name="connsiteX0" fmla="*/ 0 w 12728362"/>
              <a:gd name="connsiteY0" fmla="*/ 0 h 6315990"/>
              <a:gd name="connsiteX1" fmla="*/ 6398471 w 12728362"/>
              <a:gd name="connsiteY1" fmla="*/ 6315990 h 6315990"/>
              <a:gd name="connsiteX2" fmla="*/ 12728362 w 12728362"/>
              <a:gd name="connsiteY2" fmla="*/ 0 h 6315990"/>
              <a:gd name="connsiteX3" fmla="*/ 0 w 12728362"/>
              <a:gd name="connsiteY3" fmla="*/ 0 h 6315990"/>
            </a:gdLst>
            <a:ahLst/>
            <a:cxnLst>
              <a:cxn ang="0">
                <a:pos x="connsiteX0" y="connsiteY0"/>
              </a:cxn>
              <a:cxn ang="0">
                <a:pos x="connsiteX1" y="connsiteY1"/>
              </a:cxn>
              <a:cxn ang="0">
                <a:pos x="connsiteX2" y="connsiteY2"/>
              </a:cxn>
              <a:cxn ang="0">
                <a:pos x="connsiteX3" y="connsiteY3"/>
              </a:cxn>
            </a:cxnLst>
            <a:rect l="l" t="t" r="r" b="b"/>
            <a:pathLst>
              <a:path w="12728362" h="6315990">
                <a:moveTo>
                  <a:pt x="0" y="0"/>
                </a:moveTo>
                <a:lnTo>
                  <a:pt x="6398471" y="6315990"/>
                </a:lnTo>
                <a:lnTo>
                  <a:pt x="12728362" y="0"/>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66" name="Shape 66"/>
          <p:cNvSpPr>
            <a:spLocks noGrp="1"/>
          </p:cNvSpPr>
          <p:nvPr>
            <p:ph type="title"/>
          </p:nvPr>
        </p:nvSpPr>
        <p:spPr>
          <a:xfrm>
            <a:off x="4201987" y="2886701"/>
            <a:ext cx="2433384" cy="1076770"/>
          </a:xfrm>
          <a:prstGeom prst="rect">
            <a:avLst/>
          </a:prstGeom>
        </p:spPr>
        <p:txBody>
          <a:bodyPr anchor="t"/>
          <a:lstStyle>
            <a:lvl1pPr algn="r">
              <a:lnSpc>
                <a:spcPct val="80000"/>
              </a:lnSpc>
              <a:defRPr sz="4000">
                <a:solidFill>
                  <a:srgbClr val="FFFFFF"/>
                </a:solidFill>
              </a:defRPr>
            </a:lvl1pPr>
          </a:lstStyle>
          <a:p>
            <a:r>
              <a:rPr dirty="0"/>
              <a:t>Title Text</a:t>
            </a:r>
          </a:p>
        </p:txBody>
      </p:sp>
      <p:sp>
        <p:nvSpPr>
          <p:cNvPr id="67" name="Shape 67"/>
          <p:cNvSpPr>
            <a:spLocks noGrp="1"/>
          </p:cNvSpPr>
          <p:nvPr>
            <p:ph type="pic" sz="half" idx="13"/>
          </p:nvPr>
        </p:nvSpPr>
        <p:spPr>
          <a:xfrm>
            <a:off x="-46127" y="3707495"/>
            <a:ext cx="6398471" cy="3151365"/>
          </a:xfrm>
          <a:prstGeom prst="triangle">
            <a:avLst/>
          </a:prstGeom>
        </p:spPr>
        <p:txBody>
          <a:bodyPr lIns="91439" tIns="45719" rIns="91439" bIns="45719" anchor="t">
            <a:noAutofit/>
          </a:bodyPr>
          <a:lstStyle>
            <a:lvl1pPr>
              <a:defRPr/>
            </a:lvl1pPr>
          </a:lstStyle>
          <a:p>
            <a:endParaRPr dirty="0"/>
          </a:p>
        </p:txBody>
      </p:sp>
      <p:sp>
        <p:nvSpPr>
          <p:cNvPr id="70" name="Shape 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05132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Gallery (21)">
    <p:spTree>
      <p:nvGrpSpPr>
        <p:cNvPr id="1" name=""/>
        <p:cNvGrpSpPr/>
        <p:nvPr/>
      </p:nvGrpSpPr>
      <p:grpSpPr>
        <a:xfrm>
          <a:off x="0" y="0"/>
          <a:ext cx="0" cy="0"/>
          <a:chOff x="0" y="0"/>
          <a:chExt cx="0" cy="0"/>
        </a:xfrm>
      </p:grpSpPr>
      <p:sp>
        <p:nvSpPr>
          <p:cNvPr id="525" name="Shape 52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26" name="Shape 52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527" name="Shape 527"/>
          <p:cNvSpPr>
            <a:spLocks noGrp="1"/>
          </p:cNvSpPr>
          <p:nvPr>
            <p:ph type="pic" sz="quarter" idx="13"/>
          </p:nvPr>
        </p:nvSpPr>
        <p:spPr>
          <a:xfrm>
            <a:off x="785791" y="3670015"/>
            <a:ext cx="3838005" cy="1322388"/>
          </a:xfrm>
          <a:prstGeom prst="rect">
            <a:avLst/>
          </a:prstGeom>
        </p:spPr>
        <p:txBody>
          <a:bodyPr lIns="91439" tIns="45719" rIns="91439" bIns="45719" anchor="t">
            <a:noAutofit/>
          </a:bodyPr>
          <a:lstStyle>
            <a:lvl1pPr>
              <a:defRPr/>
            </a:lvl1pPr>
          </a:lstStyle>
          <a:p>
            <a:endParaRPr dirty="0"/>
          </a:p>
        </p:txBody>
      </p:sp>
      <p:sp>
        <p:nvSpPr>
          <p:cNvPr id="528" name="Shape 528"/>
          <p:cNvSpPr>
            <a:spLocks noGrp="1"/>
          </p:cNvSpPr>
          <p:nvPr>
            <p:ph type="pic" sz="quarter" idx="14"/>
          </p:nvPr>
        </p:nvSpPr>
        <p:spPr>
          <a:xfrm>
            <a:off x="785791" y="5050901"/>
            <a:ext cx="3838005" cy="1815751"/>
          </a:xfrm>
          <a:prstGeom prst="rect">
            <a:avLst/>
          </a:prstGeom>
        </p:spPr>
        <p:txBody>
          <a:bodyPr lIns="91439" tIns="45719" rIns="91439" bIns="45719" anchor="t">
            <a:noAutofit/>
          </a:bodyPr>
          <a:lstStyle>
            <a:lvl1pPr>
              <a:defRPr/>
            </a:lvl1pPr>
          </a:lstStyle>
          <a:p>
            <a:endParaRPr dirty="0"/>
          </a:p>
        </p:txBody>
      </p:sp>
      <p:sp>
        <p:nvSpPr>
          <p:cNvPr id="529" name="Shape 529"/>
          <p:cNvSpPr>
            <a:spLocks noGrp="1"/>
          </p:cNvSpPr>
          <p:nvPr>
            <p:ph type="pic" sz="quarter" idx="15"/>
          </p:nvPr>
        </p:nvSpPr>
        <p:spPr>
          <a:xfrm>
            <a:off x="4690451" y="3668460"/>
            <a:ext cx="1592388" cy="3218786"/>
          </a:xfrm>
          <a:prstGeom prst="rect">
            <a:avLst/>
          </a:prstGeom>
        </p:spPr>
        <p:txBody>
          <a:bodyPr lIns="91439" tIns="45719" rIns="91439" bIns="45719" anchor="t">
            <a:noAutofit/>
          </a:bodyPr>
          <a:lstStyle>
            <a:lvl1pPr>
              <a:defRPr/>
            </a:lvl1pPr>
          </a:lstStyle>
          <a:p>
            <a:endParaRPr dirty="0"/>
          </a:p>
        </p:txBody>
      </p:sp>
      <p:sp>
        <p:nvSpPr>
          <p:cNvPr id="530" name="Shape 530"/>
          <p:cNvSpPr>
            <a:spLocks noGrp="1"/>
          </p:cNvSpPr>
          <p:nvPr>
            <p:ph type="pic" sz="quarter" idx="16"/>
          </p:nvPr>
        </p:nvSpPr>
        <p:spPr>
          <a:xfrm>
            <a:off x="6349495" y="3668460"/>
            <a:ext cx="1592387" cy="3218786"/>
          </a:xfrm>
          <a:prstGeom prst="rect">
            <a:avLst/>
          </a:prstGeom>
        </p:spPr>
        <p:txBody>
          <a:bodyPr lIns="91439" tIns="45719" rIns="91439" bIns="45719" anchor="t">
            <a:noAutofit/>
          </a:bodyPr>
          <a:lstStyle>
            <a:lvl1pPr>
              <a:defRPr/>
            </a:lvl1pPr>
          </a:lstStyle>
          <a:p>
            <a:endParaRPr dirty="0"/>
          </a:p>
        </p:txBody>
      </p:sp>
      <p:sp>
        <p:nvSpPr>
          <p:cNvPr id="531" name="Shape 531"/>
          <p:cNvSpPr>
            <a:spLocks noGrp="1"/>
          </p:cNvSpPr>
          <p:nvPr>
            <p:ph type="pic" sz="quarter" idx="17"/>
          </p:nvPr>
        </p:nvSpPr>
        <p:spPr>
          <a:xfrm>
            <a:off x="8008538" y="3668460"/>
            <a:ext cx="3397672" cy="3218786"/>
          </a:xfrm>
          <a:prstGeom prst="rect">
            <a:avLst/>
          </a:prstGeom>
        </p:spPr>
        <p:txBody>
          <a:bodyPr lIns="91439" tIns="45719" rIns="91439" bIns="45719" anchor="t">
            <a:noAutofit/>
          </a:bodyPr>
          <a:lstStyle>
            <a:lvl1pPr>
              <a:defRPr/>
            </a:lvl1pPr>
          </a:lstStyle>
          <a:p>
            <a:endParaRPr dirty="0"/>
          </a:p>
        </p:txBody>
      </p:sp>
      <p:sp>
        <p:nvSpPr>
          <p:cNvPr id="532" name="Shape 53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47780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Gallery (22)">
    <p:spTree>
      <p:nvGrpSpPr>
        <p:cNvPr id="1" name=""/>
        <p:cNvGrpSpPr/>
        <p:nvPr/>
      </p:nvGrpSpPr>
      <p:grpSpPr>
        <a:xfrm>
          <a:off x="0" y="0"/>
          <a:ext cx="0" cy="0"/>
          <a:chOff x="0" y="0"/>
          <a:chExt cx="0" cy="0"/>
        </a:xfrm>
      </p:grpSpPr>
      <p:sp>
        <p:nvSpPr>
          <p:cNvPr id="539" name="Shape 539"/>
          <p:cNvSpPr>
            <a:spLocks noGrp="1"/>
          </p:cNvSpPr>
          <p:nvPr>
            <p:ph type="pic" sz="half" idx="13"/>
          </p:nvPr>
        </p:nvSpPr>
        <p:spPr>
          <a:xfrm>
            <a:off x="1651362" y="886989"/>
            <a:ext cx="4443778" cy="5084024"/>
          </a:xfrm>
          <a:prstGeom prst="rect">
            <a:avLst/>
          </a:prstGeom>
        </p:spPr>
        <p:txBody>
          <a:bodyPr lIns="91439" tIns="45719" rIns="91439" bIns="45719" anchor="t">
            <a:noAutofit/>
          </a:bodyPr>
          <a:lstStyle>
            <a:lvl1pPr>
              <a:defRPr/>
            </a:lvl1pPr>
          </a:lstStyle>
          <a:p>
            <a:endParaRPr dirty="0"/>
          </a:p>
        </p:txBody>
      </p:sp>
      <p:sp>
        <p:nvSpPr>
          <p:cNvPr id="540" name="Shape 540"/>
          <p:cNvSpPr>
            <a:spLocks noGrp="1"/>
          </p:cNvSpPr>
          <p:nvPr>
            <p:ph type="pic" sz="half" idx="14"/>
          </p:nvPr>
        </p:nvSpPr>
        <p:spPr>
          <a:xfrm>
            <a:off x="6094050" y="886988"/>
            <a:ext cx="4446653" cy="5084024"/>
          </a:xfrm>
          <a:prstGeom prst="rect">
            <a:avLst/>
          </a:prstGeom>
        </p:spPr>
        <p:txBody>
          <a:bodyPr lIns="91439" tIns="45719" rIns="91439" bIns="45719" anchor="t">
            <a:noAutofit/>
          </a:bodyPr>
          <a:lstStyle>
            <a:lvl1pPr>
              <a:defRPr/>
            </a:lvl1pPr>
          </a:lstStyle>
          <a:p>
            <a:endParaRPr dirty="0"/>
          </a:p>
        </p:txBody>
      </p:sp>
      <p:sp>
        <p:nvSpPr>
          <p:cNvPr id="541" name="Shape 5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01558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Gallery (23)">
    <p:bg>
      <p:bgPr>
        <a:solidFill>
          <a:srgbClr val="16171A"/>
        </a:solidFill>
        <a:effectLst/>
      </p:bgPr>
    </p:bg>
    <p:spTree>
      <p:nvGrpSpPr>
        <p:cNvPr id="1" name=""/>
        <p:cNvGrpSpPr/>
        <p:nvPr/>
      </p:nvGrpSpPr>
      <p:grpSpPr>
        <a:xfrm>
          <a:off x="0" y="0"/>
          <a:ext cx="0" cy="0"/>
          <a:chOff x="0" y="0"/>
          <a:chExt cx="0" cy="0"/>
        </a:xfrm>
      </p:grpSpPr>
      <p:sp>
        <p:nvSpPr>
          <p:cNvPr id="548" name="Shape 548"/>
          <p:cNvSpPr>
            <a:spLocks noGrp="1"/>
          </p:cNvSpPr>
          <p:nvPr>
            <p:ph type="pic" sz="quarter" idx="13"/>
          </p:nvPr>
        </p:nvSpPr>
        <p:spPr>
          <a:xfrm>
            <a:off x="1556352" y="924121"/>
            <a:ext cx="2921000" cy="5009758"/>
          </a:xfrm>
          <a:prstGeom prst="rect">
            <a:avLst/>
          </a:prstGeom>
        </p:spPr>
        <p:txBody>
          <a:bodyPr lIns="91439" tIns="45719" rIns="91439" bIns="45719" anchor="t">
            <a:noAutofit/>
          </a:bodyPr>
          <a:lstStyle>
            <a:lvl1pPr>
              <a:defRPr/>
            </a:lvl1pPr>
          </a:lstStyle>
          <a:p>
            <a:endParaRPr dirty="0"/>
          </a:p>
        </p:txBody>
      </p:sp>
      <p:sp>
        <p:nvSpPr>
          <p:cNvPr id="549" name="Shape 549"/>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550" name="Shape 550"/>
          <p:cNvSpPr>
            <a:spLocks noGrp="1"/>
          </p:cNvSpPr>
          <p:nvPr>
            <p:ph type="pic" sz="quarter" idx="15"/>
          </p:nvPr>
        </p:nvSpPr>
        <p:spPr>
          <a:xfrm>
            <a:off x="7714648" y="924121"/>
            <a:ext cx="2921000" cy="5009758"/>
          </a:xfrm>
          <a:prstGeom prst="rect">
            <a:avLst/>
          </a:prstGeom>
        </p:spPr>
        <p:txBody>
          <a:bodyPr lIns="91439" tIns="45719" rIns="91439" bIns="45719" anchor="t">
            <a:noAutofit/>
          </a:bodyPr>
          <a:lstStyle>
            <a:lvl1pPr>
              <a:defRPr/>
            </a:lvl1pPr>
          </a:lstStyle>
          <a:p>
            <a:endParaRPr dirty="0"/>
          </a:p>
        </p:txBody>
      </p:sp>
      <p:sp>
        <p:nvSpPr>
          <p:cNvPr id="551" name="Shape 551"/>
          <p:cNvSpPr>
            <a:spLocks noGrp="1"/>
          </p:cNvSpPr>
          <p:nvPr>
            <p:ph type="pic" sz="quarter" idx="16"/>
          </p:nvPr>
        </p:nvSpPr>
        <p:spPr>
          <a:xfrm>
            <a:off x="-25356" y="924121"/>
            <a:ext cx="1423559" cy="5009758"/>
          </a:xfrm>
          <a:prstGeom prst="rect">
            <a:avLst/>
          </a:prstGeom>
        </p:spPr>
        <p:txBody>
          <a:bodyPr lIns="91439" tIns="45719" rIns="91439" bIns="45719" anchor="t">
            <a:noAutofit/>
          </a:bodyPr>
          <a:lstStyle>
            <a:lvl1pPr>
              <a:defRPr/>
            </a:lvl1pPr>
          </a:lstStyle>
          <a:p>
            <a:endParaRPr dirty="0"/>
          </a:p>
        </p:txBody>
      </p:sp>
      <p:sp>
        <p:nvSpPr>
          <p:cNvPr id="552" name="Shape 552"/>
          <p:cNvSpPr>
            <a:spLocks noGrp="1"/>
          </p:cNvSpPr>
          <p:nvPr>
            <p:ph type="pic" sz="quarter" idx="17"/>
          </p:nvPr>
        </p:nvSpPr>
        <p:spPr>
          <a:xfrm>
            <a:off x="10793797" y="924121"/>
            <a:ext cx="1409067" cy="5009758"/>
          </a:xfrm>
          <a:prstGeom prst="rect">
            <a:avLst/>
          </a:prstGeom>
        </p:spPr>
        <p:txBody>
          <a:bodyPr lIns="91439" tIns="45719" rIns="91439" bIns="45719" anchor="t">
            <a:noAutofit/>
          </a:bodyPr>
          <a:lstStyle>
            <a:lvl1pPr>
              <a:defRPr/>
            </a:lvl1pPr>
          </a:lstStyle>
          <a:p>
            <a:endParaRPr dirty="0"/>
          </a:p>
        </p:txBody>
      </p:sp>
      <p:sp>
        <p:nvSpPr>
          <p:cNvPr id="553" name="Shape 55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4251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Gallery (24)">
    <p:spTree>
      <p:nvGrpSpPr>
        <p:cNvPr id="1" name=""/>
        <p:cNvGrpSpPr/>
        <p:nvPr/>
      </p:nvGrpSpPr>
      <p:grpSpPr>
        <a:xfrm>
          <a:off x="0" y="0"/>
          <a:ext cx="0" cy="0"/>
          <a:chOff x="0" y="0"/>
          <a:chExt cx="0" cy="0"/>
        </a:xfrm>
      </p:grpSpPr>
      <p:sp>
        <p:nvSpPr>
          <p:cNvPr id="560" name="Shape 560"/>
          <p:cNvSpPr/>
          <p:nvPr/>
        </p:nvSpPr>
        <p:spPr>
          <a:xfrm>
            <a:off x="1642500" y="881092"/>
            <a:ext cx="8907000" cy="5095817"/>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561" name="Shape 561"/>
          <p:cNvSpPr>
            <a:spLocks noGrp="1"/>
          </p:cNvSpPr>
          <p:nvPr>
            <p:ph type="pic" idx="13"/>
          </p:nvPr>
        </p:nvSpPr>
        <p:spPr>
          <a:xfrm>
            <a:off x="1642467" y="881092"/>
            <a:ext cx="8907000" cy="5095817"/>
          </a:xfrm>
          <a:prstGeom prst="rect">
            <a:avLst/>
          </a:prstGeom>
        </p:spPr>
        <p:txBody>
          <a:bodyPr lIns="91439" tIns="45719" rIns="91439" bIns="45719" anchor="t">
            <a:noAutofit/>
          </a:bodyPr>
          <a:lstStyle>
            <a:lvl1pPr>
              <a:defRPr/>
            </a:lvl1pPr>
          </a:lstStyle>
          <a:p>
            <a:endParaRPr dirty="0"/>
          </a:p>
        </p:txBody>
      </p:sp>
      <p:sp>
        <p:nvSpPr>
          <p:cNvPr id="562" name="Shape 56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8218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Quotes placeholder (1)">
    <p:bg>
      <p:bgPr>
        <a:solidFill>
          <a:srgbClr val="16171A"/>
        </a:solidFill>
        <a:effectLst/>
      </p:bgPr>
    </p:bg>
    <p:spTree>
      <p:nvGrpSpPr>
        <p:cNvPr id="1" name=""/>
        <p:cNvGrpSpPr/>
        <p:nvPr/>
      </p:nvGrpSpPr>
      <p:grpSpPr>
        <a:xfrm>
          <a:off x="0" y="0"/>
          <a:ext cx="0" cy="0"/>
          <a:chOff x="0" y="0"/>
          <a:chExt cx="0" cy="0"/>
        </a:xfrm>
      </p:grpSpPr>
      <p:sp>
        <p:nvSpPr>
          <p:cNvPr id="569" name="Shape 569"/>
          <p:cNvSpPr>
            <a:spLocks noGrp="1"/>
          </p:cNvSpPr>
          <p:nvPr>
            <p:ph type="pic" idx="13"/>
          </p:nvPr>
        </p:nvSpPr>
        <p:spPr>
          <a:xfrm>
            <a:off x="-24882" y="-18241"/>
            <a:ext cx="12241763" cy="6894482"/>
          </a:xfrm>
          <a:prstGeom prst="rect">
            <a:avLst/>
          </a:prstGeom>
        </p:spPr>
        <p:txBody>
          <a:bodyPr lIns="91439" tIns="45719" rIns="91439" bIns="45719" anchor="t">
            <a:noAutofit/>
          </a:bodyPr>
          <a:lstStyle>
            <a:lvl1pPr>
              <a:defRPr/>
            </a:lvl1pPr>
          </a:lstStyle>
          <a:p>
            <a:endParaRPr dirty="0"/>
          </a:p>
        </p:txBody>
      </p:sp>
      <p:sp>
        <p:nvSpPr>
          <p:cNvPr id="570" name="Shape 5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09193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Gallery (25)">
    <p:spTree>
      <p:nvGrpSpPr>
        <p:cNvPr id="1" name=""/>
        <p:cNvGrpSpPr/>
        <p:nvPr/>
      </p:nvGrpSpPr>
      <p:grpSpPr>
        <a:xfrm>
          <a:off x="0" y="0"/>
          <a:ext cx="0" cy="0"/>
          <a:chOff x="0" y="0"/>
          <a:chExt cx="0" cy="0"/>
        </a:xfrm>
      </p:grpSpPr>
      <p:sp>
        <p:nvSpPr>
          <p:cNvPr id="577" name="Shape 577"/>
          <p:cNvSpPr>
            <a:spLocks noGrp="1"/>
          </p:cNvSpPr>
          <p:nvPr>
            <p:ph type="pic" sz="quarter" idx="13"/>
          </p:nvPr>
        </p:nvSpPr>
        <p:spPr>
          <a:xfrm>
            <a:off x="4644827" y="1187053"/>
            <a:ext cx="2902341" cy="4483904"/>
          </a:xfrm>
          <a:prstGeom prst="rect">
            <a:avLst/>
          </a:prstGeom>
        </p:spPr>
        <p:txBody>
          <a:bodyPr lIns="91439" tIns="45719" rIns="91439" bIns="45719" anchor="t">
            <a:noAutofit/>
          </a:bodyPr>
          <a:lstStyle>
            <a:lvl1pPr>
              <a:defRPr/>
            </a:lvl1pPr>
          </a:lstStyle>
          <a:p>
            <a:endParaRPr dirty="0"/>
          </a:p>
        </p:txBody>
      </p:sp>
      <p:sp>
        <p:nvSpPr>
          <p:cNvPr id="578" name="Shape 5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75781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Gallery (26)">
    <p:spTree>
      <p:nvGrpSpPr>
        <p:cNvPr id="1" name=""/>
        <p:cNvGrpSpPr/>
        <p:nvPr/>
      </p:nvGrpSpPr>
      <p:grpSpPr>
        <a:xfrm>
          <a:off x="0" y="0"/>
          <a:ext cx="0" cy="0"/>
          <a:chOff x="0" y="0"/>
          <a:chExt cx="0" cy="0"/>
        </a:xfrm>
      </p:grpSpPr>
      <p:sp>
        <p:nvSpPr>
          <p:cNvPr id="585" name="Shape 585"/>
          <p:cNvSpPr>
            <a:spLocks noGrp="1"/>
          </p:cNvSpPr>
          <p:nvPr>
            <p:ph type="pic" sz="quarter" idx="13"/>
          </p:nvPr>
        </p:nvSpPr>
        <p:spPr>
          <a:xfrm>
            <a:off x="1817870" y="592969"/>
            <a:ext cx="2902341" cy="4190237"/>
          </a:xfrm>
          <a:prstGeom prst="rect">
            <a:avLst/>
          </a:prstGeom>
        </p:spPr>
        <p:txBody>
          <a:bodyPr lIns="91439" tIns="45719" rIns="91439" bIns="45719" anchor="t">
            <a:noAutofit/>
          </a:bodyPr>
          <a:lstStyle>
            <a:lvl1pPr>
              <a:defRPr/>
            </a:lvl1pPr>
          </a:lstStyle>
          <a:p>
            <a:endParaRPr dirty="0"/>
          </a:p>
        </p:txBody>
      </p:sp>
      <p:sp>
        <p:nvSpPr>
          <p:cNvPr id="586" name="Shape 586"/>
          <p:cNvSpPr>
            <a:spLocks noGrp="1"/>
          </p:cNvSpPr>
          <p:nvPr>
            <p:ph type="pic" sz="quarter" idx="14"/>
          </p:nvPr>
        </p:nvSpPr>
        <p:spPr>
          <a:xfrm>
            <a:off x="3108527" y="2074743"/>
            <a:ext cx="2902341" cy="4190147"/>
          </a:xfrm>
          <a:prstGeom prst="rect">
            <a:avLst/>
          </a:prstGeom>
        </p:spPr>
        <p:txBody>
          <a:bodyPr lIns="91439" tIns="45719" rIns="91439" bIns="45719" anchor="t">
            <a:noAutofit/>
          </a:bodyPr>
          <a:lstStyle>
            <a:lvl1pPr>
              <a:defRPr/>
            </a:lvl1pPr>
          </a:lstStyle>
          <a:p>
            <a:endParaRPr dirty="0"/>
          </a:p>
        </p:txBody>
      </p:sp>
      <p:sp>
        <p:nvSpPr>
          <p:cNvPr id="587" name="Shape 587"/>
          <p:cNvSpPr>
            <a:spLocks noGrp="1"/>
          </p:cNvSpPr>
          <p:nvPr>
            <p:ph type="pic" sz="quarter" idx="15"/>
          </p:nvPr>
        </p:nvSpPr>
        <p:spPr>
          <a:xfrm>
            <a:off x="2478042" y="1333500"/>
            <a:ext cx="2902341" cy="4191044"/>
          </a:xfrm>
          <a:prstGeom prst="rect">
            <a:avLst/>
          </a:prstGeom>
        </p:spPr>
        <p:txBody>
          <a:bodyPr lIns="91439" tIns="45719" rIns="91439" bIns="45719" anchor="t">
            <a:noAutofit/>
          </a:bodyPr>
          <a:lstStyle>
            <a:lvl1pPr>
              <a:defRPr/>
            </a:lvl1pPr>
          </a:lstStyle>
          <a:p>
            <a:endParaRPr dirty="0"/>
          </a:p>
        </p:txBody>
      </p:sp>
      <p:sp>
        <p:nvSpPr>
          <p:cNvPr id="588" name="Shape 5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69718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Gallery (27)">
    <p:spTree>
      <p:nvGrpSpPr>
        <p:cNvPr id="1" name=""/>
        <p:cNvGrpSpPr/>
        <p:nvPr/>
      </p:nvGrpSpPr>
      <p:grpSpPr>
        <a:xfrm>
          <a:off x="0" y="0"/>
          <a:ext cx="0" cy="0"/>
          <a:chOff x="0" y="0"/>
          <a:chExt cx="0" cy="0"/>
        </a:xfrm>
      </p:grpSpPr>
      <p:sp>
        <p:nvSpPr>
          <p:cNvPr id="595" name="Shape 595"/>
          <p:cNvSpPr>
            <a:spLocks noGrp="1"/>
          </p:cNvSpPr>
          <p:nvPr>
            <p:ph type="pic" sz="half" idx="13"/>
          </p:nvPr>
        </p:nvSpPr>
        <p:spPr>
          <a:xfrm>
            <a:off x="6096015" y="-603"/>
            <a:ext cx="6096001" cy="3429001"/>
          </a:xfrm>
          <a:prstGeom prst="rect">
            <a:avLst/>
          </a:prstGeom>
        </p:spPr>
        <p:txBody>
          <a:bodyPr lIns="91439" tIns="45719" rIns="91439" bIns="45719" anchor="t">
            <a:noAutofit/>
          </a:bodyPr>
          <a:lstStyle>
            <a:lvl1pPr>
              <a:defRPr/>
            </a:lvl1pPr>
          </a:lstStyle>
          <a:p>
            <a:endParaRPr dirty="0"/>
          </a:p>
        </p:txBody>
      </p:sp>
      <p:sp>
        <p:nvSpPr>
          <p:cNvPr id="596" name="Shape 596"/>
          <p:cNvSpPr>
            <a:spLocks noGrp="1"/>
          </p:cNvSpPr>
          <p:nvPr>
            <p:ph type="pic" sz="half" idx="14"/>
          </p:nvPr>
        </p:nvSpPr>
        <p:spPr>
          <a:xfrm>
            <a:off x="-725" y="3429345"/>
            <a:ext cx="6096001" cy="3429001"/>
          </a:xfrm>
          <a:prstGeom prst="rect">
            <a:avLst/>
          </a:prstGeom>
        </p:spPr>
        <p:txBody>
          <a:bodyPr lIns="91439" tIns="45719" rIns="91439" bIns="45719" anchor="t">
            <a:noAutofit/>
          </a:bodyPr>
          <a:lstStyle>
            <a:lvl1pPr>
              <a:defRPr/>
            </a:lvl1pPr>
          </a:lstStyle>
          <a:p>
            <a:endParaRPr dirty="0"/>
          </a:p>
        </p:txBody>
      </p:sp>
      <p:sp>
        <p:nvSpPr>
          <p:cNvPr id="597" name="Shape 59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27050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Gallery (28)">
    <p:spTree>
      <p:nvGrpSpPr>
        <p:cNvPr id="1" name=""/>
        <p:cNvGrpSpPr/>
        <p:nvPr/>
      </p:nvGrpSpPr>
      <p:grpSpPr>
        <a:xfrm>
          <a:off x="0" y="0"/>
          <a:ext cx="0" cy="0"/>
          <a:chOff x="0" y="0"/>
          <a:chExt cx="0" cy="0"/>
        </a:xfrm>
      </p:grpSpPr>
      <p:sp>
        <p:nvSpPr>
          <p:cNvPr id="604" name="Shape 604"/>
          <p:cNvSpPr>
            <a:spLocks noGrp="1"/>
          </p:cNvSpPr>
          <p:nvPr>
            <p:ph type="pic" sz="quarter" idx="13"/>
          </p:nvPr>
        </p:nvSpPr>
        <p:spPr>
          <a:xfrm>
            <a:off x="7661694" y="2012901"/>
            <a:ext cx="2832198" cy="2832198"/>
          </a:xfrm>
          <a:prstGeom prst="diamond">
            <a:avLst/>
          </a:prstGeom>
        </p:spPr>
        <p:txBody>
          <a:bodyPr lIns="91439" tIns="45719" rIns="91439" bIns="45719" anchor="t">
            <a:noAutofit/>
          </a:bodyPr>
          <a:lstStyle>
            <a:lvl1pPr>
              <a:defRPr/>
            </a:lvl1pPr>
          </a:lstStyle>
          <a:p>
            <a:endParaRPr dirty="0"/>
          </a:p>
        </p:txBody>
      </p:sp>
      <p:sp>
        <p:nvSpPr>
          <p:cNvPr id="605" name="Shape 605"/>
          <p:cNvSpPr>
            <a:spLocks noGrp="1"/>
          </p:cNvSpPr>
          <p:nvPr>
            <p:ph type="pic" sz="quarter" idx="14"/>
          </p:nvPr>
        </p:nvSpPr>
        <p:spPr>
          <a:xfrm>
            <a:off x="6171528" y="3502491"/>
            <a:ext cx="2832198" cy="2832198"/>
          </a:xfrm>
          <a:prstGeom prst="diamond">
            <a:avLst/>
          </a:prstGeom>
        </p:spPr>
        <p:txBody>
          <a:bodyPr lIns="91439" tIns="45719" rIns="91439" bIns="45719" anchor="t">
            <a:noAutofit/>
          </a:bodyPr>
          <a:lstStyle>
            <a:lvl1pPr>
              <a:defRPr/>
            </a:lvl1pPr>
          </a:lstStyle>
          <a:p>
            <a:endParaRPr dirty="0"/>
          </a:p>
        </p:txBody>
      </p:sp>
      <p:sp>
        <p:nvSpPr>
          <p:cNvPr id="606" name="Shape 606"/>
          <p:cNvSpPr>
            <a:spLocks noGrp="1"/>
          </p:cNvSpPr>
          <p:nvPr>
            <p:ph type="pic" sz="quarter" idx="15"/>
          </p:nvPr>
        </p:nvSpPr>
        <p:spPr>
          <a:xfrm>
            <a:off x="4679902" y="5014474"/>
            <a:ext cx="2832198" cy="2832198"/>
          </a:xfrm>
          <a:prstGeom prst="diamond">
            <a:avLst/>
          </a:prstGeom>
        </p:spPr>
        <p:txBody>
          <a:bodyPr lIns="91439" tIns="45719" rIns="91439" bIns="45719" anchor="t">
            <a:noAutofit/>
          </a:bodyPr>
          <a:lstStyle>
            <a:lvl1pPr>
              <a:defRPr/>
            </a:lvl1pPr>
          </a:lstStyle>
          <a:p>
            <a:endParaRPr dirty="0"/>
          </a:p>
        </p:txBody>
      </p:sp>
      <p:sp>
        <p:nvSpPr>
          <p:cNvPr id="607" name="Shape 607"/>
          <p:cNvSpPr>
            <a:spLocks noGrp="1"/>
          </p:cNvSpPr>
          <p:nvPr>
            <p:ph type="pic" sz="quarter" idx="16"/>
          </p:nvPr>
        </p:nvSpPr>
        <p:spPr>
          <a:xfrm>
            <a:off x="6171528" y="521107"/>
            <a:ext cx="2832198" cy="2832198"/>
          </a:xfrm>
          <a:prstGeom prst="diamond">
            <a:avLst/>
          </a:prstGeom>
        </p:spPr>
        <p:txBody>
          <a:bodyPr lIns="91439" tIns="45719" rIns="91439" bIns="45719" anchor="t">
            <a:noAutofit/>
          </a:bodyPr>
          <a:lstStyle>
            <a:lvl1pPr>
              <a:defRPr/>
            </a:lvl1pPr>
          </a:lstStyle>
          <a:p>
            <a:endParaRPr dirty="0"/>
          </a:p>
        </p:txBody>
      </p:sp>
      <p:sp>
        <p:nvSpPr>
          <p:cNvPr id="608" name="Shape 608"/>
          <p:cNvSpPr>
            <a:spLocks noGrp="1"/>
          </p:cNvSpPr>
          <p:nvPr>
            <p:ph type="pic" sz="quarter" idx="17"/>
          </p:nvPr>
        </p:nvSpPr>
        <p:spPr>
          <a:xfrm>
            <a:off x="4679901" y="-988672"/>
            <a:ext cx="2832198" cy="2832198"/>
          </a:xfrm>
          <a:prstGeom prst="diamond">
            <a:avLst/>
          </a:prstGeom>
        </p:spPr>
        <p:txBody>
          <a:bodyPr lIns="91439" tIns="45719" rIns="91439" bIns="45719" anchor="t">
            <a:noAutofit/>
          </a:bodyPr>
          <a:lstStyle>
            <a:lvl1pPr>
              <a:defRPr/>
            </a:lvl1pPr>
          </a:lstStyle>
          <a:p>
            <a:endParaRPr dirty="0"/>
          </a:p>
        </p:txBody>
      </p:sp>
      <p:sp>
        <p:nvSpPr>
          <p:cNvPr id="609" name="Shape 609"/>
          <p:cNvSpPr>
            <a:spLocks noGrp="1"/>
          </p:cNvSpPr>
          <p:nvPr>
            <p:ph type="pic" sz="quarter" idx="18"/>
          </p:nvPr>
        </p:nvSpPr>
        <p:spPr>
          <a:xfrm>
            <a:off x="4679902" y="2012901"/>
            <a:ext cx="2832198" cy="2832198"/>
          </a:xfrm>
          <a:prstGeom prst="diamond">
            <a:avLst/>
          </a:prstGeom>
        </p:spPr>
        <p:txBody>
          <a:bodyPr lIns="91439" tIns="45719" rIns="91439" bIns="45719" anchor="t">
            <a:noAutofit/>
          </a:bodyPr>
          <a:lstStyle>
            <a:lvl1pPr>
              <a:defRPr/>
            </a:lvl1pPr>
          </a:lstStyle>
          <a:p>
            <a:endParaRPr dirty="0"/>
          </a:p>
        </p:txBody>
      </p:sp>
      <p:sp>
        <p:nvSpPr>
          <p:cNvPr id="610" name="Shape 610"/>
          <p:cNvSpPr>
            <a:spLocks noGrp="1"/>
          </p:cNvSpPr>
          <p:nvPr>
            <p:ph type="pic" sz="quarter" idx="19"/>
          </p:nvPr>
        </p:nvSpPr>
        <p:spPr>
          <a:xfrm>
            <a:off x="3190775" y="521107"/>
            <a:ext cx="2832198" cy="2832198"/>
          </a:xfrm>
          <a:prstGeom prst="diamond">
            <a:avLst/>
          </a:prstGeom>
        </p:spPr>
        <p:txBody>
          <a:bodyPr lIns="91439" tIns="45719" rIns="91439" bIns="45719" anchor="t">
            <a:noAutofit/>
          </a:bodyPr>
          <a:lstStyle>
            <a:lvl1pPr>
              <a:defRPr/>
            </a:lvl1pPr>
          </a:lstStyle>
          <a:p>
            <a:endParaRPr dirty="0"/>
          </a:p>
        </p:txBody>
      </p:sp>
      <p:sp>
        <p:nvSpPr>
          <p:cNvPr id="611" name="Shape 611"/>
          <p:cNvSpPr>
            <a:spLocks noGrp="1"/>
          </p:cNvSpPr>
          <p:nvPr>
            <p:ph type="pic" sz="quarter" idx="20"/>
          </p:nvPr>
        </p:nvSpPr>
        <p:spPr>
          <a:xfrm>
            <a:off x="3190775" y="3502491"/>
            <a:ext cx="2832198" cy="2832198"/>
          </a:xfrm>
          <a:prstGeom prst="diamond">
            <a:avLst/>
          </a:prstGeom>
        </p:spPr>
        <p:txBody>
          <a:bodyPr lIns="91439" tIns="45719" rIns="91439" bIns="45719" anchor="t">
            <a:noAutofit/>
          </a:bodyPr>
          <a:lstStyle>
            <a:lvl1pPr>
              <a:defRPr/>
            </a:lvl1pPr>
          </a:lstStyle>
          <a:p>
            <a:endParaRPr dirty="0"/>
          </a:p>
        </p:txBody>
      </p:sp>
      <p:sp>
        <p:nvSpPr>
          <p:cNvPr id="612" name="Shape 612"/>
          <p:cNvSpPr>
            <a:spLocks noGrp="1"/>
          </p:cNvSpPr>
          <p:nvPr>
            <p:ph type="pic" sz="quarter" idx="21"/>
          </p:nvPr>
        </p:nvSpPr>
        <p:spPr>
          <a:xfrm>
            <a:off x="1698109" y="2012901"/>
            <a:ext cx="2832198" cy="2832198"/>
          </a:xfrm>
          <a:prstGeom prst="diamond">
            <a:avLst/>
          </a:prstGeom>
        </p:spPr>
        <p:txBody>
          <a:bodyPr lIns="91439" tIns="45719" rIns="91439" bIns="45719" anchor="t">
            <a:noAutofit/>
          </a:bodyPr>
          <a:lstStyle>
            <a:lvl1pPr>
              <a:defRPr/>
            </a:lvl1pPr>
          </a:lstStyle>
          <a:p>
            <a:endParaRPr dirty="0"/>
          </a:p>
        </p:txBody>
      </p:sp>
      <p:sp>
        <p:nvSpPr>
          <p:cNvPr id="613" name="Shape 6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05873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Gallery (29)">
    <p:spTree>
      <p:nvGrpSpPr>
        <p:cNvPr id="1" name=""/>
        <p:cNvGrpSpPr/>
        <p:nvPr/>
      </p:nvGrpSpPr>
      <p:grpSpPr>
        <a:xfrm>
          <a:off x="0" y="0"/>
          <a:ext cx="0" cy="0"/>
          <a:chOff x="0" y="0"/>
          <a:chExt cx="0" cy="0"/>
        </a:xfrm>
      </p:grpSpPr>
      <p:sp>
        <p:nvSpPr>
          <p:cNvPr id="620" name="Shape 620"/>
          <p:cNvSpPr>
            <a:spLocks noGrp="1"/>
          </p:cNvSpPr>
          <p:nvPr>
            <p:ph type="body" sz="quarter" idx="1"/>
          </p:nvPr>
        </p:nvSpPr>
        <p:spPr>
          <a:xfrm>
            <a:off x="2426411" y="209712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21" name="Shape 621"/>
          <p:cNvSpPr>
            <a:spLocks noGrp="1"/>
          </p:cNvSpPr>
          <p:nvPr>
            <p:ph type="title"/>
          </p:nvPr>
        </p:nvSpPr>
        <p:spPr>
          <a:xfrm>
            <a:off x="2285067" y="1116862"/>
            <a:ext cx="7621866" cy="706438"/>
          </a:xfrm>
          <a:prstGeom prst="rect">
            <a:avLst/>
          </a:prstGeom>
        </p:spPr>
        <p:txBody>
          <a:bodyPr/>
          <a:lstStyle>
            <a:lvl1pPr>
              <a:lnSpc>
                <a:spcPct val="80000"/>
              </a:lnSpc>
              <a:defRPr sz="5000"/>
            </a:lvl1pPr>
          </a:lstStyle>
          <a:p>
            <a:r>
              <a:rPr dirty="0"/>
              <a:t>Title Text</a:t>
            </a:r>
          </a:p>
        </p:txBody>
      </p:sp>
      <p:sp>
        <p:nvSpPr>
          <p:cNvPr id="622" name="Shape 622"/>
          <p:cNvSpPr/>
          <p:nvPr/>
        </p:nvSpPr>
        <p:spPr>
          <a:xfrm>
            <a:off x="1314450" y="3750656"/>
            <a:ext cx="9563101" cy="31115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623" name="Shape 623"/>
          <p:cNvSpPr>
            <a:spLocks noGrp="1"/>
          </p:cNvSpPr>
          <p:nvPr>
            <p:ph type="pic" sz="half" idx="13"/>
          </p:nvPr>
        </p:nvSpPr>
        <p:spPr>
          <a:xfrm>
            <a:off x="1315943" y="3751252"/>
            <a:ext cx="9560114" cy="3110401"/>
          </a:xfrm>
          <a:prstGeom prst="rect">
            <a:avLst/>
          </a:prstGeom>
        </p:spPr>
        <p:txBody>
          <a:bodyPr lIns="91439" tIns="45719" rIns="91439" bIns="45719" anchor="t">
            <a:noAutofit/>
          </a:bodyPr>
          <a:lstStyle>
            <a:lvl1pPr>
              <a:defRPr/>
            </a:lvl1pPr>
          </a:lstStyle>
          <a:p>
            <a:endParaRPr dirty="0"/>
          </a:p>
        </p:txBody>
      </p:sp>
      <p:sp>
        <p:nvSpPr>
          <p:cNvPr id="624" name="Shape 62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20959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bout us (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444357" y="-89455"/>
            <a:ext cx="7992549" cy="7309442"/>
          </a:xfrm>
          <a:prstGeom prst="decagon">
            <a:avLst/>
          </a:prstGeom>
        </p:spPr>
        <p:txBody>
          <a:bodyPr/>
          <a:lstStyle>
            <a:lvl1pPr>
              <a:defRPr/>
            </a:lvl1pPr>
          </a:lstStyle>
          <a:p>
            <a:endParaRPr lang="en-US" dirty="0"/>
          </a:p>
        </p:txBody>
      </p:sp>
      <p:sp>
        <p:nvSpPr>
          <p:cNvPr id="90" name="Shape 90"/>
          <p:cNvSpPr>
            <a:spLocks noGrp="1"/>
          </p:cNvSpPr>
          <p:nvPr>
            <p:ph type="title"/>
          </p:nvPr>
        </p:nvSpPr>
        <p:spPr>
          <a:xfrm rot="5400000">
            <a:off x="8814566" y="2373972"/>
            <a:ext cx="2773363" cy="1322388"/>
          </a:xfrm>
          <a:prstGeom prst="rect">
            <a:avLst/>
          </a:prstGeom>
        </p:spPr>
        <p:txBody>
          <a:bodyPr anchor="t"/>
          <a:lstStyle>
            <a:lvl1pPr algn="r">
              <a:lnSpc>
                <a:spcPct val="80000"/>
              </a:lnSpc>
              <a:defRPr sz="5000"/>
            </a:lvl1pPr>
          </a:lstStyle>
          <a:p>
            <a:r>
              <a:rPr dirty="0"/>
              <a:t>Title Text</a:t>
            </a:r>
          </a:p>
        </p:txBody>
      </p:sp>
      <p:sp>
        <p:nvSpPr>
          <p:cNvPr id="92" name="Shape 92"/>
          <p:cNvSpPr/>
          <p:nvPr/>
        </p:nvSpPr>
        <p:spPr>
          <a:xfrm>
            <a:off x="9930256" y="5473706"/>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3" name="Shape 93"/>
          <p:cNvSpPr>
            <a:spLocks noGrp="1"/>
          </p:cNvSpPr>
          <p:nvPr>
            <p:ph type="sldNum" sz="quarter" idx="2"/>
          </p:nvPr>
        </p:nvSpPr>
        <p:spPr>
          <a:xfrm>
            <a:off x="10091722" y="5632779"/>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085432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Gallery (30)">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511417" y="84445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4"/>
          </p:nvPr>
        </p:nvSpPr>
        <p:spPr>
          <a:xfrm>
            <a:off x="1563720" y="-3790010"/>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5"/>
          </p:nvPr>
        </p:nvSpPr>
        <p:spPr>
          <a:xfrm>
            <a:off x="5459148" y="547891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34" name="Shape 6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64235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Gallery (3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28274" y="3470115"/>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778272"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2"/>
          <p:cNvSpPr>
            <a:spLocks noGrp="1"/>
          </p:cNvSpPr>
          <p:nvPr>
            <p:ph type="pic" sz="quarter" idx="12"/>
          </p:nvPr>
        </p:nvSpPr>
        <p:spPr>
          <a:xfrm>
            <a:off x="6234820"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2"/>
          <p:cNvSpPr>
            <a:spLocks noGrp="1"/>
          </p:cNvSpPr>
          <p:nvPr>
            <p:ph type="pic" sz="quarter" idx="13"/>
          </p:nvPr>
        </p:nvSpPr>
        <p:spPr>
          <a:xfrm>
            <a:off x="9738960" y="3461900"/>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2"/>
          <p:cNvSpPr>
            <a:spLocks noGrp="1"/>
          </p:cNvSpPr>
          <p:nvPr>
            <p:ph type="pic" sz="quarter" idx="14"/>
          </p:nvPr>
        </p:nvSpPr>
        <p:spPr>
          <a:xfrm>
            <a:off x="6251785"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3" name="Picture Placeholder 2"/>
          <p:cNvSpPr>
            <a:spLocks noGrp="1"/>
          </p:cNvSpPr>
          <p:nvPr>
            <p:ph type="pic" sz="quarter" idx="15"/>
          </p:nvPr>
        </p:nvSpPr>
        <p:spPr>
          <a:xfrm>
            <a:off x="9728569" y="5284530"/>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4" name="Picture Placeholder 2"/>
          <p:cNvSpPr>
            <a:spLocks noGrp="1"/>
          </p:cNvSpPr>
          <p:nvPr>
            <p:ph type="pic" sz="quarter" idx="16"/>
          </p:nvPr>
        </p:nvSpPr>
        <p:spPr>
          <a:xfrm>
            <a:off x="2775001" y="5266332"/>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 name="Picture Placeholder 2"/>
          <p:cNvSpPr>
            <a:spLocks noGrp="1"/>
          </p:cNvSpPr>
          <p:nvPr>
            <p:ph type="pic" sz="quarter" idx="17"/>
          </p:nvPr>
        </p:nvSpPr>
        <p:spPr>
          <a:xfrm>
            <a:off x="-788663"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42" name="Shape 642"/>
          <p:cNvSpPr>
            <a:spLocks noGrp="1"/>
          </p:cNvSpPr>
          <p:nvPr>
            <p:ph type="body" sz="quarter" idx="1"/>
          </p:nvPr>
        </p:nvSpPr>
        <p:spPr>
          <a:xfrm>
            <a:off x="3208313" y="2168243"/>
            <a:ext cx="5775375"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43" name="Shape 643"/>
          <p:cNvSpPr>
            <a:spLocks noGrp="1"/>
          </p:cNvSpPr>
          <p:nvPr>
            <p:ph type="title"/>
          </p:nvPr>
        </p:nvSpPr>
        <p:spPr>
          <a:xfrm>
            <a:off x="2744141" y="1116862"/>
            <a:ext cx="6703720" cy="706438"/>
          </a:xfrm>
          <a:prstGeom prst="rect">
            <a:avLst/>
          </a:prstGeom>
        </p:spPr>
        <p:txBody>
          <a:bodyPr/>
          <a:lstStyle>
            <a:lvl1pPr>
              <a:lnSpc>
                <a:spcPct val="80000"/>
              </a:lnSpc>
              <a:defRPr sz="5000"/>
            </a:lvl1pPr>
          </a:lstStyle>
          <a:p>
            <a:r>
              <a:rPr dirty="0"/>
              <a:t>Title Text</a:t>
            </a:r>
          </a:p>
        </p:txBody>
      </p:sp>
      <p:sp>
        <p:nvSpPr>
          <p:cNvPr id="644" name="Shape 64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55635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Vertical timeline (1)">
    <p:spTree>
      <p:nvGrpSpPr>
        <p:cNvPr id="1" name=""/>
        <p:cNvGrpSpPr/>
        <p:nvPr/>
      </p:nvGrpSpPr>
      <p:grpSpPr>
        <a:xfrm>
          <a:off x="0" y="0"/>
          <a:ext cx="0" cy="0"/>
          <a:chOff x="0" y="0"/>
          <a:chExt cx="0" cy="0"/>
        </a:xfrm>
      </p:grpSpPr>
      <p:sp>
        <p:nvSpPr>
          <p:cNvPr id="651" name="Shape 65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52" name="Shape 652"/>
          <p:cNvSpPr>
            <a:spLocks noGrp="1"/>
          </p:cNvSpPr>
          <p:nvPr>
            <p:ph type="pic" sz="quarter" idx="13"/>
          </p:nvPr>
        </p:nvSpPr>
        <p:spPr>
          <a:xfrm>
            <a:off x="8112732" y="2568191"/>
            <a:ext cx="3492501" cy="1590583"/>
          </a:xfrm>
          <a:prstGeom prst="rect">
            <a:avLst/>
          </a:prstGeom>
        </p:spPr>
        <p:txBody>
          <a:bodyPr lIns="91439" tIns="45719" rIns="91439" bIns="45719" anchor="t">
            <a:noAutofit/>
          </a:bodyPr>
          <a:lstStyle>
            <a:lvl1pPr>
              <a:defRPr/>
            </a:lvl1pPr>
          </a:lstStyle>
          <a:p>
            <a:endParaRPr dirty="0"/>
          </a:p>
        </p:txBody>
      </p:sp>
      <p:sp>
        <p:nvSpPr>
          <p:cNvPr id="653" name="Shape 653"/>
          <p:cNvSpPr>
            <a:spLocks noGrp="1"/>
          </p:cNvSpPr>
          <p:nvPr>
            <p:ph type="pic" sz="quarter" idx="14"/>
          </p:nvPr>
        </p:nvSpPr>
        <p:spPr>
          <a:xfrm>
            <a:off x="4376973" y="2568534"/>
            <a:ext cx="3492501" cy="1590241"/>
          </a:xfrm>
          <a:prstGeom prst="rect">
            <a:avLst/>
          </a:prstGeom>
        </p:spPr>
        <p:txBody>
          <a:bodyPr lIns="91439" tIns="45719" rIns="91439" bIns="45719" anchor="t">
            <a:noAutofit/>
          </a:bodyPr>
          <a:lstStyle>
            <a:lvl1pPr>
              <a:defRPr/>
            </a:lvl1pPr>
          </a:lstStyle>
          <a:p>
            <a:endParaRPr dirty="0"/>
          </a:p>
        </p:txBody>
      </p:sp>
      <p:sp>
        <p:nvSpPr>
          <p:cNvPr id="654" name="Shape 654"/>
          <p:cNvSpPr>
            <a:spLocks noGrp="1"/>
          </p:cNvSpPr>
          <p:nvPr>
            <p:ph type="pic" sz="quarter" idx="15"/>
          </p:nvPr>
        </p:nvSpPr>
        <p:spPr>
          <a:xfrm>
            <a:off x="586768" y="2567285"/>
            <a:ext cx="3492501" cy="1596407"/>
          </a:xfrm>
          <a:prstGeom prst="rect">
            <a:avLst/>
          </a:prstGeom>
        </p:spPr>
        <p:txBody>
          <a:bodyPr lIns="91439" tIns="45719" rIns="91439" bIns="45719" anchor="t">
            <a:noAutofit/>
          </a:bodyPr>
          <a:lstStyle>
            <a:lvl1pPr>
              <a:defRPr/>
            </a:lvl1pPr>
          </a:lstStyle>
          <a:p>
            <a:endParaRPr dirty="0"/>
          </a:p>
        </p:txBody>
      </p:sp>
      <p:sp>
        <p:nvSpPr>
          <p:cNvPr id="655" name="Shape 65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76648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Vertical timeline (2)">
    <p:spTree>
      <p:nvGrpSpPr>
        <p:cNvPr id="1" name=""/>
        <p:cNvGrpSpPr/>
        <p:nvPr/>
      </p:nvGrpSpPr>
      <p:grpSpPr>
        <a:xfrm>
          <a:off x="0" y="0"/>
          <a:ext cx="0" cy="0"/>
          <a:chOff x="0" y="0"/>
          <a:chExt cx="0" cy="0"/>
        </a:xfrm>
      </p:grpSpPr>
      <p:sp>
        <p:nvSpPr>
          <p:cNvPr id="662" name="Shape 662"/>
          <p:cNvSpPr>
            <a:spLocks noGrp="1"/>
          </p:cNvSpPr>
          <p:nvPr>
            <p:ph type="pic" sz="quarter" idx="13"/>
          </p:nvPr>
        </p:nvSpPr>
        <p:spPr>
          <a:xfrm>
            <a:off x="2327066" y="1571359"/>
            <a:ext cx="3768934" cy="1651001"/>
          </a:xfrm>
          <a:prstGeom prst="rect">
            <a:avLst/>
          </a:prstGeom>
        </p:spPr>
        <p:txBody>
          <a:bodyPr lIns="91439" tIns="45719" rIns="91439" bIns="45719" anchor="t">
            <a:noAutofit/>
          </a:bodyPr>
          <a:lstStyle>
            <a:lvl1pPr>
              <a:defRPr/>
            </a:lvl1pPr>
          </a:lstStyle>
          <a:p>
            <a:endParaRPr dirty="0"/>
          </a:p>
        </p:txBody>
      </p:sp>
      <p:sp>
        <p:nvSpPr>
          <p:cNvPr id="663" name="Shape 663"/>
          <p:cNvSpPr>
            <a:spLocks noGrp="1"/>
          </p:cNvSpPr>
          <p:nvPr>
            <p:ph type="pic" sz="quarter" idx="14"/>
          </p:nvPr>
        </p:nvSpPr>
        <p:spPr>
          <a:xfrm>
            <a:off x="6096000" y="1571359"/>
            <a:ext cx="3768626" cy="1651001"/>
          </a:xfrm>
          <a:prstGeom prst="rect">
            <a:avLst/>
          </a:prstGeom>
        </p:spPr>
        <p:txBody>
          <a:bodyPr lIns="91439" tIns="45719" rIns="91439" bIns="45719" anchor="t">
            <a:noAutofit/>
          </a:bodyPr>
          <a:lstStyle>
            <a:lvl1pPr>
              <a:defRPr/>
            </a:lvl1pPr>
          </a:lstStyle>
          <a:p>
            <a:endParaRPr dirty="0"/>
          </a:p>
        </p:txBody>
      </p:sp>
      <p:sp>
        <p:nvSpPr>
          <p:cNvPr id="664" name="Shape 66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2959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Vertical timeline (3)">
    <p:spTree>
      <p:nvGrpSpPr>
        <p:cNvPr id="1" name=""/>
        <p:cNvGrpSpPr/>
        <p:nvPr/>
      </p:nvGrpSpPr>
      <p:grpSpPr>
        <a:xfrm>
          <a:off x="0" y="0"/>
          <a:ext cx="0" cy="0"/>
          <a:chOff x="0" y="0"/>
          <a:chExt cx="0" cy="0"/>
        </a:xfrm>
      </p:grpSpPr>
      <p:sp>
        <p:nvSpPr>
          <p:cNvPr id="671" name="Shape 671"/>
          <p:cNvSpPr>
            <a:spLocks noGrp="1"/>
          </p:cNvSpPr>
          <p:nvPr>
            <p:ph type="pic" sz="quarter" idx="13"/>
          </p:nvPr>
        </p:nvSpPr>
        <p:spPr>
          <a:xfrm>
            <a:off x="4698008" y="921381"/>
            <a:ext cx="2796057" cy="1486582"/>
          </a:xfrm>
          <a:prstGeom prst="rect">
            <a:avLst/>
          </a:prstGeom>
        </p:spPr>
        <p:txBody>
          <a:bodyPr lIns="91439" tIns="45719" rIns="91439" bIns="45719" anchor="t">
            <a:noAutofit/>
          </a:bodyPr>
          <a:lstStyle>
            <a:lvl1pPr>
              <a:defRPr/>
            </a:lvl1pPr>
          </a:lstStyle>
          <a:p>
            <a:endParaRPr dirty="0"/>
          </a:p>
        </p:txBody>
      </p:sp>
      <p:sp>
        <p:nvSpPr>
          <p:cNvPr id="672" name="Shape 672"/>
          <p:cNvSpPr>
            <a:spLocks noGrp="1"/>
          </p:cNvSpPr>
          <p:nvPr>
            <p:ph type="pic" sz="quarter" idx="14"/>
          </p:nvPr>
        </p:nvSpPr>
        <p:spPr>
          <a:xfrm>
            <a:off x="937308" y="2286110"/>
            <a:ext cx="2791332" cy="1486582"/>
          </a:xfrm>
          <a:prstGeom prst="rect">
            <a:avLst/>
          </a:prstGeom>
        </p:spPr>
        <p:txBody>
          <a:bodyPr lIns="91439" tIns="45719" rIns="91439" bIns="45719" anchor="t">
            <a:noAutofit/>
          </a:bodyPr>
          <a:lstStyle>
            <a:lvl1pPr>
              <a:defRPr/>
            </a:lvl1pPr>
          </a:lstStyle>
          <a:p>
            <a:endParaRPr dirty="0"/>
          </a:p>
        </p:txBody>
      </p:sp>
      <p:sp>
        <p:nvSpPr>
          <p:cNvPr id="673" name="Shape 673"/>
          <p:cNvSpPr>
            <a:spLocks noGrp="1"/>
          </p:cNvSpPr>
          <p:nvPr>
            <p:ph type="pic" sz="quarter" idx="15"/>
          </p:nvPr>
        </p:nvSpPr>
        <p:spPr>
          <a:xfrm>
            <a:off x="8462875" y="2286110"/>
            <a:ext cx="2792244" cy="1486582"/>
          </a:xfrm>
          <a:prstGeom prst="rect">
            <a:avLst/>
          </a:prstGeom>
        </p:spPr>
        <p:txBody>
          <a:bodyPr lIns="91439" tIns="45719" rIns="91439" bIns="45719" anchor="t">
            <a:noAutofit/>
          </a:bodyPr>
          <a:lstStyle>
            <a:lvl1pPr>
              <a:defRPr/>
            </a:lvl1pPr>
          </a:lstStyle>
          <a:p>
            <a:endParaRPr dirty="0"/>
          </a:p>
        </p:txBody>
      </p:sp>
      <p:sp>
        <p:nvSpPr>
          <p:cNvPr id="674" name="Shape 67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49031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eam (1)">
    <p:spTree>
      <p:nvGrpSpPr>
        <p:cNvPr id="1" name=""/>
        <p:cNvGrpSpPr/>
        <p:nvPr/>
      </p:nvGrpSpPr>
      <p:grpSpPr>
        <a:xfrm>
          <a:off x="0" y="0"/>
          <a:ext cx="0" cy="0"/>
          <a:chOff x="0" y="0"/>
          <a:chExt cx="0" cy="0"/>
        </a:xfrm>
      </p:grpSpPr>
      <p:sp>
        <p:nvSpPr>
          <p:cNvPr id="681" name="Shape 68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2" name="Shape 68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683" name="Shape 683"/>
          <p:cNvSpPr>
            <a:spLocks noGrp="1"/>
          </p:cNvSpPr>
          <p:nvPr>
            <p:ph type="pic" sz="quarter" idx="13"/>
          </p:nvPr>
        </p:nvSpPr>
        <p:spPr>
          <a:xfrm>
            <a:off x="8896696" y="-8190"/>
            <a:ext cx="2248922" cy="3351984"/>
          </a:xfrm>
          <a:prstGeom prst="rect">
            <a:avLst/>
          </a:prstGeom>
        </p:spPr>
        <p:txBody>
          <a:bodyPr lIns="91439" tIns="45719" rIns="91439" bIns="45719" anchor="t">
            <a:noAutofit/>
          </a:bodyPr>
          <a:lstStyle>
            <a:lvl1pPr>
              <a:defRPr/>
            </a:lvl1pPr>
          </a:lstStyle>
          <a:p>
            <a:endParaRPr dirty="0"/>
          </a:p>
        </p:txBody>
      </p:sp>
      <p:sp>
        <p:nvSpPr>
          <p:cNvPr id="684" name="Shape 684"/>
          <p:cNvSpPr>
            <a:spLocks noGrp="1"/>
          </p:cNvSpPr>
          <p:nvPr>
            <p:ph type="pic" sz="quarter" idx="14"/>
          </p:nvPr>
        </p:nvSpPr>
        <p:spPr>
          <a:xfrm>
            <a:off x="8896697" y="3506735"/>
            <a:ext cx="2248922" cy="3351984"/>
          </a:xfrm>
          <a:prstGeom prst="rect">
            <a:avLst/>
          </a:prstGeom>
        </p:spPr>
        <p:txBody>
          <a:bodyPr lIns="91439" tIns="45719" rIns="91439" bIns="45719" anchor="t">
            <a:noAutofit/>
          </a:bodyPr>
          <a:lstStyle>
            <a:lvl1pPr>
              <a:defRPr/>
            </a:lvl1pPr>
          </a:lstStyle>
          <a:p>
            <a:endParaRPr dirty="0"/>
          </a:p>
        </p:txBody>
      </p:sp>
      <p:sp>
        <p:nvSpPr>
          <p:cNvPr id="685" name="Shape 685"/>
          <p:cNvSpPr>
            <a:spLocks noGrp="1"/>
          </p:cNvSpPr>
          <p:nvPr>
            <p:ph type="pic" sz="quarter" idx="15"/>
          </p:nvPr>
        </p:nvSpPr>
        <p:spPr>
          <a:xfrm>
            <a:off x="6478647" y="-8190"/>
            <a:ext cx="2248922" cy="3351984"/>
          </a:xfrm>
          <a:prstGeom prst="rect">
            <a:avLst/>
          </a:prstGeom>
        </p:spPr>
        <p:txBody>
          <a:bodyPr lIns="91439" tIns="45719" rIns="91439" bIns="45719" anchor="t">
            <a:noAutofit/>
          </a:bodyPr>
          <a:lstStyle>
            <a:lvl1pPr>
              <a:defRPr/>
            </a:lvl1pPr>
          </a:lstStyle>
          <a:p>
            <a:endParaRPr dirty="0"/>
          </a:p>
        </p:txBody>
      </p:sp>
      <p:sp>
        <p:nvSpPr>
          <p:cNvPr id="686" name="Shape 686"/>
          <p:cNvSpPr>
            <a:spLocks noGrp="1"/>
          </p:cNvSpPr>
          <p:nvPr>
            <p:ph type="pic" sz="quarter" idx="16"/>
          </p:nvPr>
        </p:nvSpPr>
        <p:spPr>
          <a:xfrm>
            <a:off x="6478647" y="3506735"/>
            <a:ext cx="2248922" cy="3351984"/>
          </a:xfrm>
          <a:prstGeom prst="rect">
            <a:avLst/>
          </a:prstGeom>
        </p:spPr>
        <p:txBody>
          <a:bodyPr lIns="91439" tIns="45719" rIns="91439" bIns="45719" anchor="t">
            <a:noAutofit/>
          </a:bodyPr>
          <a:lstStyle>
            <a:lvl1pPr>
              <a:defRPr/>
            </a:lvl1pPr>
          </a:lstStyle>
          <a:p>
            <a:endParaRPr dirty="0"/>
          </a:p>
        </p:txBody>
      </p:sp>
      <p:sp>
        <p:nvSpPr>
          <p:cNvPr id="687" name="Shape 6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42760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Team (2)">
    <p:spTree>
      <p:nvGrpSpPr>
        <p:cNvPr id="1" name=""/>
        <p:cNvGrpSpPr/>
        <p:nvPr/>
      </p:nvGrpSpPr>
      <p:grpSpPr>
        <a:xfrm>
          <a:off x="0" y="0"/>
          <a:ext cx="0" cy="0"/>
          <a:chOff x="0" y="0"/>
          <a:chExt cx="0" cy="0"/>
        </a:xfrm>
      </p:grpSpPr>
      <p:sp>
        <p:nvSpPr>
          <p:cNvPr id="694" name="Shape 69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95" name="Shape 695"/>
          <p:cNvSpPr>
            <a:spLocks noGrp="1"/>
          </p:cNvSpPr>
          <p:nvPr>
            <p:ph type="pic" sz="quarter" idx="13"/>
          </p:nvPr>
        </p:nvSpPr>
        <p:spPr>
          <a:xfrm>
            <a:off x="989916" y="2391268"/>
            <a:ext cx="2222501" cy="1969129"/>
          </a:xfrm>
          <a:prstGeom prst="rect">
            <a:avLst/>
          </a:prstGeom>
        </p:spPr>
        <p:txBody>
          <a:bodyPr lIns="91439" tIns="45719" rIns="91439" bIns="45719" anchor="t">
            <a:noAutofit/>
          </a:bodyPr>
          <a:lstStyle>
            <a:lvl1pPr>
              <a:defRPr/>
            </a:lvl1pPr>
          </a:lstStyle>
          <a:p>
            <a:endParaRPr dirty="0"/>
          </a:p>
        </p:txBody>
      </p:sp>
      <p:sp>
        <p:nvSpPr>
          <p:cNvPr id="696" name="Shape 696"/>
          <p:cNvSpPr>
            <a:spLocks noGrp="1"/>
          </p:cNvSpPr>
          <p:nvPr>
            <p:ph type="pic" sz="quarter" idx="14"/>
          </p:nvPr>
        </p:nvSpPr>
        <p:spPr>
          <a:xfrm>
            <a:off x="3637264" y="2391268"/>
            <a:ext cx="2222501" cy="1972386"/>
          </a:xfrm>
          <a:prstGeom prst="rect">
            <a:avLst/>
          </a:prstGeom>
        </p:spPr>
        <p:txBody>
          <a:bodyPr lIns="91439" tIns="45719" rIns="91439" bIns="45719" anchor="t">
            <a:noAutofit/>
          </a:bodyPr>
          <a:lstStyle>
            <a:lvl1pPr>
              <a:defRPr/>
            </a:lvl1pPr>
          </a:lstStyle>
          <a:p>
            <a:endParaRPr dirty="0"/>
          </a:p>
        </p:txBody>
      </p:sp>
      <p:sp>
        <p:nvSpPr>
          <p:cNvPr id="697" name="Shape 697"/>
          <p:cNvSpPr>
            <a:spLocks noGrp="1"/>
          </p:cNvSpPr>
          <p:nvPr>
            <p:ph type="pic" sz="quarter" idx="15"/>
          </p:nvPr>
        </p:nvSpPr>
        <p:spPr>
          <a:xfrm>
            <a:off x="6284611" y="2391268"/>
            <a:ext cx="2222501" cy="1969796"/>
          </a:xfrm>
          <a:prstGeom prst="rect">
            <a:avLst/>
          </a:prstGeom>
        </p:spPr>
        <p:txBody>
          <a:bodyPr lIns="91439" tIns="45719" rIns="91439" bIns="45719" anchor="t">
            <a:noAutofit/>
          </a:bodyPr>
          <a:lstStyle>
            <a:lvl1pPr>
              <a:defRPr/>
            </a:lvl1pPr>
          </a:lstStyle>
          <a:p>
            <a:endParaRPr dirty="0"/>
          </a:p>
        </p:txBody>
      </p:sp>
      <p:sp>
        <p:nvSpPr>
          <p:cNvPr id="698" name="Shape 698"/>
          <p:cNvSpPr>
            <a:spLocks noGrp="1"/>
          </p:cNvSpPr>
          <p:nvPr>
            <p:ph type="pic" sz="quarter" idx="16"/>
          </p:nvPr>
        </p:nvSpPr>
        <p:spPr>
          <a:xfrm>
            <a:off x="8979584" y="2391268"/>
            <a:ext cx="2222501" cy="1970734"/>
          </a:xfrm>
          <a:prstGeom prst="rect">
            <a:avLst/>
          </a:prstGeom>
        </p:spPr>
        <p:txBody>
          <a:bodyPr lIns="91439" tIns="45719" rIns="91439" bIns="45719" anchor="t">
            <a:noAutofit/>
          </a:bodyPr>
          <a:lstStyle>
            <a:lvl1pPr>
              <a:defRPr/>
            </a:lvl1pPr>
          </a:lstStyle>
          <a:p>
            <a:endParaRPr dirty="0"/>
          </a:p>
        </p:txBody>
      </p:sp>
      <p:sp>
        <p:nvSpPr>
          <p:cNvPr id="699" name="Shape 69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24755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Team (3)">
    <p:bg>
      <p:bgPr>
        <a:solidFill>
          <a:srgbClr val="16171A"/>
        </a:solidFill>
        <a:effectLst/>
      </p:bgPr>
    </p:bg>
    <p:spTree>
      <p:nvGrpSpPr>
        <p:cNvPr id="1" name=""/>
        <p:cNvGrpSpPr/>
        <p:nvPr/>
      </p:nvGrpSpPr>
      <p:grpSpPr>
        <a:xfrm>
          <a:off x="0" y="0"/>
          <a:ext cx="0" cy="0"/>
          <a:chOff x="0" y="0"/>
          <a:chExt cx="0" cy="0"/>
        </a:xfrm>
      </p:grpSpPr>
      <p:sp>
        <p:nvSpPr>
          <p:cNvPr id="706" name="Shape 706"/>
          <p:cNvSpPr>
            <a:spLocks noGrp="1"/>
          </p:cNvSpPr>
          <p:nvPr>
            <p:ph type="title"/>
          </p:nvPr>
        </p:nvSpPr>
        <p:spPr>
          <a:xfrm>
            <a:off x="1751522" y="1279267"/>
            <a:ext cx="3464735" cy="1151345"/>
          </a:xfrm>
          <a:prstGeom prst="rect">
            <a:avLst/>
          </a:prstGeom>
        </p:spPr>
        <p:txBody>
          <a:bodyPr anchor="t"/>
          <a:lstStyle>
            <a:lvl1pPr algn="l">
              <a:lnSpc>
                <a:spcPct val="80000"/>
              </a:lnSpc>
              <a:defRPr sz="4000">
                <a:solidFill>
                  <a:srgbClr val="FFFFFF"/>
                </a:solidFill>
              </a:defRPr>
            </a:lvl1pPr>
          </a:lstStyle>
          <a:p>
            <a:r>
              <a:rPr dirty="0"/>
              <a:t>Title Text</a:t>
            </a:r>
          </a:p>
        </p:txBody>
      </p:sp>
      <p:sp>
        <p:nvSpPr>
          <p:cNvPr id="707" name="Shape 707"/>
          <p:cNvSpPr>
            <a:spLocks noGrp="1"/>
          </p:cNvSpPr>
          <p:nvPr>
            <p:ph type="body" sz="quarter" idx="1"/>
          </p:nvPr>
        </p:nvSpPr>
        <p:spPr>
          <a:xfrm>
            <a:off x="1770573" y="2608079"/>
            <a:ext cx="3529029" cy="7064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08" name="Shape 708"/>
          <p:cNvSpPr>
            <a:spLocks noGrp="1"/>
          </p:cNvSpPr>
          <p:nvPr>
            <p:ph type="pic" sz="quarter" idx="13"/>
          </p:nvPr>
        </p:nvSpPr>
        <p:spPr>
          <a:xfrm>
            <a:off x="6266657" y="-8822"/>
            <a:ext cx="2962697" cy="2286001"/>
          </a:xfrm>
          <a:prstGeom prst="rect">
            <a:avLst/>
          </a:prstGeom>
        </p:spPr>
        <p:txBody>
          <a:bodyPr lIns="91439" tIns="45719" rIns="91439" bIns="45719" anchor="t">
            <a:noAutofit/>
          </a:bodyPr>
          <a:lstStyle>
            <a:lvl1pPr>
              <a:defRPr/>
            </a:lvl1pPr>
          </a:lstStyle>
          <a:p>
            <a:endParaRPr dirty="0"/>
          </a:p>
        </p:txBody>
      </p:sp>
      <p:sp>
        <p:nvSpPr>
          <p:cNvPr id="709" name="Shape 709"/>
          <p:cNvSpPr>
            <a:spLocks noGrp="1"/>
          </p:cNvSpPr>
          <p:nvPr>
            <p:ph type="pic" sz="quarter" idx="14"/>
          </p:nvPr>
        </p:nvSpPr>
        <p:spPr>
          <a:xfrm>
            <a:off x="6266657" y="2274958"/>
            <a:ext cx="2962697" cy="2286001"/>
          </a:xfrm>
          <a:prstGeom prst="rect">
            <a:avLst/>
          </a:prstGeom>
        </p:spPr>
        <p:txBody>
          <a:bodyPr lIns="91439" tIns="45719" rIns="91439" bIns="45719" anchor="t">
            <a:noAutofit/>
          </a:bodyPr>
          <a:lstStyle>
            <a:lvl1pPr>
              <a:defRPr/>
            </a:lvl1pPr>
          </a:lstStyle>
          <a:p>
            <a:endParaRPr dirty="0"/>
          </a:p>
        </p:txBody>
      </p:sp>
      <p:sp>
        <p:nvSpPr>
          <p:cNvPr id="710" name="Shape 710"/>
          <p:cNvSpPr>
            <a:spLocks noGrp="1"/>
          </p:cNvSpPr>
          <p:nvPr>
            <p:ph type="pic" sz="quarter" idx="15"/>
          </p:nvPr>
        </p:nvSpPr>
        <p:spPr>
          <a:xfrm>
            <a:off x="6266657" y="4558738"/>
            <a:ext cx="2962698" cy="2335779"/>
          </a:xfrm>
          <a:prstGeom prst="rect">
            <a:avLst/>
          </a:prstGeom>
        </p:spPr>
        <p:txBody>
          <a:bodyPr lIns="91439" tIns="45719" rIns="91439" bIns="45719" anchor="t">
            <a:noAutofit/>
          </a:bodyPr>
          <a:lstStyle>
            <a:lvl1pPr>
              <a:defRPr/>
            </a:lvl1pPr>
          </a:lstStyle>
          <a:p>
            <a:endParaRPr dirty="0"/>
          </a:p>
        </p:txBody>
      </p:sp>
      <p:sp>
        <p:nvSpPr>
          <p:cNvPr id="711" name="Shape 711"/>
          <p:cNvSpPr>
            <a:spLocks noGrp="1"/>
          </p:cNvSpPr>
          <p:nvPr>
            <p:ph type="pic" sz="quarter" idx="16"/>
          </p:nvPr>
        </p:nvSpPr>
        <p:spPr>
          <a:xfrm>
            <a:off x="-1736" y="4561402"/>
            <a:ext cx="3136901" cy="2292351"/>
          </a:xfrm>
          <a:prstGeom prst="rect">
            <a:avLst/>
          </a:prstGeom>
        </p:spPr>
        <p:txBody>
          <a:bodyPr lIns="91439" tIns="45719" rIns="91439" bIns="45719" anchor="t">
            <a:noAutofit/>
          </a:bodyPr>
          <a:lstStyle>
            <a:lvl1pPr>
              <a:defRPr/>
            </a:lvl1pPr>
          </a:lstStyle>
          <a:p>
            <a:endParaRPr dirty="0"/>
          </a:p>
        </p:txBody>
      </p:sp>
      <p:sp>
        <p:nvSpPr>
          <p:cNvPr id="712" name="Shape 712"/>
          <p:cNvSpPr>
            <a:spLocks noGrp="1"/>
          </p:cNvSpPr>
          <p:nvPr>
            <p:ph type="pic" sz="quarter" idx="17"/>
          </p:nvPr>
        </p:nvSpPr>
        <p:spPr>
          <a:xfrm>
            <a:off x="9228904" y="-8822"/>
            <a:ext cx="2962697" cy="2286001"/>
          </a:xfrm>
          <a:prstGeom prst="rect">
            <a:avLst/>
          </a:prstGeom>
        </p:spPr>
        <p:txBody>
          <a:bodyPr lIns="91439" tIns="45719" rIns="91439" bIns="45719" anchor="t">
            <a:noAutofit/>
          </a:bodyPr>
          <a:lstStyle>
            <a:lvl1pPr>
              <a:defRPr/>
            </a:lvl1pPr>
          </a:lstStyle>
          <a:p>
            <a:endParaRPr dirty="0"/>
          </a:p>
        </p:txBody>
      </p:sp>
      <p:sp>
        <p:nvSpPr>
          <p:cNvPr id="713" name="Shape 713"/>
          <p:cNvSpPr>
            <a:spLocks noGrp="1"/>
          </p:cNvSpPr>
          <p:nvPr>
            <p:ph type="pic" sz="quarter" idx="18"/>
          </p:nvPr>
        </p:nvSpPr>
        <p:spPr>
          <a:xfrm>
            <a:off x="9228904" y="2274958"/>
            <a:ext cx="2962697" cy="2286001"/>
          </a:xfrm>
          <a:prstGeom prst="rect">
            <a:avLst/>
          </a:prstGeom>
        </p:spPr>
        <p:txBody>
          <a:bodyPr lIns="91439" tIns="45719" rIns="91439" bIns="45719" anchor="t">
            <a:noAutofit/>
          </a:bodyPr>
          <a:lstStyle>
            <a:lvl1pPr>
              <a:defRPr/>
            </a:lvl1pPr>
          </a:lstStyle>
          <a:p>
            <a:endParaRPr dirty="0"/>
          </a:p>
        </p:txBody>
      </p:sp>
      <p:sp>
        <p:nvSpPr>
          <p:cNvPr id="714" name="Shape 714"/>
          <p:cNvSpPr>
            <a:spLocks noGrp="1"/>
          </p:cNvSpPr>
          <p:nvPr>
            <p:ph type="pic" sz="quarter" idx="19"/>
          </p:nvPr>
        </p:nvSpPr>
        <p:spPr>
          <a:xfrm>
            <a:off x="9228904" y="4558738"/>
            <a:ext cx="2962697" cy="2335779"/>
          </a:xfrm>
          <a:prstGeom prst="rect">
            <a:avLst/>
          </a:prstGeom>
        </p:spPr>
        <p:txBody>
          <a:bodyPr lIns="91439" tIns="45719" rIns="91439" bIns="45719" anchor="t">
            <a:noAutofit/>
          </a:bodyPr>
          <a:lstStyle>
            <a:lvl1pPr>
              <a:defRPr/>
            </a:lvl1pPr>
          </a:lstStyle>
          <a:p>
            <a:endParaRPr dirty="0"/>
          </a:p>
        </p:txBody>
      </p:sp>
      <p:sp>
        <p:nvSpPr>
          <p:cNvPr id="715" name="Shape 715"/>
          <p:cNvSpPr>
            <a:spLocks noGrp="1"/>
          </p:cNvSpPr>
          <p:nvPr>
            <p:ph type="pic" sz="quarter" idx="20"/>
          </p:nvPr>
        </p:nvSpPr>
        <p:spPr>
          <a:xfrm>
            <a:off x="3126966" y="4561402"/>
            <a:ext cx="3136901" cy="2292351"/>
          </a:xfrm>
          <a:prstGeom prst="rect">
            <a:avLst/>
          </a:prstGeom>
        </p:spPr>
        <p:txBody>
          <a:bodyPr lIns="91439" tIns="45719" rIns="91439" bIns="45719" anchor="t">
            <a:noAutofit/>
          </a:bodyPr>
          <a:lstStyle>
            <a:lvl1pPr>
              <a:defRPr/>
            </a:lvl1pPr>
          </a:lstStyle>
          <a:p>
            <a:endParaRPr dirty="0"/>
          </a:p>
        </p:txBody>
      </p:sp>
      <p:sp>
        <p:nvSpPr>
          <p:cNvPr id="716" name="Shape 716"/>
          <p:cNvSpPr/>
          <p:nvPr/>
        </p:nvSpPr>
        <p:spPr>
          <a:xfrm>
            <a:off x="617799" y="1988434"/>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FFFFFF">
                <a:alpha val="14191"/>
              </a:srgbClr>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717" name="Shape 717"/>
          <p:cNvSpPr>
            <a:spLocks noGrp="1"/>
          </p:cNvSpPr>
          <p:nvPr>
            <p:ph type="sldNum" sz="quarter" idx="2"/>
          </p:nvPr>
        </p:nvSpPr>
        <p:spPr>
          <a:xfrm>
            <a:off x="779265" y="2147507"/>
            <a:ext cx="339836" cy="298158"/>
          </a:xfrm>
          <a:prstGeom prst="rect">
            <a:avLst/>
          </a:prstGeom>
        </p:spPr>
        <p:txBody>
          <a:bodyPr/>
          <a:lstStyle>
            <a:lvl1pPr>
              <a:defRPr>
                <a:solidFill>
                  <a:srgbClr val="FFFFFF"/>
                </a:solidFill>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79172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Team (4)">
    <p:spTree>
      <p:nvGrpSpPr>
        <p:cNvPr id="1" name=""/>
        <p:cNvGrpSpPr/>
        <p:nvPr/>
      </p:nvGrpSpPr>
      <p:grpSpPr>
        <a:xfrm>
          <a:off x="0" y="0"/>
          <a:ext cx="0" cy="0"/>
          <a:chOff x="0" y="0"/>
          <a:chExt cx="0" cy="0"/>
        </a:xfrm>
      </p:grpSpPr>
      <p:sp>
        <p:nvSpPr>
          <p:cNvPr id="724" name="Shape 72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725" name="Shape 725"/>
          <p:cNvSpPr>
            <a:spLocks noGrp="1"/>
          </p:cNvSpPr>
          <p:nvPr>
            <p:ph type="pic" sz="quarter" idx="13"/>
          </p:nvPr>
        </p:nvSpPr>
        <p:spPr>
          <a:xfrm>
            <a:off x="1162527" y="2452885"/>
            <a:ext cx="1903733" cy="1903734"/>
          </a:xfrm>
          <a:prstGeom prst="ellipse">
            <a:avLst/>
          </a:prstGeom>
        </p:spPr>
        <p:txBody>
          <a:bodyPr lIns="91439" tIns="45719" rIns="91439" bIns="45719" anchor="t">
            <a:noAutofit/>
          </a:bodyPr>
          <a:lstStyle>
            <a:lvl1pPr>
              <a:defRPr/>
            </a:lvl1pPr>
          </a:lstStyle>
          <a:p>
            <a:endParaRPr dirty="0"/>
          </a:p>
        </p:txBody>
      </p:sp>
      <p:sp>
        <p:nvSpPr>
          <p:cNvPr id="726" name="Shape 726"/>
          <p:cNvSpPr>
            <a:spLocks noGrp="1"/>
          </p:cNvSpPr>
          <p:nvPr>
            <p:ph type="pic" sz="quarter" idx="14"/>
          </p:nvPr>
        </p:nvSpPr>
        <p:spPr>
          <a:xfrm>
            <a:off x="3792651" y="2452885"/>
            <a:ext cx="1903734" cy="1903733"/>
          </a:xfrm>
          <a:prstGeom prst="ellipse">
            <a:avLst/>
          </a:prstGeom>
        </p:spPr>
        <p:txBody>
          <a:bodyPr lIns="91439" tIns="45719" rIns="91439" bIns="45719" anchor="t">
            <a:noAutofit/>
          </a:bodyPr>
          <a:lstStyle>
            <a:lvl1pPr>
              <a:defRPr/>
            </a:lvl1pPr>
          </a:lstStyle>
          <a:p>
            <a:endParaRPr dirty="0"/>
          </a:p>
        </p:txBody>
      </p:sp>
      <p:sp>
        <p:nvSpPr>
          <p:cNvPr id="727" name="Shape 727"/>
          <p:cNvSpPr>
            <a:spLocks noGrp="1"/>
          </p:cNvSpPr>
          <p:nvPr>
            <p:ph type="pic" sz="quarter" idx="15"/>
          </p:nvPr>
        </p:nvSpPr>
        <p:spPr>
          <a:xfrm>
            <a:off x="6447030" y="2452885"/>
            <a:ext cx="1903734" cy="1903734"/>
          </a:xfrm>
          <a:prstGeom prst="ellipse">
            <a:avLst/>
          </a:prstGeom>
        </p:spPr>
        <p:txBody>
          <a:bodyPr lIns="91439" tIns="45719" rIns="91439" bIns="45719" anchor="t">
            <a:noAutofit/>
          </a:bodyPr>
          <a:lstStyle>
            <a:lvl1pPr>
              <a:defRPr/>
            </a:lvl1pPr>
          </a:lstStyle>
          <a:p>
            <a:endParaRPr dirty="0"/>
          </a:p>
        </p:txBody>
      </p:sp>
      <p:sp>
        <p:nvSpPr>
          <p:cNvPr id="728" name="Shape 728"/>
          <p:cNvSpPr>
            <a:spLocks noGrp="1"/>
          </p:cNvSpPr>
          <p:nvPr>
            <p:ph type="pic" sz="quarter" idx="16"/>
          </p:nvPr>
        </p:nvSpPr>
        <p:spPr>
          <a:xfrm>
            <a:off x="9125664" y="2452885"/>
            <a:ext cx="1903733" cy="1903733"/>
          </a:xfrm>
          <a:prstGeom prst="ellipse">
            <a:avLst/>
          </a:prstGeom>
        </p:spPr>
        <p:txBody>
          <a:bodyPr lIns="91439" tIns="45719" rIns="91439" bIns="45719" anchor="t">
            <a:noAutofit/>
          </a:bodyPr>
          <a:lstStyle>
            <a:lvl1pPr>
              <a:defRPr/>
            </a:lvl1pPr>
          </a:lstStyle>
          <a:p>
            <a:endParaRPr dirty="0"/>
          </a:p>
        </p:txBody>
      </p:sp>
      <p:sp>
        <p:nvSpPr>
          <p:cNvPr id="729" name="Shape 72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11056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eam (5)">
    <p:spTree>
      <p:nvGrpSpPr>
        <p:cNvPr id="1" name=""/>
        <p:cNvGrpSpPr/>
        <p:nvPr/>
      </p:nvGrpSpPr>
      <p:grpSpPr>
        <a:xfrm>
          <a:off x="0" y="0"/>
          <a:ext cx="0" cy="0"/>
          <a:chOff x="0" y="0"/>
          <a:chExt cx="0" cy="0"/>
        </a:xfrm>
      </p:grpSpPr>
      <p:sp>
        <p:nvSpPr>
          <p:cNvPr id="8" name="Picture Placeholder 2"/>
          <p:cNvSpPr>
            <a:spLocks noGrp="1"/>
          </p:cNvSpPr>
          <p:nvPr>
            <p:ph type="pic" sz="quarter" idx="12"/>
          </p:nvPr>
        </p:nvSpPr>
        <p:spPr>
          <a:xfrm>
            <a:off x="6119036" y="-3314"/>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6123234" y="2224074"/>
            <a:ext cx="4628357" cy="4629150"/>
          </a:xfrm>
          <a:prstGeom prst="rtTriangle">
            <a:avLst/>
          </a:prstGeom>
        </p:spPr>
        <p:txBody>
          <a:bodyPr/>
          <a:lstStyle>
            <a:lvl1pPr>
              <a:defRPr/>
            </a:lvl1pPr>
          </a:lstStyle>
          <a:p>
            <a:endParaRPr lang="en-US" dirty="0"/>
          </a:p>
        </p:txBody>
      </p:sp>
      <p:sp>
        <p:nvSpPr>
          <p:cNvPr id="12" name="Picture Placeholder 8"/>
          <p:cNvSpPr>
            <a:spLocks noGrp="1"/>
          </p:cNvSpPr>
          <p:nvPr>
            <p:ph type="pic" sz="quarter" idx="10"/>
          </p:nvPr>
        </p:nvSpPr>
        <p:spPr>
          <a:xfrm>
            <a:off x="6558731" y="1636250"/>
            <a:ext cx="3613746" cy="35995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36" name="Shape 736"/>
          <p:cNvSpPr>
            <a:spLocks noGrp="1"/>
          </p:cNvSpPr>
          <p:nvPr>
            <p:ph type="body" sz="quarter" idx="1"/>
          </p:nvPr>
        </p:nvSpPr>
        <p:spPr>
          <a:xfrm>
            <a:off x="1114131" y="3248025"/>
            <a:ext cx="3517280"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37" name="Shape 737"/>
          <p:cNvSpPr>
            <a:spLocks noGrp="1"/>
          </p:cNvSpPr>
          <p:nvPr>
            <p:ph type="title"/>
          </p:nvPr>
        </p:nvSpPr>
        <p:spPr>
          <a:xfrm>
            <a:off x="1107491" y="1122136"/>
            <a:ext cx="3034498" cy="1322388"/>
          </a:xfrm>
          <a:prstGeom prst="rect">
            <a:avLst/>
          </a:prstGeom>
        </p:spPr>
        <p:txBody>
          <a:bodyPr anchor="t"/>
          <a:lstStyle>
            <a:lvl1pPr algn="l">
              <a:lnSpc>
                <a:spcPct val="80000"/>
              </a:lnSpc>
              <a:defRPr sz="5000"/>
            </a:lvl1pPr>
          </a:lstStyle>
          <a:p>
            <a:r>
              <a:rPr dirty="0"/>
              <a:t>Title Text</a:t>
            </a:r>
          </a:p>
        </p:txBody>
      </p:sp>
      <p:sp>
        <p:nvSpPr>
          <p:cNvPr id="741" name="Shape 7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0" name="Shape 466"/>
          <p:cNvSpPr txBox="1">
            <a:spLocks/>
          </p:cNvSpPr>
          <p:nvPr userDrawn="1"/>
        </p:nvSpPr>
        <p:spPr>
          <a:xfrm>
            <a:off x="6053120" y="6581477"/>
            <a:ext cx="229230" cy="226024"/>
          </a:xfrm>
          <a:prstGeom prst="rect">
            <a:avLst/>
          </a:prstGeom>
          <a:ln w="12700">
            <a:miter lim="400000"/>
          </a:ln>
        </p:spPr>
        <p:txBody>
          <a:bodyPr wrap="none" lIns="35719" tIns="35719" rIns="35719" bIns="3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8B8C8C"/>
                </a:solidFill>
                <a:effectLst/>
                <a:uFillTx/>
                <a:latin typeface="Helvetica"/>
                <a:ea typeface="Helvetica"/>
                <a:cs typeface="Helvetica"/>
                <a:sym typeface="Helvetica"/>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9pPr>
          </a:lstStyle>
          <a:p>
            <a:fld id="{86CB4B4D-7CA3-9044-876B-883B54F8677D}" type="slidenum">
              <a:rPr lang="uk-UA" sz="1000" smtClean="0">
                <a:ea typeface="仓耳玄三M W05" panose="02020400000000000000" pitchFamily="18" charset="-122"/>
              </a:rPr>
              <a:pPr/>
              <a:t>‹#›</a:t>
            </a:fld>
            <a:endParaRPr lang="uk-UA" sz="1000" dirty="0">
              <a:ea typeface="仓耳玄三M W05" panose="02020400000000000000" pitchFamily="18" charset="-122"/>
            </a:endParaRPr>
          </a:p>
        </p:txBody>
      </p:sp>
    </p:spTree>
    <p:extLst>
      <p:ext uri="{BB962C8B-B14F-4D97-AF65-F5344CB8AC3E}">
        <p14:creationId xmlns:p14="http://schemas.microsoft.com/office/powerpoint/2010/main" val="1625527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ur goals (1)">
    <p:spTree>
      <p:nvGrpSpPr>
        <p:cNvPr id="1" name=""/>
        <p:cNvGrpSpPr/>
        <p:nvPr/>
      </p:nvGrpSpPr>
      <p:grpSpPr>
        <a:xfrm>
          <a:off x="0" y="0"/>
          <a:ext cx="0" cy="0"/>
          <a:chOff x="0" y="0"/>
          <a:chExt cx="0" cy="0"/>
        </a:xfrm>
      </p:grpSpPr>
      <p:sp>
        <p:nvSpPr>
          <p:cNvPr id="11" name="Picture Placeholder 8"/>
          <p:cNvSpPr>
            <a:spLocks noGrp="1"/>
          </p:cNvSpPr>
          <p:nvPr>
            <p:ph type="pic" sz="quarter" idx="10"/>
          </p:nvPr>
        </p:nvSpPr>
        <p:spPr>
          <a:xfrm>
            <a:off x="3135645" y="2610696"/>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8"/>
          <p:cNvSpPr>
            <a:spLocks noGrp="1"/>
          </p:cNvSpPr>
          <p:nvPr>
            <p:ph type="pic" sz="quarter" idx="16"/>
          </p:nvPr>
        </p:nvSpPr>
        <p:spPr>
          <a:xfrm>
            <a:off x="7160878" y="2593225"/>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0" name="Shape 100"/>
          <p:cNvSpPr>
            <a:spLocks noGrp="1"/>
          </p:cNvSpPr>
          <p:nvPr>
            <p:ph type="body" sz="quarter" idx="1"/>
          </p:nvPr>
        </p:nvSpPr>
        <p:spPr>
          <a:xfrm>
            <a:off x="2426411" y="5290000"/>
            <a:ext cx="7346600"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1" name="Shape 101"/>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05" name="Shape 105"/>
          <p:cNvSpPr/>
          <p:nvPr/>
        </p:nvSpPr>
        <p:spPr>
          <a:xfrm>
            <a:off x="10991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6" name="Shape 106"/>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4" name="Picture Placeholder 8"/>
          <p:cNvSpPr>
            <a:spLocks noGrp="1"/>
          </p:cNvSpPr>
          <p:nvPr>
            <p:ph type="pic" sz="quarter" idx="17"/>
          </p:nvPr>
        </p:nvSpPr>
        <p:spPr>
          <a:xfrm>
            <a:off x="4880907" y="2334166"/>
            <a:ext cx="2430185" cy="244298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593708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Team (6)">
    <p:spTree>
      <p:nvGrpSpPr>
        <p:cNvPr id="1" name=""/>
        <p:cNvGrpSpPr/>
        <p:nvPr/>
      </p:nvGrpSpPr>
      <p:grpSpPr>
        <a:xfrm>
          <a:off x="0" y="0"/>
          <a:ext cx="0" cy="0"/>
          <a:chOff x="0" y="0"/>
          <a:chExt cx="0" cy="0"/>
        </a:xfrm>
      </p:grpSpPr>
      <p:sp>
        <p:nvSpPr>
          <p:cNvPr id="748" name="Shape 748"/>
          <p:cNvSpPr>
            <a:spLocks noGrp="1"/>
          </p:cNvSpPr>
          <p:nvPr>
            <p:ph type="pic" idx="13"/>
          </p:nvPr>
        </p:nvSpPr>
        <p:spPr>
          <a:xfrm>
            <a:off x="1710939" y="-895923"/>
            <a:ext cx="8770123" cy="4385062"/>
          </a:xfrm>
          <a:prstGeom prst="triangle">
            <a:avLst/>
          </a:prstGeom>
        </p:spPr>
        <p:txBody>
          <a:bodyPr lIns="91439" tIns="45719" rIns="91439" bIns="45719" anchor="t">
            <a:noAutofit/>
          </a:bodyPr>
          <a:lstStyle>
            <a:lvl1pPr>
              <a:defRPr/>
            </a:lvl1pPr>
          </a:lstStyle>
          <a:p>
            <a:endParaRPr dirty="0"/>
          </a:p>
        </p:txBody>
      </p:sp>
      <p:sp>
        <p:nvSpPr>
          <p:cNvPr id="749" name="Shape 74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51873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eam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474720" y="-445989"/>
            <a:ext cx="7793648"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57" name="Shape 7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28014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eam (8)">
    <p:spTree>
      <p:nvGrpSpPr>
        <p:cNvPr id="1" name=""/>
        <p:cNvGrpSpPr/>
        <p:nvPr/>
      </p:nvGrpSpPr>
      <p:grpSpPr>
        <a:xfrm>
          <a:off x="0" y="0"/>
          <a:ext cx="0" cy="0"/>
          <a:chOff x="0" y="0"/>
          <a:chExt cx="0" cy="0"/>
        </a:xfrm>
      </p:grpSpPr>
      <p:sp>
        <p:nvSpPr>
          <p:cNvPr id="764" name="Shape 764"/>
          <p:cNvSpPr>
            <a:spLocks noGrp="1"/>
          </p:cNvSpPr>
          <p:nvPr>
            <p:ph type="pic" sz="half" idx="13"/>
          </p:nvPr>
        </p:nvSpPr>
        <p:spPr>
          <a:xfrm>
            <a:off x="6409991" y="-3979"/>
            <a:ext cx="4445001" cy="6865958"/>
          </a:xfrm>
          <a:prstGeom prst="rect">
            <a:avLst/>
          </a:prstGeom>
        </p:spPr>
        <p:txBody>
          <a:bodyPr lIns="91439" tIns="45719" rIns="91439" bIns="45719" anchor="t">
            <a:noAutofit/>
          </a:bodyPr>
          <a:lstStyle>
            <a:lvl1pPr>
              <a:defRPr/>
            </a:lvl1pPr>
          </a:lstStyle>
          <a:p>
            <a:endParaRPr dirty="0"/>
          </a:p>
        </p:txBody>
      </p:sp>
      <p:sp>
        <p:nvSpPr>
          <p:cNvPr id="765" name="Shape 76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890157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eam (9)">
    <p:spTree>
      <p:nvGrpSpPr>
        <p:cNvPr id="1" name=""/>
        <p:cNvGrpSpPr/>
        <p:nvPr/>
      </p:nvGrpSpPr>
      <p:grpSpPr>
        <a:xfrm>
          <a:off x="0" y="0"/>
          <a:ext cx="0" cy="0"/>
          <a:chOff x="0" y="0"/>
          <a:chExt cx="0" cy="0"/>
        </a:xfrm>
      </p:grpSpPr>
      <p:sp>
        <p:nvSpPr>
          <p:cNvPr id="772" name="Shape 772"/>
          <p:cNvSpPr>
            <a:spLocks noGrp="1"/>
          </p:cNvSpPr>
          <p:nvPr>
            <p:ph type="pic" sz="half" idx="13"/>
          </p:nvPr>
        </p:nvSpPr>
        <p:spPr>
          <a:xfrm>
            <a:off x="-4801" y="-2710"/>
            <a:ext cx="3565274" cy="6863419"/>
          </a:xfrm>
          <a:prstGeom prst="rect">
            <a:avLst/>
          </a:prstGeom>
        </p:spPr>
        <p:txBody>
          <a:bodyPr lIns="91439" tIns="45719" rIns="91439" bIns="45719" anchor="t">
            <a:noAutofit/>
          </a:bodyPr>
          <a:lstStyle>
            <a:lvl1pPr>
              <a:defRPr/>
            </a:lvl1pPr>
          </a:lstStyle>
          <a:p>
            <a:endParaRPr dirty="0"/>
          </a:p>
        </p:txBody>
      </p:sp>
      <p:sp>
        <p:nvSpPr>
          <p:cNvPr id="773" name="Shape 77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13115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Horizontal timeline (1)">
    <p:spTree>
      <p:nvGrpSpPr>
        <p:cNvPr id="1" name=""/>
        <p:cNvGrpSpPr/>
        <p:nvPr/>
      </p:nvGrpSpPr>
      <p:grpSpPr>
        <a:xfrm>
          <a:off x="0" y="0"/>
          <a:ext cx="0" cy="0"/>
          <a:chOff x="0" y="0"/>
          <a:chExt cx="0" cy="0"/>
        </a:xfrm>
      </p:grpSpPr>
      <p:sp>
        <p:nvSpPr>
          <p:cNvPr id="9" name="Shape 258"/>
          <p:cNvSpPr>
            <a:spLocks noGrp="1"/>
          </p:cNvSpPr>
          <p:nvPr>
            <p:ph type="pic" sz="quarter" idx="14"/>
          </p:nvPr>
        </p:nvSpPr>
        <p:spPr>
          <a:xfrm>
            <a:off x="6732336"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258"/>
          <p:cNvSpPr>
            <a:spLocks noGrp="1"/>
          </p:cNvSpPr>
          <p:nvPr>
            <p:ph type="pic" sz="quarter" idx="15"/>
          </p:nvPr>
        </p:nvSpPr>
        <p:spPr>
          <a:xfrm>
            <a:off x="9517982"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80" name="Shape 780"/>
          <p:cNvSpPr>
            <a:spLocks noGrp="1"/>
          </p:cNvSpPr>
          <p:nvPr>
            <p:ph type="body" sz="quarter" idx="1"/>
          </p:nvPr>
        </p:nvSpPr>
        <p:spPr>
          <a:xfrm>
            <a:off x="1722889" y="3853878"/>
            <a:ext cx="3028027"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81" name="Shape 781"/>
          <p:cNvSpPr>
            <a:spLocks noGrp="1"/>
          </p:cNvSpPr>
          <p:nvPr>
            <p:ph type="title"/>
          </p:nvPr>
        </p:nvSpPr>
        <p:spPr>
          <a:xfrm>
            <a:off x="1639566" y="1821434"/>
            <a:ext cx="3034498" cy="1322388"/>
          </a:xfrm>
          <a:prstGeom prst="rect">
            <a:avLst/>
          </a:prstGeom>
        </p:spPr>
        <p:txBody>
          <a:bodyPr anchor="t"/>
          <a:lstStyle>
            <a:lvl1pPr algn="l">
              <a:lnSpc>
                <a:spcPct val="80000"/>
              </a:lnSpc>
              <a:defRPr sz="5000"/>
            </a:lvl1pPr>
          </a:lstStyle>
          <a:p>
            <a:r>
              <a:rPr dirty="0"/>
              <a:t>Title Text</a:t>
            </a:r>
          </a:p>
        </p:txBody>
      </p:sp>
      <p:sp>
        <p:nvSpPr>
          <p:cNvPr id="784" name="Shape 78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73905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Horizontal timeline (2)">
    <p:spTree>
      <p:nvGrpSpPr>
        <p:cNvPr id="1" name=""/>
        <p:cNvGrpSpPr/>
        <p:nvPr/>
      </p:nvGrpSpPr>
      <p:grpSpPr>
        <a:xfrm>
          <a:off x="0" y="0"/>
          <a:ext cx="0" cy="0"/>
          <a:chOff x="0" y="0"/>
          <a:chExt cx="0" cy="0"/>
        </a:xfrm>
      </p:grpSpPr>
      <p:sp>
        <p:nvSpPr>
          <p:cNvPr id="10" name="Shape 258"/>
          <p:cNvSpPr>
            <a:spLocks noGrp="1"/>
          </p:cNvSpPr>
          <p:nvPr>
            <p:ph type="pic" sz="quarter" idx="14"/>
          </p:nvPr>
        </p:nvSpPr>
        <p:spPr>
          <a:xfrm>
            <a:off x="1728267"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1" name="Shape 258"/>
          <p:cNvSpPr>
            <a:spLocks noGrp="1"/>
          </p:cNvSpPr>
          <p:nvPr>
            <p:ph type="pic" sz="quarter" idx="15"/>
          </p:nvPr>
        </p:nvSpPr>
        <p:spPr>
          <a:xfrm>
            <a:off x="5244703"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2" name="Shape 258"/>
          <p:cNvSpPr>
            <a:spLocks noGrp="1"/>
          </p:cNvSpPr>
          <p:nvPr>
            <p:ph type="pic" sz="quarter" idx="16"/>
          </p:nvPr>
        </p:nvSpPr>
        <p:spPr>
          <a:xfrm>
            <a:off x="8885144"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91" name="Shape 791"/>
          <p:cNvSpPr>
            <a:spLocks noGrp="1"/>
          </p:cNvSpPr>
          <p:nvPr>
            <p:ph type="title"/>
          </p:nvPr>
        </p:nvSpPr>
        <p:spPr>
          <a:xfrm>
            <a:off x="2609999" y="807339"/>
            <a:ext cx="6972003" cy="581978"/>
          </a:xfrm>
          <a:prstGeom prst="rect">
            <a:avLst/>
          </a:prstGeom>
        </p:spPr>
        <p:txBody>
          <a:bodyPr/>
          <a:lstStyle>
            <a:lvl1pPr>
              <a:lnSpc>
                <a:spcPct val="80000"/>
              </a:lnSpc>
              <a:defRPr sz="4000"/>
            </a:lvl1pPr>
          </a:lstStyle>
          <a:p>
            <a:r>
              <a:rPr dirty="0"/>
              <a:t>Title Text</a:t>
            </a:r>
          </a:p>
        </p:txBody>
      </p:sp>
      <p:sp>
        <p:nvSpPr>
          <p:cNvPr id="795" name="Shape 79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19556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Horizontal timeline (3)">
    <p:spTree>
      <p:nvGrpSpPr>
        <p:cNvPr id="1" name=""/>
        <p:cNvGrpSpPr/>
        <p:nvPr/>
      </p:nvGrpSpPr>
      <p:grpSpPr>
        <a:xfrm>
          <a:off x="0" y="0"/>
          <a:ext cx="0" cy="0"/>
          <a:chOff x="0" y="0"/>
          <a:chExt cx="0" cy="0"/>
        </a:xfrm>
      </p:grpSpPr>
      <p:sp>
        <p:nvSpPr>
          <p:cNvPr id="7" name="Shape 258"/>
          <p:cNvSpPr>
            <a:spLocks noGrp="1"/>
          </p:cNvSpPr>
          <p:nvPr>
            <p:ph type="pic" sz="quarter" idx="14"/>
          </p:nvPr>
        </p:nvSpPr>
        <p:spPr>
          <a:xfrm>
            <a:off x="982070" y="1733739"/>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 name="Shape 258"/>
          <p:cNvSpPr>
            <a:spLocks noGrp="1"/>
          </p:cNvSpPr>
          <p:nvPr>
            <p:ph type="pic" sz="quarter" idx="15"/>
          </p:nvPr>
        </p:nvSpPr>
        <p:spPr>
          <a:xfrm>
            <a:off x="4216925"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04" name="Shape 8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82522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Portfolio (1)">
    <p:spTree>
      <p:nvGrpSpPr>
        <p:cNvPr id="1" name=""/>
        <p:cNvGrpSpPr/>
        <p:nvPr/>
      </p:nvGrpSpPr>
      <p:grpSpPr>
        <a:xfrm>
          <a:off x="0" y="0"/>
          <a:ext cx="0" cy="0"/>
          <a:chOff x="0" y="0"/>
          <a:chExt cx="0" cy="0"/>
        </a:xfrm>
      </p:grpSpPr>
      <p:sp>
        <p:nvSpPr>
          <p:cNvPr id="811" name="Shape 81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12" name="Shape 812"/>
          <p:cNvSpPr>
            <a:spLocks noGrp="1"/>
          </p:cNvSpPr>
          <p:nvPr>
            <p:ph type="pic" sz="quarter" idx="13"/>
          </p:nvPr>
        </p:nvSpPr>
        <p:spPr>
          <a:xfrm>
            <a:off x="780920" y="2639975"/>
            <a:ext cx="3473422" cy="2665292"/>
          </a:xfrm>
          <a:prstGeom prst="rect">
            <a:avLst/>
          </a:prstGeom>
        </p:spPr>
        <p:txBody>
          <a:bodyPr lIns="91439" tIns="45719" rIns="91439" bIns="45719" anchor="t">
            <a:noAutofit/>
          </a:bodyPr>
          <a:lstStyle>
            <a:lvl1pPr>
              <a:defRPr/>
            </a:lvl1pPr>
          </a:lstStyle>
          <a:p>
            <a:endParaRPr dirty="0"/>
          </a:p>
        </p:txBody>
      </p:sp>
      <p:sp>
        <p:nvSpPr>
          <p:cNvPr id="813" name="Shape 813"/>
          <p:cNvSpPr>
            <a:spLocks noGrp="1"/>
          </p:cNvSpPr>
          <p:nvPr>
            <p:ph type="pic" sz="quarter" idx="14"/>
          </p:nvPr>
        </p:nvSpPr>
        <p:spPr>
          <a:xfrm>
            <a:off x="4359290" y="2639975"/>
            <a:ext cx="3473421" cy="2665292"/>
          </a:xfrm>
          <a:prstGeom prst="rect">
            <a:avLst/>
          </a:prstGeom>
        </p:spPr>
        <p:txBody>
          <a:bodyPr lIns="91439" tIns="45719" rIns="91439" bIns="45719" anchor="t">
            <a:noAutofit/>
          </a:bodyPr>
          <a:lstStyle>
            <a:lvl1pPr>
              <a:defRPr/>
            </a:lvl1pPr>
          </a:lstStyle>
          <a:p>
            <a:endParaRPr dirty="0"/>
          </a:p>
        </p:txBody>
      </p:sp>
      <p:sp>
        <p:nvSpPr>
          <p:cNvPr id="814" name="Shape 814"/>
          <p:cNvSpPr>
            <a:spLocks noGrp="1"/>
          </p:cNvSpPr>
          <p:nvPr>
            <p:ph type="pic" sz="quarter" idx="15"/>
          </p:nvPr>
        </p:nvSpPr>
        <p:spPr>
          <a:xfrm>
            <a:off x="7937659" y="2639975"/>
            <a:ext cx="3473422" cy="2665292"/>
          </a:xfrm>
          <a:prstGeom prst="rect">
            <a:avLst/>
          </a:prstGeom>
        </p:spPr>
        <p:txBody>
          <a:bodyPr lIns="91439" tIns="45719" rIns="91439" bIns="45719" anchor="t">
            <a:noAutofit/>
          </a:bodyPr>
          <a:lstStyle>
            <a:lvl1pPr>
              <a:defRPr/>
            </a:lvl1pPr>
          </a:lstStyle>
          <a:p>
            <a:endParaRPr dirty="0"/>
          </a:p>
        </p:txBody>
      </p:sp>
      <p:sp>
        <p:nvSpPr>
          <p:cNvPr id="815" name="Shape 81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199061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Portfolio (2)">
    <p:bg>
      <p:bgPr>
        <a:solidFill>
          <a:srgbClr val="16171A"/>
        </a:solidFill>
        <a:effectLst/>
      </p:bgPr>
    </p:bg>
    <p:spTree>
      <p:nvGrpSpPr>
        <p:cNvPr id="1" name=""/>
        <p:cNvGrpSpPr/>
        <p:nvPr/>
      </p:nvGrpSpPr>
      <p:grpSpPr>
        <a:xfrm>
          <a:off x="0" y="0"/>
          <a:ext cx="0" cy="0"/>
          <a:chOff x="0" y="0"/>
          <a:chExt cx="0" cy="0"/>
        </a:xfrm>
      </p:grpSpPr>
      <p:sp>
        <p:nvSpPr>
          <p:cNvPr id="822" name="Shape 822"/>
          <p:cNvSpPr>
            <a:spLocks noGrp="1"/>
          </p:cNvSpPr>
          <p:nvPr>
            <p:ph type="pic" sz="half" idx="13"/>
          </p:nvPr>
        </p:nvSpPr>
        <p:spPr>
          <a:xfrm>
            <a:off x="1467" y="-1"/>
            <a:ext cx="4064001" cy="6858001"/>
          </a:xfrm>
          <a:prstGeom prst="rect">
            <a:avLst/>
          </a:prstGeom>
        </p:spPr>
        <p:txBody>
          <a:bodyPr lIns="91439" tIns="45719" rIns="91439" bIns="45719" anchor="t">
            <a:noAutofit/>
          </a:bodyPr>
          <a:lstStyle>
            <a:lvl1pPr>
              <a:defRPr/>
            </a:lvl1pPr>
          </a:lstStyle>
          <a:p>
            <a:endParaRPr dirty="0"/>
          </a:p>
        </p:txBody>
      </p:sp>
      <p:sp>
        <p:nvSpPr>
          <p:cNvPr id="823" name="Shape 823"/>
          <p:cNvSpPr>
            <a:spLocks noGrp="1"/>
          </p:cNvSpPr>
          <p:nvPr>
            <p:ph type="pic" sz="half" idx="14"/>
          </p:nvPr>
        </p:nvSpPr>
        <p:spPr>
          <a:xfrm>
            <a:off x="4065467" y="-1"/>
            <a:ext cx="4064001" cy="6858001"/>
          </a:xfrm>
          <a:prstGeom prst="rect">
            <a:avLst/>
          </a:prstGeom>
          <a:effectLst>
            <a:outerShdw blurRad="266700" dist="635000" dir="16577888" rotWithShape="0">
              <a:srgbClr val="000000"/>
            </a:outerShdw>
          </a:effectLst>
        </p:spPr>
        <p:txBody>
          <a:bodyPr lIns="91439" tIns="45719" rIns="91439" bIns="45719" anchor="t">
            <a:noAutofit/>
          </a:bodyPr>
          <a:lstStyle>
            <a:lvl1pPr>
              <a:defRPr/>
            </a:lvl1pPr>
          </a:lstStyle>
          <a:p>
            <a:endParaRPr dirty="0"/>
          </a:p>
        </p:txBody>
      </p:sp>
      <p:sp>
        <p:nvSpPr>
          <p:cNvPr id="824" name="Shape 824"/>
          <p:cNvSpPr>
            <a:spLocks noGrp="1"/>
          </p:cNvSpPr>
          <p:nvPr>
            <p:ph type="pic" sz="half" idx="15"/>
          </p:nvPr>
        </p:nvSpPr>
        <p:spPr>
          <a:xfrm>
            <a:off x="8126533" y="-1"/>
            <a:ext cx="4064001" cy="6858001"/>
          </a:xfrm>
          <a:prstGeom prst="rect">
            <a:avLst/>
          </a:prstGeom>
        </p:spPr>
        <p:txBody>
          <a:bodyPr lIns="91439" tIns="45719" rIns="91439" bIns="45719" anchor="t">
            <a:noAutofit/>
          </a:bodyPr>
          <a:lstStyle>
            <a:lvl1pPr>
              <a:defRPr/>
            </a:lvl1pPr>
          </a:lstStyle>
          <a:p>
            <a:endParaRPr dirty="0"/>
          </a:p>
        </p:txBody>
      </p:sp>
      <p:sp>
        <p:nvSpPr>
          <p:cNvPr id="825" name="Shape 82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3412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Portfolio (3)">
    <p:spTree>
      <p:nvGrpSpPr>
        <p:cNvPr id="1" name=""/>
        <p:cNvGrpSpPr/>
        <p:nvPr/>
      </p:nvGrpSpPr>
      <p:grpSpPr>
        <a:xfrm>
          <a:off x="0" y="0"/>
          <a:ext cx="0" cy="0"/>
          <a:chOff x="0" y="0"/>
          <a:chExt cx="0" cy="0"/>
        </a:xfrm>
      </p:grpSpPr>
      <p:sp>
        <p:nvSpPr>
          <p:cNvPr id="832" name="Shape 832"/>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33" name="Shape 833"/>
          <p:cNvSpPr/>
          <p:nvPr/>
        </p:nvSpPr>
        <p:spPr>
          <a:xfrm>
            <a:off x="7624068" y="2364954"/>
            <a:ext cx="3663951" cy="184765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4" name="Shape 834"/>
          <p:cNvSpPr>
            <a:spLocks noGrp="1"/>
          </p:cNvSpPr>
          <p:nvPr>
            <p:ph type="pic" sz="quarter" idx="13"/>
          </p:nvPr>
        </p:nvSpPr>
        <p:spPr>
          <a:xfrm>
            <a:off x="7624068" y="2364954"/>
            <a:ext cx="3663951" cy="1847652"/>
          </a:xfrm>
          <a:prstGeom prst="rect">
            <a:avLst/>
          </a:prstGeom>
        </p:spPr>
        <p:txBody>
          <a:bodyPr lIns="91439" tIns="45719" rIns="91439" bIns="45719" anchor="t">
            <a:noAutofit/>
          </a:bodyPr>
          <a:lstStyle>
            <a:lvl1pPr>
              <a:defRPr/>
            </a:lvl1pPr>
          </a:lstStyle>
          <a:p>
            <a:endParaRPr dirty="0"/>
          </a:p>
        </p:txBody>
      </p:sp>
      <p:sp>
        <p:nvSpPr>
          <p:cNvPr id="835" name="Shape 835"/>
          <p:cNvSpPr/>
          <p:nvPr/>
        </p:nvSpPr>
        <p:spPr>
          <a:xfrm>
            <a:off x="4707526" y="2364189"/>
            <a:ext cx="2825751" cy="185057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6" name="Shape 836"/>
          <p:cNvSpPr>
            <a:spLocks noGrp="1"/>
          </p:cNvSpPr>
          <p:nvPr>
            <p:ph type="pic" sz="quarter" idx="14"/>
          </p:nvPr>
        </p:nvSpPr>
        <p:spPr>
          <a:xfrm>
            <a:off x="4707526" y="2364954"/>
            <a:ext cx="2825751" cy="1848973"/>
          </a:xfrm>
          <a:prstGeom prst="rect">
            <a:avLst/>
          </a:prstGeom>
        </p:spPr>
        <p:txBody>
          <a:bodyPr lIns="91439" tIns="45719" rIns="91439" bIns="45719" anchor="t">
            <a:noAutofit/>
          </a:bodyPr>
          <a:lstStyle>
            <a:lvl1pPr>
              <a:defRPr/>
            </a:lvl1pPr>
          </a:lstStyle>
          <a:p>
            <a:endParaRPr dirty="0"/>
          </a:p>
        </p:txBody>
      </p:sp>
      <p:sp>
        <p:nvSpPr>
          <p:cNvPr id="837" name="Shape 837"/>
          <p:cNvSpPr/>
          <p:nvPr/>
        </p:nvSpPr>
        <p:spPr>
          <a:xfrm>
            <a:off x="903571" y="2368767"/>
            <a:ext cx="3714751" cy="1846575"/>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8" name="Shape 838"/>
          <p:cNvSpPr>
            <a:spLocks noGrp="1"/>
          </p:cNvSpPr>
          <p:nvPr>
            <p:ph type="pic" sz="quarter" idx="15"/>
          </p:nvPr>
        </p:nvSpPr>
        <p:spPr>
          <a:xfrm>
            <a:off x="903571" y="2364954"/>
            <a:ext cx="3714751" cy="1848768"/>
          </a:xfrm>
          <a:prstGeom prst="rect">
            <a:avLst/>
          </a:prstGeom>
        </p:spPr>
        <p:txBody>
          <a:bodyPr lIns="91439" tIns="45719" rIns="91439" bIns="45719" anchor="t">
            <a:noAutofit/>
          </a:bodyPr>
          <a:lstStyle>
            <a:lvl1pPr>
              <a:defRPr/>
            </a:lvl1pPr>
          </a:lstStyle>
          <a:p>
            <a:endParaRPr dirty="0"/>
          </a:p>
        </p:txBody>
      </p:sp>
      <p:sp>
        <p:nvSpPr>
          <p:cNvPr id="839" name="Shape 839"/>
          <p:cNvSpPr/>
          <p:nvPr/>
        </p:nvSpPr>
        <p:spPr>
          <a:xfrm>
            <a:off x="5127831" y="4294745"/>
            <a:ext cx="6160598"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0" name="Shape 840"/>
          <p:cNvSpPr/>
          <p:nvPr/>
        </p:nvSpPr>
        <p:spPr>
          <a:xfrm>
            <a:off x="905159" y="4294745"/>
            <a:ext cx="4127501"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1" name="Shape 841"/>
          <p:cNvSpPr>
            <a:spLocks noGrp="1"/>
          </p:cNvSpPr>
          <p:nvPr>
            <p:ph type="pic" sz="quarter" idx="16"/>
          </p:nvPr>
        </p:nvSpPr>
        <p:spPr>
          <a:xfrm>
            <a:off x="905159" y="4294745"/>
            <a:ext cx="4127501" cy="1854201"/>
          </a:xfrm>
          <a:prstGeom prst="rect">
            <a:avLst/>
          </a:prstGeom>
        </p:spPr>
        <p:txBody>
          <a:bodyPr lIns="91439" tIns="45719" rIns="91439" bIns="45719" anchor="t">
            <a:noAutofit/>
          </a:bodyPr>
          <a:lstStyle>
            <a:lvl1pPr>
              <a:defRPr/>
            </a:lvl1pPr>
          </a:lstStyle>
          <a:p>
            <a:endParaRPr dirty="0"/>
          </a:p>
        </p:txBody>
      </p:sp>
      <p:sp>
        <p:nvSpPr>
          <p:cNvPr id="842" name="Shape 842"/>
          <p:cNvSpPr>
            <a:spLocks noGrp="1"/>
          </p:cNvSpPr>
          <p:nvPr>
            <p:ph type="pic" sz="quarter" idx="17"/>
          </p:nvPr>
        </p:nvSpPr>
        <p:spPr>
          <a:xfrm>
            <a:off x="5127831" y="4294745"/>
            <a:ext cx="6160598" cy="1854201"/>
          </a:xfrm>
          <a:prstGeom prst="rect">
            <a:avLst/>
          </a:prstGeom>
        </p:spPr>
        <p:txBody>
          <a:bodyPr lIns="91439" tIns="45719" rIns="91439" bIns="45719" anchor="t">
            <a:noAutofit/>
          </a:bodyPr>
          <a:lstStyle>
            <a:lvl1pPr>
              <a:defRPr/>
            </a:lvl1pPr>
          </a:lstStyle>
          <a:p>
            <a:endParaRPr dirty="0"/>
          </a:p>
        </p:txBody>
      </p:sp>
      <p:sp>
        <p:nvSpPr>
          <p:cNvPr id="843" name="Shape 84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54642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Our miss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518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Portfolio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387468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1" name="Shape 88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70145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Portfolio (8)">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298922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9" name="Shape 8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0049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Device (1)">
    <p:spTree>
      <p:nvGrpSpPr>
        <p:cNvPr id="1" name=""/>
        <p:cNvGrpSpPr/>
        <p:nvPr/>
      </p:nvGrpSpPr>
      <p:grpSpPr>
        <a:xfrm>
          <a:off x="0" y="0"/>
          <a:ext cx="0" cy="0"/>
          <a:chOff x="0" y="0"/>
          <a:chExt cx="0" cy="0"/>
        </a:xfrm>
      </p:grpSpPr>
      <p:sp>
        <p:nvSpPr>
          <p:cNvPr id="896" name="Shape 896"/>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97" name="Shape 897"/>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898" name="Shape 898"/>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899" name="Phone_1.png"/>
          <p:cNvPicPr>
            <a:picLocks noChangeAspect="1"/>
          </p:cNvPicPr>
          <p:nvPr/>
        </p:nvPicPr>
        <p:blipFill>
          <a:blip r:embed="rId2"/>
          <a:stretch>
            <a:fillRect/>
          </a:stretch>
        </p:blipFill>
        <p:spPr>
          <a:xfrm>
            <a:off x="6598669" y="940323"/>
            <a:ext cx="3911601" cy="8032751"/>
          </a:xfrm>
          <a:prstGeom prst="rect">
            <a:avLst/>
          </a:prstGeom>
          <a:ln w="12700">
            <a:miter lim="400000"/>
          </a:ln>
        </p:spPr>
      </p:pic>
      <p:sp>
        <p:nvSpPr>
          <p:cNvPr id="900" name="Shape 900"/>
          <p:cNvSpPr>
            <a:spLocks noGrp="1"/>
          </p:cNvSpPr>
          <p:nvPr>
            <p:ph type="pic" sz="half" idx="13"/>
          </p:nvPr>
        </p:nvSpPr>
        <p:spPr>
          <a:xfrm>
            <a:off x="6853530" y="1922935"/>
            <a:ext cx="3397251" cy="6067527"/>
          </a:xfrm>
          <a:prstGeom prst="rect">
            <a:avLst/>
          </a:prstGeom>
        </p:spPr>
        <p:txBody>
          <a:bodyPr lIns="91439" tIns="45719" rIns="91439" bIns="45719" anchor="t">
            <a:noAutofit/>
          </a:bodyPr>
          <a:lstStyle>
            <a:lvl1pPr>
              <a:defRPr/>
            </a:lvl1pPr>
          </a:lstStyle>
          <a:p>
            <a:endParaRPr dirty="0"/>
          </a:p>
        </p:txBody>
      </p:sp>
      <p:sp>
        <p:nvSpPr>
          <p:cNvPr id="901" name="Shape 901"/>
          <p:cNvSpPr>
            <a:spLocks noGrp="1"/>
          </p:cNvSpPr>
          <p:nvPr>
            <p:ph type="sldNum" sz="quarter" idx="2"/>
          </p:nvPr>
        </p:nvSpPr>
        <p:spPr>
          <a:xfrm>
            <a:off x="11247541"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667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Devic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161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Device (5)">
    <p:spTree>
      <p:nvGrpSpPr>
        <p:cNvPr id="1" name=""/>
        <p:cNvGrpSpPr/>
        <p:nvPr/>
      </p:nvGrpSpPr>
      <p:grpSpPr>
        <a:xfrm>
          <a:off x="0" y="0"/>
          <a:ext cx="0" cy="0"/>
          <a:chOff x="0" y="0"/>
          <a:chExt cx="0" cy="0"/>
        </a:xfrm>
      </p:grpSpPr>
      <p:sp>
        <p:nvSpPr>
          <p:cNvPr id="940" name="Shape 940"/>
          <p:cNvSpPr/>
          <p:nvPr/>
        </p:nvSpPr>
        <p:spPr>
          <a:xfrm>
            <a:off x="1642500" y="881092"/>
            <a:ext cx="8907000"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42" name="Shape 942"/>
          <p:cNvSpPr>
            <a:spLocks noGrp="1"/>
          </p:cNvSpPr>
          <p:nvPr>
            <p:ph type="pic" sz="quarter" idx="13"/>
          </p:nvPr>
        </p:nvSpPr>
        <p:spPr>
          <a:xfrm>
            <a:off x="8132530" y="2247882"/>
            <a:ext cx="1652769" cy="2959081"/>
          </a:xfrm>
          <a:prstGeom prst="rect">
            <a:avLst/>
          </a:prstGeom>
        </p:spPr>
        <p:txBody>
          <a:bodyPr lIns="91439" tIns="45719" rIns="91439" bIns="45719" anchor="t">
            <a:noAutofit/>
          </a:bodyPr>
          <a:lstStyle>
            <a:lvl1pPr>
              <a:defRPr/>
            </a:lvl1pPr>
          </a:lstStyle>
          <a:p>
            <a:endParaRPr dirty="0"/>
          </a:p>
        </p:txBody>
      </p:sp>
      <p:sp>
        <p:nvSpPr>
          <p:cNvPr id="944" name="Shape 94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31597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Device (7)">
    <p:spTree>
      <p:nvGrpSpPr>
        <p:cNvPr id="1" name=""/>
        <p:cNvGrpSpPr/>
        <p:nvPr/>
      </p:nvGrpSpPr>
      <p:grpSpPr>
        <a:xfrm>
          <a:off x="0" y="0"/>
          <a:ext cx="0" cy="0"/>
          <a:chOff x="0" y="0"/>
          <a:chExt cx="0" cy="0"/>
        </a:xfrm>
      </p:grpSpPr>
      <p:pic>
        <p:nvPicPr>
          <p:cNvPr id="962" name="Watch_1.png"/>
          <p:cNvPicPr>
            <a:picLocks noChangeAspect="1"/>
          </p:cNvPicPr>
          <p:nvPr/>
        </p:nvPicPr>
        <p:blipFill>
          <a:blip r:embed="rId2"/>
          <a:stretch>
            <a:fillRect/>
          </a:stretch>
        </p:blipFill>
        <p:spPr>
          <a:xfrm>
            <a:off x="4448040" y="2677152"/>
            <a:ext cx="3509674" cy="5493932"/>
          </a:xfrm>
          <a:prstGeom prst="rect">
            <a:avLst/>
          </a:prstGeom>
          <a:ln w="12700">
            <a:miter lim="400000"/>
          </a:ln>
        </p:spPr>
      </p:pic>
      <p:sp>
        <p:nvSpPr>
          <p:cNvPr id="963" name="Shape 963"/>
          <p:cNvSpPr>
            <a:spLocks noGrp="1"/>
          </p:cNvSpPr>
          <p:nvPr>
            <p:ph type="pic" sz="quarter" idx="13"/>
          </p:nvPr>
        </p:nvSpPr>
        <p:spPr>
          <a:xfrm>
            <a:off x="4601639" y="3667131"/>
            <a:ext cx="3032531" cy="3598066"/>
          </a:xfrm>
          <a:prstGeom prst="roundRect">
            <a:avLst>
              <a:gd name="adj" fmla="val 15461"/>
            </a:avLst>
          </a:prstGeom>
        </p:spPr>
        <p:txBody>
          <a:bodyPr lIns="91439" tIns="45719" rIns="91439" bIns="45719" anchor="t">
            <a:noAutofit/>
          </a:bodyPr>
          <a:lstStyle>
            <a:lvl1pPr>
              <a:defRPr/>
            </a:lvl1pPr>
          </a:lstStyle>
          <a:p>
            <a:endParaRPr dirty="0"/>
          </a:p>
        </p:txBody>
      </p:sp>
      <p:sp>
        <p:nvSpPr>
          <p:cNvPr id="961" name="Shape 96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964" name="Shape 96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42724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Device (8)">
    <p:spTree>
      <p:nvGrpSpPr>
        <p:cNvPr id="1" name=""/>
        <p:cNvGrpSpPr/>
        <p:nvPr/>
      </p:nvGrpSpPr>
      <p:grpSpPr>
        <a:xfrm>
          <a:off x="0" y="0"/>
          <a:ext cx="0" cy="0"/>
          <a:chOff x="0" y="0"/>
          <a:chExt cx="0" cy="0"/>
        </a:xfrm>
      </p:grpSpPr>
      <p:sp>
        <p:nvSpPr>
          <p:cNvPr id="971" name="Shape 97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72" name="Shape 97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973" name="Shape 973"/>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974" name="Tablet_1.png"/>
          <p:cNvPicPr>
            <a:picLocks noChangeAspect="1"/>
          </p:cNvPicPr>
          <p:nvPr/>
        </p:nvPicPr>
        <p:blipFill>
          <a:blip r:embed="rId2"/>
          <a:stretch>
            <a:fillRect/>
          </a:stretch>
        </p:blipFill>
        <p:spPr>
          <a:xfrm>
            <a:off x="6799720" y="859385"/>
            <a:ext cx="3634715" cy="5139231"/>
          </a:xfrm>
          <a:prstGeom prst="rect">
            <a:avLst/>
          </a:prstGeom>
          <a:ln w="12700">
            <a:miter lim="400000"/>
          </a:ln>
        </p:spPr>
      </p:pic>
      <p:sp>
        <p:nvSpPr>
          <p:cNvPr id="975" name="Shape 975"/>
          <p:cNvSpPr>
            <a:spLocks noGrp="1"/>
          </p:cNvSpPr>
          <p:nvPr>
            <p:ph type="pic" sz="quarter" idx="13"/>
          </p:nvPr>
        </p:nvSpPr>
        <p:spPr>
          <a:xfrm>
            <a:off x="7035767" y="1330325"/>
            <a:ext cx="3155951" cy="4210050"/>
          </a:xfrm>
          <a:prstGeom prst="rect">
            <a:avLst/>
          </a:prstGeom>
        </p:spPr>
        <p:txBody>
          <a:bodyPr lIns="91439" tIns="45719" rIns="91439" bIns="45719" anchor="t">
            <a:noAutofit/>
          </a:bodyPr>
          <a:lstStyle>
            <a:lvl1pPr>
              <a:defRPr/>
            </a:lvl1pPr>
          </a:lstStyle>
          <a:p>
            <a:endParaRPr dirty="0"/>
          </a:p>
        </p:txBody>
      </p:sp>
      <p:sp>
        <p:nvSpPr>
          <p:cNvPr id="976" name="Shape 976"/>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64378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Device (9)">
    <p:spTree>
      <p:nvGrpSpPr>
        <p:cNvPr id="1" name=""/>
        <p:cNvGrpSpPr/>
        <p:nvPr/>
      </p:nvGrpSpPr>
      <p:grpSpPr>
        <a:xfrm>
          <a:off x="0" y="0"/>
          <a:ext cx="0" cy="0"/>
          <a:chOff x="0" y="0"/>
          <a:chExt cx="0" cy="0"/>
        </a:xfrm>
      </p:grpSpPr>
      <p:sp>
        <p:nvSpPr>
          <p:cNvPr id="983" name="Shape 983"/>
          <p:cNvSpPr>
            <a:spLocks noGrp="1"/>
          </p:cNvSpPr>
          <p:nvPr>
            <p:ph type="pic" idx="13"/>
          </p:nvPr>
        </p:nvSpPr>
        <p:spPr>
          <a:xfrm>
            <a:off x="1642500" y="881092"/>
            <a:ext cx="8907000" cy="5095817"/>
          </a:xfrm>
          <a:prstGeom prst="rect">
            <a:avLst/>
          </a:prstGeom>
        </p:spPr>
        <p:txBody>
          <a:bodyPr lIns="91439" tIns="45719" rIns="91439" bIns="45719" anchor="t">
            <a:noAutofit/>
          </a:bodyPr>
          <a:lstStyle>
            <a:lvl1pPr>
              <a:defRPr/>
            </a:lvl1pPr>
          </a:lstStyle>
          <a:p>
            <a:endParaRPr dirty="0"/>
          </a:p>
        </p:txBody>
      </p:sp>
      <p:sp>
        <p:nvSpPr>
          <p:cNvPr id="984" name="Shape 984"/>
          <p:cNvSpPr>
            <a:spLocks noGrp="1"/>
          </p:cNvSpPr>
          <p:nvPr>
            <p:ph type="pic" sz="half" idx="14"/>
          </p:nvPr>
        </p:nvSpPr>
        <p:spPr>
          <a:xfrm>
            <a:off x="3986129" y="3388701"/>
            <a:ext cx="4219743" cy="5619751"/>
          </a:xfrm>
          <a:prstGeom prst="rect">
            <a:avLst/>
          </a:prstGeom>
        </p:spPr>
        <p:txBody>
          <a:bodyPr lIns="91439" tIns="45719" rIns="91439" bIns="45719" anchor="t">
            <a:noAutofit/>
          </a:bodyPr>
          <a:lstStyle>
            <a:lvl1pPr>
              <a:defRPr/>
            </a:lvl1pPr>
          </a:lstStyle>
          <a:p>
            <a:endParaRPr dirty="0"/>
          </a:p>
        </p:txBody>
      </p:sp>
      <p:sp>
        <p:nvSpPr>
          <p:cNvPr id="985" name="Shape 98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53541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Device (10)">
    <p:spTree>
      <p:nvGrpSpPr>
        <p:cNvPr id="1" name=""/>
        <p:cNvGrpSpPr/>
        <p:nvPr/>
      </p:nvGrpSpPr>
      <p:grpSpPr>
        <a:xfrm>
          <a:off x="0" y="0"/>
          <a:ext cx="0" cy="0"/>
          <a:chOff x="0" y="0"/>
          <a:chExt cx="0" cy="0"/>
        </a:xfrm>
      </p:grpSpPr>
      <p:pic>
        <p:nvPicPr>
          <p:cNvPr id="992" name="Watch_1.png"/>
          <p:cNvPicPr>
            <a:picLocks noChangeAspect="1"/>
          </p:cNvPicPr>
          <p:nvPr/>
        </p:nvPicPr>
        <p:blipFill>
          <a:blip r:embed="rId2"/>
          <a:stretch>
            <a:fillRect/>
          </a:stretch>
        </p:blipFill>
        <p:spPr>
          <a:xfrm>
            <a:off x="-1340184" y="-260970"/>
            <a:ext cx="4714508" cy="7379940"/>
          </a:xfrm>
          <a:prstGeom prst="rect">
            <a:avLst/>
          </a:prstGeom>
          <a:ln w="12700">
            <a:miter lim="400000"/>
          </a:ln>
        </p:spPr>
      </p:pic>
      <p:sp>
        <p:nvSpPr>
          <p:cNvPr id="993" name="Shape 993"/>
          <p:cNvSpPr>
            <a:spLocks noGrp="1"/>
          </p:cNvSpPr>
          <p:nvPr>
            <p:ph type="pic" sz="half" idx="13"/>
          </p:nvPr>
        </p:nvSpPr>
        <p:spPr>
          <a:xfrm>
            <a:off x="-1133856" y="1068858"/>
            <a:ext cx="4073566" cy="4833244"/>
          </a:xfrm>
          <a:prstGeom prst="roundRect">
            <a:avLst>
              <a:gd name="adj" fmla="val 15563"/>
            </a:avLst>
          </a:prstGeom>
        </p:spPr>
        <p:txBody>
          <a:bodyPr lIns="91439" tIns="45719" rIns="91439" bIns="45719" anchor="t">
            <a:noAutofit/>
          </a:bodyPr>
          <a:lstStyle>
            <a:lvl1pPr>
              <a:defRPr/>
            </a:lvl1pPr>
          </a:lstStyle>
          <a:p>
            <a:endParaRPr dirty="0"/>
          </a:p>
        </p:txBody>
      </p:sp>
      <p:sp>
        <p:nvSpPr>
          <p:cNvPr id="994" name="Shape 99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41965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Device (11)">
    <p:spTree>
      <p:nvGrpSpPr>
        <p:cNvPr id="1" name=""/>
        <p:cNvGrpSpPr/>
        <p:nvPr/>
      </p:nvGrpSpPr>
      <p:grpSpPr>
        <a:xfrm>
          <a:off x="0" y="0"/>
          <a:ext cx="0" cy="0"/>
          <a:chOff x="0" y="0"/>
          <a:chExt cx="0" cy="0"/>
        </a:xfrm>
      </p:grpSpPr>
      <p:sp>
        <p:nvSpPr>
          <p:cNvPr id="1001" name="Shape 100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pic>
        <p:nvPicPr>
          <p:cNvPr id="1002" name="Tablet_3.png"/>
          <p:cNvPicPr>
            <a:picLocks noChangeAspect="1"/>
          </p:cNvPicPr>
          <p:nvPr/>
        </p:nvPicPr>
        <p:blipFill>
          <a:blip r:embed="rId2"/>
          <a:stretch>
            <a:fillRect/>
          </a:stretch>
        </p:blipFill>
        <p:spPr>
          <a:xfrm>
            <a:off x="6797854" y="2788959"/>
            <a:ext cx="4850312" cy="6858001"/>
          </a:xfrm>
          <a:prstGeom prst="rect">
            <a:avLst/>
          </a:prstGeom>
          <a:ln w="12700">
            <a:miter lim="400000"/>
          </a:ln>
        </p:spPr>
      </p:pic>
      <p:sp>
        <p:nvSpPr>
          <p:cNvPr id="1003" name="Shape 1003"/>
          <p:cNvSpPr>
            <a:spLocks noGrp="1"/>
          </p:cNvSpPr>
          <p:nvPr>
            <p:ph type="pic" sz="half" idx="13"/>
          </p:nvPr>
        </p:nvSpPr>
        <p:spPr>
          <a:xfrm>
            <a:off x="7114320" y="3417358"/>
            <a:ext cx="4217381" cy="5613401"/>
          </a:xfrm>
          <a:prstGeom prst="rect">
            <a:avLst/>
          </a:prstGeom>
        </p:spPr>
        <p:txBody>
          <a:bodyPr lIns="91439" tIns="45719" rIns="91439" bIns="45719" anchor="t">
            <a:noAutofit/>
          </a:bodyPr>
          <a:lstStyle>
            <a:lvl1pPr>
              <a:defRPr/>
            </a:lvl1pPr>
          </a:lstStyle>
          <a:p>
            <a:endParaRPr dirty="0"/>
          </a:p>
        </p:txBody>
      </p:sp>
      <p:sp>
        <p:nvSpPr>
          <p:cNvPr id="1004" name="Shape 100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30057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lients about us (2)">
    <p:spTree>
      <p:nvGrpSpPr>
        <p:cNvPr id="1" name=""/>
        <p:cNvGrpSpPr/>
        <p:nvPr/>
      </p:nvGrpSpPr>
      <p:grpSpPr>
        <a:xfrm>
          <a:off x="0" y="0"/>
          <a:ext cx="0" cy="0"/>
          <a:chOff x="0" y="0"/>
          <a:chExt cx="0" cy="0"/>
        </a:xfrm>
      </p:grpSpPr>
      <p:sp>
        <p:nvSpPr>
          <p:cNvPr id="149" name="Shape 149"/>
          <p:cNvSpPr>
            <a:spLocks noGrp="1"/>
          </p:cNvSpPr>
          <p:nvPr>
            <p:ph type="pic" sz="half" idx="13"/>
          </p:nvPr>
        </p:nvSpPr>
        <p:spPr>
          <a:xfrm>
            <a:off x="2005936" y="1142450"/>
            <a:ext cx="4573101" cy="4573100"/>
          </a:xfrm>
          <a:prstGeom prst="diamond">
            <a:avLst/>
          </a:prstGeom>
        </p:spPr>
        <p:txBody>
          <a:bodyPr lIns="91439" tIns="45719" rIns="91439" bIns="45719" anchor="t">
            <a:noAutofit/>
          </a:bodyPr>
          <a:lstStyle>
            <a:lvl1pPr>
              <a:defRPr/>
            </a:lvl1pPr>
          </a:lstStyle>
          <a:p>
            <a:endParaRPr dirty="0"/>
          </a:p>
        </p:txBody>
      </p:sp>
      <p:sp>
        <p:nvSpPr>
          <p:cNvPr id="150" name="Shape 150"/>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66984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Device (12)">
    <p:spTree>
      <p:nvGrpSpPr>
        <p:cNvPr id="1" name=""/>
        <p:cNvGrpSpPr/>
        <p:nvPr/>
      </p:nvGrpSpPr>
      <p:grpSpPr>
        <a:xfrm>
          <a:off x="0" y="0"/>
          <a:ext cx="0" cy="0"/>
          <a:chOff x="0" y="0"/>
          <a:chExt cx="0" cy="0"/>
        </a:xfrm>
      </p:grpSpPr>
      <p:pic>
        <p:nvPicPr>
          <p:cNvPr id="1011" name="Tablet_1.png"/>
          <p:cNvPicPr>
            <a:picLocks noChangeAspect="1"/>
          </p:cNvPicPr>
          <p:nvPr/>
        </p:nvPicPr>
        <p:blipFill>
          <a:blip r:embed="rId2"/>
          <a:stretch>
            <a:fillRect/>
          </a:stretch>
        </p:blipFill>
        <p:spPr>
          <a:xfrm>
            <a:off x="-1440945" y="971270"/>
            <a:ext cx="5221503" cy="7382838"/>
          </a:xfrm>
          <a:prstGeom prst="rect">
            <a:avLst/>
          </a:prstGeom>
          <a:ln w="12700">
            <a:miter lim="400000"/>
          </a:ln>
        </p:spPr>
      </p:pic>
      <p:sp>
        <p:nvSpPr>
          <p:cNvPr id="1012" name="Shape 1012"/>
          <p:cNvSpPr>
            <a:spLocks noGrp="1"/>
          </p:cNvSpPr>
          <p:nvPr>
            <p:ph type="pic" sz="half" idx="13"/>
          </p:nvPr>
        </p:nvSpPr>
        <p:spPr>
          <a:xfrm>
            <a:off x="-1101848" y="1647806"/>
            <a:ext cx="4533727" cy="6048010"/>
          </a:xfrm>
          <a:prstGeom prst="rect">
            <a:avLst/>
          </a:prstGeom>
        </p:spPr>
        <p:txBody>
          <a:bodyPr lIns="91439" tIns="45719" rIns="91439" bIns="45719" anchor="t">
            <a:noAutofit/>
          </a:bodyPr>
          <a:lstStyle>
            <a:lvl1pPr>
              <a:defRPr/>
            </a:lvl1pPr>
          </a:lstStyle>
          <a:p>
            <a:endParaRPr dirty="0"/>
          </a:p>
        </p:txBody>
      </p:sp>
      <p:sp>
        <p:nvSpPr>
          <p:cNvPr id="1013" name="Shape 10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86228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Device (13)">
    <p:spTree>
      <p:nvGrpSpPr>
        <p:cNvPr id="1" name=""/>
        <p:cNvGrpSpPr/>
        <p:nvPr/>
      </p:nvGrpSpPr>
      <p:grpSpPr>
        <a:xfrm>
          <a:off x="0" y="0"/>
          <a:ext cx="0" cy="0"/>
          <a:chOff x="0" y="0"/>
          <a:chExt cx="0" cy="0"/>
        </a:xfrm>
      </p:grpSpPr>
      <p:sp>
        <p:nvSpPr>
          <p:cNvPr id="1020" name="Shape 1020"/>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21" name="Shape 1021"/>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1022" name="Shape 1022"/>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23" name="Shape 1023"/>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pic>
        <p:nvPicPr>
          <p:cNvPr id="1024" name="Notebook_1.png"/>
          <p:cNvPicPr>
            <a:picLocks noChangeAspect="1"/>
          </p:cNvPicPr>
          <p:nvPr/>
        </p:nvPicPr>
        <p:blipFill>
          <a:blip r:embed="rId2"/>
          <a:stretch>
            <a:fillRect/>
          </a:stretch>
        </p:blipFill>
        <p:spPr>
          <a:xfrm>
            <a:off x="5989266" y="1981754"/>
            <a:ext cx="4933583" cy="2894492"/>
          </a:xfrm>
          <a:prstGeom prst="rect">
            <a:avLst/>
          </a:prstGeom>
          <a:ln w="12700">
            <a:miter lim="400000"/>
          </a:ln>
        </p:spPr>
      </p:pic>
      <p:sp>
        <p:nvSpPr>
          <p:cNvPr id="1025" name="Shape 1025"/>
          <p:cNvSpPr>
            <a:spLocks noGrp="1"/>
          </p:cNvSpPr>
          <p:nvPr>
            <p:ph type="pic" sz="quarter" idx="13"/>
          </p:nvPr>
        </p:nvSpPr>
        <p:spPr>
          <a:xfrm>
            <a:off x="6606024" y="2199548"/>
            <a:ext cx="3817686" cy="2458905"/>
          </a:xfrm>
          <a:prstGeom prst="rect">
            <a:avLst/>
          </a:prstGeom>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2343269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Device (14)">
    <p:spTree>
      <p:nvGrpSpPr>
        <p:cNvPr id="1" name=""/>
        <p:cNvGrpSpPr/>
        <p:nvPr/>
      </p:nvGrpSpPr>
      <p:grpSpPr>
        <a:xfrm>
          <a:off x="0" y="0"/>
          <a:ext cx="0" cy="0"/>
          <a:chOff x="0" y="0"/>
          <a:chExt cx="0" cy="0"/>
        </a:xfrm>
      </p:grpSpPr>
      <p:pic>
        <p:nvPicPr>
          <p:cNvPr id="1032" name="Notebook_2.png"/>
          <p:cNvPicPr>
            <a:picLocks noChangeAspect="1"/>
          </p:cNvPicPr>
          <p:nvPr/>
        </p:nvPicPr>
        <p:blipFill>
          <a:blip r:embed="rId2"/>
          <a:stretch>
            <a:fillRect/>
          </a:stretch>
        </p:blipFill>
        <p:spPr>
          <a:xfrm>
            <a:off x="-4050051" y="707298"/>
            <a:ext cx="9175751" cy="5295901"/>
          </a:xfrm>
          <a:prstGeom prst="rect">
            <a:avLst/>
          </a:prstGeom>
          <a:ln w="12700">
            <a:miter lim="400000"/>
          </a:ln>
        </p:spPr>
      </p:pic>
      <p:sp>
        <p:nvSpPr>
          <p:cNvPr id="1033" name="Shape 1033"/>
          <p:cNvSpPr>
            <a:spLocks noGrp="1"/>
          </p:cNvSpPr>
          <p:nvPr>
            <p:ph type="pic" sz="half" idx="13"/>
          </p:nvPr>
        </p:nvSpPr>
        <p:spPr>
          <a:xfrm>
            <a:off x="-2898733" y="1097683"/>
            <a:ext cx="6898515" cy="4312964"/>
          </a:xfrm>
          <a:prstGeom prst="rect">
            <a:avLst/>
          </a:prstGeom>
        </p:spPr>
        <p:txBody>
          <a:bodyPr lIns="91439" tIns="45719" rIns="91439" bIns="45719" anchor="t">
            <a:noAutofit/>
          </a:bodyPr>
          <a:lstStyle>
            <a:lvl1pPr>
              <a:defRPr/>
            </a:lvl1pPr>
          </a:lstStyle>
          <a:p>
            <a:endParaRPr dirty="0"/>
          </a:p>
        </p:txBody>
      </p:sp>
      <p:sp>
        <p:nvSpPr>
          <p:cNvPr id="1034" name="Shape 10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6254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Device (15)">
    <p:spTree>
      <p:nvGrpSpPr>
        <p:cNvPr id="1" name=""/>
        <p:cNvGrpSpPr/>
        <p:nvPr/>
      </p:nvGrpSpPr>
      <p:grpSpPr>
        <a:xfrm>
          <a:off x="0" y="0"/>
          <a:ext cx="0" cy="0"/>
          <a:chOff x="0" y="0"/>
          <a:chExt cx="0" cy="0"/>
        </a:xfrm>
      </p:grpSpPr>
      <p:pic>
        <p:nvPicPr>
          <p:cNvPr id="7" name="Phone_3.png"/>
          <p:cNvPicPr>
            <a:picLocks noChangeAspect="1"/>
          </p:cNvPicPr>
          <p:nvPr userDrawn="1"/>
        </p:nvPicPr>
        <p:blipFill>
          <a:blip r:embed="rId2"/>
          <a:stretch>
            <a:fillRect/>
          </a:stretch>
        </p:blipFill>
        <p:spPr>
          <a:xfrm>
            <a:off x="2867072" y="1752384"/>
            <a:ext cx="2363721" cy="4854070"/>
          </a:xfrm>
          <a:prstGeom prst="rect">
            <a:avLst/>
          </a:prstGeom>
          <a:ln w="12700">
            <a:miter lim="400000"/>
          </a:ln>
        </p:spPr>
      </p:pic>
      <p:pic>
        <p:nvPicPr>
          <p:cNvPr id="8" name="Tablet_2.png"/>
          <p:cNvPicPr>
            <a:picLocks noChangeAspect="1"/>
          </p:cNvPicPr>
          <p:nvPr userDrawn="1"/>
        </p:nvPicPr>
        <p:blipFill>
          <a:blip r:embed="rId3"/>
          <a:stretch>
            <a:fillRect/>
          </a:stretch>
        </p:blipFill>
        <p:spPr>
          <a:xfrm>
            <a:off x="4957330" y="793284"/>
            <a:ext cx="4320258" cy="6108542"/>
          </a:xfrm>
          <a:prstGeom prst="rect">
            <a:avLst/>
          </a:prstGeom>
          <a:ln w="12700">
            <a:miter lim="400000"/>
          </a:ln>
        </p:spPr>
      </p:pic>
      <p:sp>
        <p:nvSpPr>
          <p:cNvPr id="1042" name="Shape 1042"/>
          <p:cNvSpPr>
            <a:spLocks noGrp="1"/>
          </p:cNvSpPr>
          <p:nvPr>
            <p:ph type="pic" sz="quarter" idx="13"/>
          </p:nvPr>
        </p:nvSpPr>
        <p:spPr>
          <a:xfrm>
            <a:off x="3023187" y="2344934"/>
            <a:ext cx="1934144" cy="2218288"/>
          </a:xfrm>
          <a:prstGeom prst="rect">
            <a:avLst/>
          </a:prstGeom>
        </p:spPr>
        <p:txBody>
          <a:bodyPr lIns="91439" tIns="45719" rIns="91439" bIns="45719" anchor="t">
            <a:noAutofit/>
          </a:bodyPr>
          <a:lstStyle>
            <a:lvl1pPr>
              <a:defRPr/>
            </a:lvl1pPr>
          </a:lstStyle>
          <a:p>
            <a:endParaRPr dirty="0"/>
          </a:p>
        </p:txBody>
      </p:sp>
      <p:sp>
        <p:nvSpPr>
          <p:cNvPr id="1044" name="Shape 1044"/>
          <p:cNvSpPr>
            <a:spLocks noGrp="1"/>
          </p:cNvSpPr>
          <p:nvPr>
            <p:ph type="pic" sz="quarter" idx="14"/>
          </p:nvPr>
        </p:nvSpPr>
        <p:spPr>
          <a:xfrm>
            <a:off x="5238160" y="1349505"/>
            <a:ext cx="3758599" cy="3243604"/>
          </a:xfrm>
          <a:prstGeom prst="rect">
            <a:avLst/>
          </a:prstGeom>
        </p:spPr>
        <p:txBody>
          <a:bodyPr lIns="91439" tIns="45719" rIns="91439" bIns="45719" anchor="t">
            <a:noAutofit/>
          </a:bodyPr>
          <a:lstStyle>
            <a:lvl1pPr>
              <a:defRPr/>
            </a:lvl1pPr>
          </a:lstStyle>
          <a:p>
            <a:endParaRPr dirty="0"/>
          </a:p>
        </p:txBody>
      </p:sp>
      <p:sp>
        <p:nvSpPr>
          <p:cNvPr id="1045" name="Shape 10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82951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Device (16)">
    <p:spTree>
      <p:nvGrpSpPr>
        <p:cNvPr id="1" name=""/>
        <p:cNvGrpSpPr/>
        <p:nvPr/>
      </p:nvGrpSpPr>
      <p:grpSpPr>
        <a:xfrm>
          <a:off x="0" y="0"/>
          <a:ext cx="0" cy="0"/>
          <a:chOff x="0" y="0"/>
          <a:chExt cx="0" cy="0"/>
        </a:xfrm>
      </p:grpSpPr>
      <p:pic>
        <p:nvPicPr>
          <p:cNvPr id="7" name="Tablet_2.png"/>
          <p:cNvPicPr>
            <a:picLocks noChangeAspect="1"/>
          </p:cNvPicPr>
          <p:nvPr userDrawn="1"/>
        </p:nvPicPr>
        <p:blipFill>
          <a:blip r:embed="rId2"/>
          <a:stretch>
            <a:fillRect/>
          </a:stretch>
        </p:blipFill>
        <p:spPr>
          <a:xfrm>
            <a:off x="3074264" y="1901005"/>
            <a:ext cx="3406314" cy="4816288"/>
          </a:xfrm>
          <a:prstGeom prst="rect">
            <a:avLst/>
          </a:prstGeom>
          <a:ln w="12700">
            <a:miter lim="400000"/>
          </a:ln>
        </p:spPr>
      </p:pic>
      <p:sp>
        <p:nvSpPr>
          <p:cNvPr id="1052" name="Shape 1052"/>
          <p:cNvSpPr>
            <a:spLocks noGrp="1"/>
          </p:cNvSpPr>
          <p:nvPr>
            <p:ph type="pic" sz="quarter" idx="13"/>
          </p:nvPr>
        </p:nvSpPr>
        <p:spPr>
          <a:xfrm>
            <a:off x="3295684" y="2339558"/>
            <a:ext cx="2963473" cy="3946681"/>
          </a:xfrm>
          <a:custGeom>
            <a:avLst/>
            <a:gdLst>
              <a:gd name="connsiteX0" fmla="*/ 0 w 5926946"/>
              <a:gd name="connsiteY0" fmla="*/ 0 h 7893361"/>
              <a:gd name="connsiteX1" fmla="*/ 5926946 w 5926946"/>
              <a:gd name="connsiteY1" fmla="*/ 0 h 7893361"/>
              <a:gd name="connsiteX2" fmla="*/ 5926946 w 5926946"/>
              <a:gd name="connsiteY2" fmla="*/ 7893361 h 7893361"/>
              <a:gd name="connsiteX3" fmla="*/ 0 w 5926946"/>
              <a:gd name="connsiteY3" fmla="*/ 7893361 h 7893361"/>
              <a:gd name="connsiteX4" fmla="*/ 0 w 5926946"/>
              <a:gd name="connsiteY4" fmla="*/ 0 h 7893361"/>
              <a:gd name="connsiteX0" fmla="*/ 147 w 5927093"/>
              <a:gd name="connsiteY0" fmla="*/ 0 h 7893361"/>
              <a:gd name="connsiteX1" fmla="*/ 5927093 w 5927093"/>
              <a:gd name="connsiteY1" fmla="*/ 0 h 7893361"/>
              <a:gd name="connsiteX2" fmla="*/ 5927093 w 5927093"/>
              <a:gd name="connsiteY2" fmla="*/ 7893361 h 7893361"/>
              <a:gd name="connsiteX3" fmla="*/ 147 w 5927093"/>
              <a:gd name="connsiteY3" fmla="*/ 7893361 h 7893361"/>
              <a:gd name="connsiteX4" fmla="*/ 3254 w 5927093"/>
              <a:gd name="connsiteY4" fmla="*/ 823160 h 7893361"/>
              <a:gd name="connsiteX5" fmla="*/ 147 w 5927093"/>
              <a:gd name="connsiteY5"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96857 w 5926946"/>
              <a:gd name="connsiteY4" fmla="*/ 3020260 h 7893361"/>
              <a:gd name="connsiteX5" fmla="*/ 803207 w 5926946"/>
              <a:gd name="connsiteY5" fmla="*/ 2502735 h 7893361"/>
              <a:gd name="connsiteX6" fmla="*/ 774633 w 5926946"/>
              <a:gd name="connsiteY6" fmla="*/ 1486735 h 7893361"/>
              <a:gd name="connsiteX7" fmla="*/ 3107 w 5926946"/>
              <a:gd name="connsiteY7" fmla="*/ 823160 h 7893361"/>
              <a:gd name="connsiteX8" fmla="*/ 0 w 5926946"/>
              <a:gd name="connsiteY8"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3 w 5926946"/>
              <a:gd name="connsiteY7" fmla="*/ 1486735 h 7893361"/>
              <a:gd name="connsiteX8" fmla="*/ 3107 w 5926946"/>
              <a:gd name="connsiteY8" fmla="*/ 823160 h 7893361"/>
              <a:gd name="connsiteX9" fmla="*/ 0 w 5926946"/>
              <a:gd name="connsiteY9"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26946" h="7893361">
                <a:moveTo>
                  <a:pt x="0" y="0"/>
                </a:moveTo>
                <a:lnTo>
                  <a:pt x="4900487" y="0"/>
                </a:lnTo>
                <a:cubicBezTo>
                  <a:pt x="4908444" y="68012"/>
                  <a:pt x="4843375" y="199523"/>
                  <a:pt x="4794182" y="213560"/>
                </a:cubicBezTo>
                <a:cubicBezTo>
                  <a:pt x="4509490" y="285527"/>
                  <a:pt x="4431174" y="535293"/>
                  <a:pt x="4438582" y="626310"/>
                </a:cubicBezTo>
                <a:cubicBezTo>
                  <a:pt x="4435407" y="1345977"/>
                  <a:pt x="4390957" y="2052943"/>
                  <a:pt x="4470332" y="2778960"/>
                </a:cubicBezTo>
                <a:lnTo>
                  <a:pt x="5926946" y="7893361"/>
                </a:lnTo>
                <a:lnTo>
                  <a:pt x="771525" y="7890186"/>
                </a:lnTo>
                <a:cubicBezTo>
                  <a:pt x="769527" y="6975344"/>
                  <a:pt x="767235" y="3870014"/>
                  <a:pt x="771457" y="3058360"/>
                </a:cubicBezTo>
                <a:cubicBezTo>
                  <a:pt x="778854" y="3027756"/>
                  <a:pt x="791565" y="3064181"/>
                  <a:pt x="796857" y="3020260"/>
                </a:cubicBezTo>
                <a:cubicBezTo>
                  <a:pt x="798974" y="2989039"/>
                  <a:pt x="793153" y="2592164"/>
                  <a:pt x="803207" y="2502735"/>
                </a:cubicBezTo>
                <a:cubicBezTo>
                  <a:pt x="800561" y="2476806"/>
                  <a:pt x="769869" y="2500618"/>
                  <a:pt x="774632" y="2474160"/>
                </a:cubicBezTo>
                <a:cubicBezTo>
                  <a:pt x="769870" y="2304827"/>
                  <a:pt x="777279" y="1757139"/>
                  <a:pt x="774633" y="1486735"/>
                </a:cubicBezTo>
                <a:cubicBezTo>
                  <a:pt x="765626" y="768743"/>
                  <a:pt x="212646" y="846053"/>
                  <a:pt x="3107" y="823160"/>
                </a:cubicBezTo>
                <a:cubicBezTo>
                  <a:pt x="2071" y="548773"/>
                  <a:pt x="1036" y="274387"/>
                  <a:pt x="0"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8" name="Notebook_1.png"/>
          <p:cNvPicPr>
            <a:picLocks noChangeAspect="1"/>
          </p:cNvPicPr>
          <p:nvPr userDrawn="1"/>
        </p:nvPicPr>
        <p:blipFill>
          <a:blip r:embed="rId3"/>
          <a:stretch>
            <a:fillRect/>
          </a:stretch>
        </p:blipFill>
        <p:spPr>
          <a:xfrm>
            <a:off x="5461610" y="1497533"/>
            <a:ext cx="4933583" cy="2894493"/>
          </a:xfrm>
          <a:prstGeom prst="rect">
            <a:avLst/>
          </a:prstGeom>
          <a:ln w="12700">
            <a:miter lim="400000"/>
          </a:ln>
        </p:spPr>
      </p:pic>
      <p:sp>
        <p:nvSpPr>
          <p:cNvPr id="1053" name="Shape 1053"/>
          <p:cNvSpPr>
            <a:spLocks noGrp="1"/>
          </p:cNvSpPr>
          <p:nvPr>
            <p:ph type="pic" sz="quarter" idx="14"/>
          </p:nvPr>
        </p:nvSpPr>
        <p:spPr>
          <a:xfrm>
            <a:off x="5915348" y="1715327"/>
            <a:ext cx="3980707" cy="2458905"/>
          </a:xfrm>
          <a:custGeom>
            <a:avLst/>
            <a:gdLst>
              <a:gd name="connsiteX0" fmla="*/ 0 w 7635371"/>
              <a:gd name="connsiteY0" fmla="*/ 0 h 4917809"/>
              <a:gd name="connsiteX1" fmla="*/ 7635371 w 7635371"/>
              <a:gd name="connsiteY1" fmla="*/ 0 h 4917809"/>
              <a:gd name="connsiteX2" fmla="*/ 7635371 w 7635371"/>
              <a:gd name="connsiteY2" fmla="*/ 4917809 h 4917809"/>
              <a:gd name="connsiteX3" fmla="*/ 0 w 7635371"/>
              <a:gd name="connsiteY3" fmla="*/ 4917809 h 4917809"/>
              <a:gd name="connsiteX4" fmla="*/ 0 w 7635371"/>
              <a:gd name="connsiteY4" fmla="*/ 0 h 4917809"/>
              <a:gd name="connsiteX0" fmla="*/ 76 w 7635447"/>
              <a:gd name="connsiteY0" fmla="*/ 0 h 4917809"/>
              <a:gd name="connsiteX1" fmla="*/ 7635447 w 7635447"/>
              <a:gd name="connsiteY1" fmla="*/ 0 h 4917809"/>
              <a:gd name="connsiteX2" fmla="*/ 7635447 w 7635447"/>
              <a:gd name="connsiteY2" fmla="*/ 4917809 h 4917809"/>
              <a:gd name="connsiteX3" fmla="*/ 76 w 7635447"/>
              <a:gd name="connsiteY3" fmla="*/ 4917809 h 4917809"/>
              <a:gd name="connsiteX4" fmla="*/ 4859 w 7635447"/>
              <a:gd name="connsiteY4" fmla="*/ 859711 h 4917809"/>
              <a:gd name="connsiteX5" fmla="*/ 76 w 7635447"/>
              <a:gd name="connsiteY5"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61414" h="4917809">
                <a:moveTo>
                  <a:pt x="326043" y="0"/>
                </a:moveTo>
                <a:lnTo>
                  <a:pt x="7961414" y="0"/>
                </a:lnTo>
                <a:lnTo>
                  <a:pt x="7961414" y="4917809"/>
                </a:lnTo>
                <a:lnTo>
                  <a:pt x="326043" y="4917809"/>
                </a:lnTo>
                <a:cubicBezTo>
                  <a:pt x="-802529" y="4646644"/>
                  <a:pt x="1344441" y="3941927"/>
                  <a:pt x="1551930" y="3608321"/>
                </a:cubicBezTo>
                <a:cubicBezTo>
                  <a:pt x="1594319" y="3573165"/>
                  <a:pt x="1560926" y="3047404"/>
                  <a:pt x="1570980" y="2916171"/>
                </a:cubicBezTo>
                <a:cubicBezTo>
                  <a:pt x="1531349" y="2907473"/>
                  <a:pt x="1540289" y="2639417"/>
                  <a:pt x="1555105" y="2560571"/>
                </a:cubicBezTo>
                <a:cubicBezTo>
                  <a:pt x="1600140" y="2527002"/>
                  <a:pt x="1639242" y="2546813"/>
                  <a:pt x="1644004" y="2487546"/>
                </a:cubicBezTo>
                <a:cubicBezTo>
                  <a:pt x="1691685" y="2063452"/>
                  <a:pt x="1601142" y="2130359"/>
                  <a:pt x="1621780" y="2087496"/>
                </a:cubicBezTo>
                <a:cubicBezTo>
                  <a:pt x="1612840" y="2064511"/>
                  <a:pt x="1611726" y="2102313"/>
                  <a:pt x="1548755" y="2074796"/>
                </a:cubicBezTo>
                <a:cubicBezTo>
                  <a:pt x="1549870" y="1478194"/>
                  <a:pt x="1271785" y="1531642"/>
                  <a:pt x="1151880" y="1442971"/>
                </a:cubicBezTo>
                <a:cubicBezTo>
                  <a:pt x="1060550" y="1316200"/>
                  <a:pt x="1098934" y="1301841"/>
                  <a:pt x="1076976" y="1199868"/>
                </a:cubicBezTo>
                <a:cubicBezTo>
                  <a:pt x="1016813" y="790523"/>
                  <a:pt x="964200" y="880437"/>
                  <a:pt x="886781" y="859711"/>
                </a:cubicBezTo>
                <a:lnTo>
                  <a:pt x="330826" y="859711"/>
                </a:lnTo>
                <a:cubicBezTo>
                  <a:pt x="329232" y="573141"/>
                  <a:pt x="327637" y="286570"/>
                  <a:pt x="326043"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9" name="Watch_1.png"/>
          <p:cNvPicPr>
            <a:picLocks noChangeAspect="1"/>
          </p:cNvPicPr>
          <p:nvPr userDrawn="1"/>
        </p:nvPicPr>
        <p:blipFill>
          <a:blip r:embed="rId4"/>
          <a:stretch>
            <a:fillRect/>
          </a:stretch>
        </p:blipFill>
        <p:spPr>
          <a:xfrm>
            <a:off x="5507925" y="2144670"/>
            <a:ext cx="1240829" cy="1942354"/>
          </a:xfrm>
          <a:prstGeom prst="rect">
            <a:avLst/>
          </a:prstGeom>
          <a:ln w="12700">
            <a:miter lim="400000"/>
          </a:ln>
        </p:spPr>
      </p:pic>
      <p:pic>
        <p:nvPicPr>
          <p:cNvPr id="10" name="Phone_3.png"/>
          <p:cNvPicPr>
            <a:picLocks noChangeAspect="1"/>
          </p:cNvPicPr>
          <p:nvPr userDrawn="1"/>
        </p:nvPicPr>
        <p:blipFill>
          <a:blip r:embed="rId5"/>
          <a:stretch>
            <a:fillRect/>
          </a:stretch>
        </p:blipFill>
        <p:spPr>
          <a:xfrm>
            <a:off x="1796807" y="2754003"/>
            <a:ext cx="1897435" cy="3896518"/>
          </a:xfrm>
          <a:prstGeom prst="rect">
            <a:avLst/>
          </a:prstGeom>
          <a:ln w="12700">
            <a:miter lim="400000"/>
          </a:ln>
        </p:spPr>
      </p:pic>
      <p:sp>
        <p:nvSpPr>
          <p:cNvPr id="1054" name="Shape 1054"/>
          <p:cNvSpPr>
            <a:spLocks noGrp="1"/>
          </p:cNvSpPr>
          <p:nvPr>
            <p:ph type="pic" sz="quarter" idx="15"/>
          </p:nvPr>
        </p:nvSpPr>
        <p:spPr>
          <a:xfrm>
            <a:off x="5562229" y="2494673"/>
            <a:ext cx="1072137" cy="1272079"/>
          </a:xfrm>
          <a:prstGeom prst="roundRect">
            <a:avLst>
              <a:gd name="adj" fmla="val 13717"/>
            </a:avLst>
          </a:prstGeom>
        </p:spPr>
        <p:txBody>
          <a:bodyPr lIns="91439" tIns="45719" rIns="91439" bIns="45719" anchor="t">
            <a:noAutofit/>
          </a:bodyPr>
          <a:lstStyle>
            <a:lvl1pPr>
              <a:defRPr/>
            </a:lvl1pPr>
          </a:lstStyle>
          <a:p>
            <a:endParaRPr dirty="0"/>
          </a:p>
        </p:txBody>
      </p:sp>
      <p:sp>
        <p:nvSpPr>
          <p:cNvPr id="1055" name="Shape 1055"/>
          <p:cNvSpPr>
            <a:spLocks noGrp="1"/>
          </p:cNvSpPr>
          <p:nvPr>
            <p:ph type="pic" sz="quarter" idx="16"/>
          </p:nvPr>
        </p:nvSpPr>
        <p:spPr>
          <a:xfrm>
            <a:off x="1922124" y="3229662"/>
            <a:ext cx="1646802" cy="2922389"/>
          </a:xfrm>
          <a:prstGeom prst="rect">
            <a:avLst/>
          </a:prstGeom>
        </p:spPr>
        <p:txBody>
          <a:bodyPr lIns="91439" tIns="45719" rIns="91439" bIns="45719" anchor="t">
            <a:noAutofit/>
          </a:bodyPr>
          <a:lstStyle>
            <a:lvl1pPr>
              <a:defRPr/>
            </a:lvl1pPr>
          </a:lstStyle>
          <a:p>
            <a:endParaRPr dirty="0"/>
          </a:p>
        </p:txBody>
      </p:sp>
      <p:sp>
        <p:nvSpPr>
          <p:cNvPr id="1056" name="Shape 105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825188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Placeholder (Two slide)">
    <p:bg>
      <p:bgPr>
        <a:solidFill>
          <a:srgbClr val="16171A"/>
        </a:solidFill>
        <a:effectLst/>
      </p:bgPr>
    </p:bg>
    <p:spTree>
      <p:nvGrpSpPr>
        <p:cNvPr id="1" name=""/>
        <p:cNvGrpSpPr/>
        <p:nvPr/>
      </p:nvGrpSpPr>
      <p:grpSpPr>
        <a:xfrm>
          <a:off x="0" y="0"/>
          <a:ext cx="0" cy="0"/>
          <a:chOff x="0" y="0"/>
          <a:chExt cx="0" cy="0"/>
        </a:xfrm>
      </p:grpSpPr>
      <p:sp>
        <p:nvSpPr>
          <p:cNvPr id="6" name="Shape 1079"/>
          <p:cNvSpPr>
            <a:spLocks noGrp="1"/>
          </p:cNvSpPr>
          <p:nvPr>
            <p:ph type="pic" sz="quarter" idx="15"/>
          </p:nvPr>
        </p:nvSpPr>
        <p:spPr>
          <a:xfrm>
            <a:off x="1418024" y="923925"/>
            <a:ext cx="2916652" cy="5009758"/>
          </a:xfrm>
          <a:prstGeom prst="rect">
            <a:avLst/>
          </a:prstGeom>
        </p:spPr>
        <p:txBody>
          <a:bodyPr lIns="91439" tIns="45719" rIns="91439" bIns="45719" anchor="t">
            <a:noAutofit/>
          </a:bodyPr>
          <a:lstStyle>
            <a:lvl1pPr>
              <a:defRPr/>
            </a:lvl1pPr>
          </a:lstStyle>
          <a:p>
            <a:endParaRPr dirty="0"/>
          </a:p>
        </p:txBody>
      </p:sp>
      <p:sp>
        <p:nvSpPr>
          <p:cNvPr id="7" name="Shape 1079"/>
          <p:cNvSpPr>
            <a:spLocks noGrp="1"/>
          </p:cNvSpPr>
          <p:nvPr>
            <p:ph type="pic" sz="quarter" idx="16"/>
          </p:nvPr>
        </p:nvSpPr>
        <p:spPr>
          <a:xfrm>
            <a:off x="7857380" y="923925"/>
            <a:ext cx="2916652" cy="5009758"/>
          </a:xfrm>
          <a:prstGeom prst="rect">
            <a:avLst/>
          </a:prstGeom>
        </p:spPr>
        <p:txBody>
          <a:bodyPr lIns="91439" tIns="45719" rIns="91439" bIns="45719" anchor="t">
            <a:noAutofit/>
          </a:bodyPr>
          <a:lstStyle>
            <a:lvl1pPr>
              <a:defRPr/>
            </a:lvl1pPr>
          </a:lstStyle>
          <a:p>
            <a:endParaRPr dirty="0"/>
          </a:p>
        </p:txBody>
      </p:sp>
      <p:sp>
        <p:nvSpPr>
          <p:cNvPr id="8" name="Shape 1079"/>
          <p:cNvSpPr>
            <a:spLocks noGrp="1"/>
          </p:cNvSpPr>
          <p:nvPr>
            <p:ph type="pic" sz="quarter" idx="17"/>
          </p:nvPr>
        </p:nvSpPr>
        <p:spPr>
          <a:xfrm>
            <a:off x="10902316" y="923925"/>
            <a:ext cx="1289685" cy="5009758"/>
          </a:xfrm>
          <a:prstGeom prst="rect">
            <a:avLst/>
          </a:prstGeom>
        </p:spPr>
        <p:txBody>
          <a:bodyPr lIns="91439" tIns="45719" rIns="91439" bIns="45719" anchor="t">
            <a:noAutofit/>
          </a:bodyPr>
          <a:lstStyle>
            <a:lvl1pPr>
              <a:defRPr/>
            </a:lvl1pPr>
          </a:lstStyle>
          <a:p>
            <a:endParaRPr dirty="0"/>
          </a:p>
        </p:txBody>
      </p:sp>
      <p:sp>
        <p:nvSpPr>
          <p:cNvPr id="9" name="Shape 1079"/>
          <p:cNvSpPr>
            <a:spLocks noGrp="1"/>
          </p:cNvSpPr>
          <p:nvPr>
            <p:ph type="pic" sz="quarter" idx="18"/>
          </p:nvPr>
        </p:nvSpPr>
        <p:spPr>
          <a:xfrm>
            <a:off x="-1" y="923925"/>
            <a:ext cx="1289685" cy="5009758"/>
          </a:xfrm>
          <a:prstGeom prst="rect">
            <a:avLst/>
          </a:prstGeom>
        </p:spPr>
        <p:txBody>
          <a:bodyPr lIns="91439" tIns="45719" rIns="91439" bIns="45719" anchor="t">
            <a:noAutofit/>
          </a:bodyPr>
          <a:lstStyle>
            <a:lvl1pPr>
              <a:defRPr/>
            </a:lvl1pPr>
          </a:lstStyle>
          <a:p>
            <a:endParaRPr dirty="0"/>
          </a:p>
        </p:txBody>
      </p:sp>
      <p:sp>
        <p:nvSpPr>
          <p:cNvPr id="1079" name="Shape 1079"/>
          <p:cNvSpPr>
            <a:spLocks noGrp="1"/>
          </p:cNvSpPr>
          <p:nvPr>
            <p:ph type="pic" sz="quarter" idx="14"/>
          </p:nvPr>
        </p:nvSpPr>
        <p:spPr>
          <a:xfrm>
            <a:off x="4462959" y="924121"/>
            <a:ext cx="3266138" cy="5009758"/>
          </a:xfrm>
          <a:prstGeom prst="rect">
            <a:avLst/>
          </a:prstGeom>
        </p:spPr>
        <p:txBody>
          <a:bodyPr lIns="91439" tIns="45719" rIns="91439" bIns="45719" anchor="t">
            <a:noAutofit/>
          </a:bodyPr>
          <a:lstStyle>
            <a:lvl1pPr>
              <a:defRPr/>
            </a:lvl1pPr>
          </a:lstStyle>
          <a:p>
            <a:endParaRPr dirty="0"/>
          </a:p>
        </p:txBody>
      </p:sp>
      <p:sp>
        <p:nvSpPr>
          <p:cNvPr id="1080" name="Shape 108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18888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Company Placeholder">
    <p:bg>
      <p:bgPr>
        <a:solidFill>
          <a:srgbClr val="16171A"/>
        </a:solidFill>
        <a:effectLst/>
      </p:bgPr>
    </p:bg>
    <p:spTree>
      <p:nvGrpSpPr>
        <p:cNvPr id="1" name=""/>
        <p:cNvGrpSpPr/>
        <p:nvPr/>
      </p:nvGrpSpPr>
      <p:grpSpPr>
        <a:xfrm>
          <a:off x="0" y="0"/>
          <a:ext cx="0" cy="0"/>
          <a:chOff x="0" y="0"/>
          <a:chExt cx="0" cy="0"/>
        </a:xfrm>
      </p:grpSpPr>
      <p:sp>
        <p:nvSpPr>
          <p:cNvPr id="1087" name="Shape 1087"/>
          <p:cNvSpPr>
            <a:spLocks noGrp="1"/>
          </p:cNvSpPr>
          <p:nvPr>
            <p:ph type="pic" idx="13"/>
          </p:nvPr>
        </p:nvSpPr>
        <p:spPr>
          <a:xfrm>
            <a:off x="-145371" y="-23671"/>
            <a:ext cx="12327572" cy="6905341"/>
          </a:xfrm>
          <a:prstGeom prst="rect">
            <a:avLst/>
          </a:prstGeom>
        </p:spPr>
        <p:txBody>
          <a:bodyPr lIns="91439" tIns="45719" rIns="91439" bIns="45719" anchor="t">
            <a:noAutofit/>
          </a:bodyPr>
          <a:lstStyle>
            <a:lvl1pPr>
              <a:defRPr/>
            </a:lvl1pPr>
          </a:lstStyle>
          <a:p>
            <a:endParaRPr dirty="0"/>
          </a:p>
        </p:txBody>
      </p:sp>
      <p:sp>
        <p:nvSpPr>
          <p:cNvPr id="1088" name="Shape 10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00970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Placeholder Break (1)">
    <p:bg>
      <p:bgPr>
        <a:solidFill>
          <a:srgbClr val="16171A"/>
        </a:solidFill>
        <a:effectLst/>
      </p:bgPr>
    </p:bg>
    <p:spTree>
      <p:nvGrpSpPr>
        <p:cNvPr id="1" name=""/>
        <p:cNvGrpSpPr/>
        <p:nvPr/>
      </p:nvGrpSpPr>
      <p:grpSpPr>
        <a:xfrm>
          <a:off x="0" y="0"/>
          <a:ext cx="0" cy="0"/>
          <a:chOff x="0" y="0"/>
          <a:chExt cx="0" cy="0"/>
        </a:xfrm>
      </p:grpSpPr>
      <p:sp>
        <p:nvSpPr>
          <p:cNvPr id="1095" name="Shape 1095"/>
          <p:cNvSpPr>
            <a:spLocks noGrp="1"/>
          </p:cNvSpPr>
          <p:nvPr>
            <p:ph type="pic" idx="13"/>
          </p:nvPr>
        </p:nvSpPr>
        <p:spPr>
          <a:xfrm>
            <a:off x="-29731" y="-29526"/>
            <a:ext cx="12251462" cy="6917052"/>
          </a:xfrm>
          <a:prstGeom prst="rect">
            <a:avLst/>
          </a:prstGeom>
        </p:spPr>
        <p:txBody>
          <a:bodyPr lIns="91439" tIns="45719" rIns="91439" bIns="45719" anchor="t">
            <a:noAutofit/>
          </a:bodyPr>
          <a:lstStyle>
            <a:lvl1pPr>
              <a:defRPr/>
            </a:lvl1pPr>
          </a:lstStyle>
          <a:p>
            <a:endParaRPr dirty="0"/>
          </a:p>
        </p:txBody>
      </p:sp>
      <p:sp>
        <p:nvSpPr>
          <p:cNvPr id="1096" name="Shape 109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01089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Placeholder Break (2)">
    <p:spTree>
      <p:nvGrpSpPr>
        <p:cNvPr id="1" name=""/>
        <p:cNvGrpSpPr/>
        <p:nvPr/>
      </p:nvGrpSpPr>
      <p:grpSpPr>
        <a:xfrm>
          <a:off x="0" y="0"/>
          <a:ext cx="0" cy="0"/>
          <a:chOff x="0" y="0"/>
          <a:chExt cx="0" cy="0"/>
        </a:xfrm>
      </p:grpSpPr>
      <p:sp>
        <p:nvSpPr>
          <p:cNvPr id="1103" name="Shape 1103"/>
          <p:cNvSpPr>
            <a:spLocks noGrp="1"/>
          </p:cNvSpPr>
          <p:nvPr>
            <p:ph type="pic" idx="13"/>
          </p:nvPr>
        </p:nvSpPr>
        <p:spPr>
          <a:xfrm>
            <a:off x="-29731" y="-46185"/>
            <a:ext cx="12251462" cy="6950369"/>
          </a:xfrm>
          <a:prstGeom prst="rect">
            <a:avLst/>
          </a:prstGeom>
        </p:spPr>
        <p:txBody>
          <a:bodyPr lIns="91439" tIns="45719" rIns="91439" bIns="45719" anchor="t">
            <a:noAutofit/>
          </a:bodyPr>
          <a:lstStyle>
            <a:lvl1pPr>
              <a:defRPr/>
            </a:lvl1pPr>
          </a:lstStyle>
          <a:p>
            <a:endParaRPr dirty="0"/>
          </a:p>
        </p:txBody>
      </p:sp>
      <p:sp>
        <p:nvSpPr>
          <p:cNvPr id="1104" name="Shape 11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78001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Placeholder Break (3)">
    <p:spTree>
      <p:nvGrpSpPr>
        <p:cNvPr id="1" name=""/>
        <p:cNvGrpSpPr/>
        <p:nvPr/>
      </p:nvGrpSpPr>
      <p:grpSpPr>
        <a:xfrm>
          <a:off x="0" y="0"/>
          <a:ext cx="0" cy="0"/>
          <a:chOff x="0" y="0"/>
          <a:chExt cx="0" cy="0"/>
        </a:xfrm>
      </p:grpSpPr>
      <p:sp>
        <p:nvSpPr>
          <p:cNvPr id="27" name="Picture Placeholder 8"/>
          <p:cNvSpPr>
            <a:spLocks noGrp="1"/>
          </p:cNvSpPr>
          <p:nvPr>
            <p:ph type="pic" sz="quarter" idx="11"/>
          </p:nvPr>
        </p:nvSpPr>
        <p:spPr>
          <a:xfrm>
            <a:off x="2041808" y="-420737"/>
            <a:ext cx="8193690" cy="782414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 name="connsiteX0" fmla="*/ 0 w 28121845"/>
              <a:gd name="connsiteY0" fmla="*/ 17663188 h 28149048"/>
              <a:gd name="connsiteX1" fmla="*/ 1816292 w 28121845"/>
              <a:gd name="connsiteY1" fmla="*/ 6652152 h 28149048"/>
              <a:gd name="connsiteX2" fmla="*/ 14493668 w 28121845"/>
              <a:gd name="connsiteY2" fmla="*/ 0 h 28149048"/>
              <a:gd name="connsiteX3" fmla="*/ 21687439 w 28121845"/>
              <a:gd name="connsiteY3" fmla="*/ 1583560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8121845"/>
              <a:gd name="connsiteY0" fmla="*/ 17663188 h 28149048"/>
              <a:gd name="connsiteX1" fmla="*/ 1816292 w 28121845"/>
              <a:gd name="connsiteY1" fmla="*/ 6652152 h 28149048"/>
              <a:gd name="connsiteX2" fmla="*/ 14493668 w 28121845"/>
              <a:gd name="connsiteY2" fmla="*/ 0 h 28149048"/>
              <a:gd name="connsiteX3" fmla="*/ 24813450 w 28121845"/>
              <a:gd name="connsiteY3" fmla="*/ 4261424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6348193 w 29083693"/>
              <a:gd name="connsiteY5" fmla="*/ 21450692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4818850 w 29083693"/>
              <a:gd name="connsiteY5" fmla="*/ 24853391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6454645 w 29083693"/>
              <a:gd name="connsiteY7" fmla="*/ 26557867 h 29115494"/>
              <a:gd name="connsiteX8" fmla="*/ 0 w 29083693"/>
              <a:gd name="connsiteY8" fmla="*/ 17663188 h 29115494"/>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4242391 w 29083693"/>
              <a:gd name="connsiteY7" fmla="*/ 24856519 h 29115494"/>
              <a:gd name="connsiteX8" fmla="*/ 0 w 29083693"/>
              <a:gd name="connsiteY8" fmla="*/ 17663188 h 29115494"/>
              <a:gd name="connsiteX0" fmla="*/ 0 w 29131787"/>
              <a:gd name="connsiteY0" fmla="*/ 14532303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32303 h 29115494"/>
              <a:gd name="connsiteX0" fmla="*/ 0 w 29131787"/>
              <a:gd name="connsiteY0" fmla="*/ 14562505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 name="connsiteX0" fmla="*/ 0 w 29131787"/>
              <a:gd name="connsiteY0" fmla="*/ 14562505 h 29115494"/>
              <a:gd name="connsiteX1" fmla="*/ 4259391 w 29131787"/>
              <a:gd name="connsiteY1" fmla="*/ 427630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1787" h="29115494">
                <a:moveTo>
                  <a:pt x="0" y="14562505"/>
                </a:moveTo>
                <a:lnTo>
                  <a:pt x="4259391" y="4276302"/>
                </a:lnTo>
                <a:lnTo>
                  <a:pt x="14541762" y="0"/>
                </a:lnTo>
                <a:lnTo>
                  <a:pt x="24861544" y="4261424"/>
                </a:lnTo>
                <a:lnTo>
                  <a:pt x="29131787" y="14561824"/>
                </a:lnTo>
                <a:lnTo>
                  <a:pt x="24866944" y="24853391"/>
                </a:lnTo>
                <a:lnTo>
                  <a:pt x="14567962" y="29115494"/>
                </a:lnTo>
                <a:lnTo>
                  <a:pt x="4290485" y="24856519"/>
                </a:lnTo>
                <a:lnTo>
                  <a:pt x="0" y="14562505"/>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26" name="Picture Placeholder 8"/>
          <p:cNvSpPr>
            <a:spLocks noGrp="1"/>
          </p:cNvSpPr>
          <p:nvPr>
            <p:ph type="pic" sz="quarter" idx="10"/>
          </p:nvPr>
        </p:nvSpPr>
        <p:spPr>
          <a:xfrm>
            <a:off x="2184291" y="-283079"/>
            <a:ext cx="7909631" cy="756172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1845" h="28138980">
                <a:moveTo>
                  <a:pt x="0" y="17653120"/>
                </a:moveTo>
                <a:lnTo>
                  <a:pt x="1816292" y="6642084"/>
                </a:lnTo>
                <a:lnTo>
                  <a:pt x="10819402" y="0"/>
                </a:lnTo>
                <a:lnTo>
                  <a:pt x="21687439" y="1573492"/>
                </a:lnTo>
                <a:lnTo>
                  <a:pt x="28121845" y="10464488"/>
                </a:lnTo>
                <a:lnTo>
                  <a:pt x="26348193" y="21440624"/>
                </a:lnTo>
                <a:lnTo>
                  <a:pt x="17328468" y="28138980"/>
                </a:lnTo>
                <a:lnTo>
                  <a:pt x="6454645" y="26547799"/>
                </a:lnTo>
                <a:lnTo>
                  <a:pt x="0" y="17653120"/>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2635726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rtners">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517982" y="850982"/>
            <a:ext cx="5156002" cy="515600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8" name="Shape 15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36444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63" name="Shape 106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65820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Blank (Dark)">
    <p:bg>
      <p:bgPr>
        <a:solidFill>
          <a:srgbClr val="16171A"/>
        </a:solidFill>
        <a:effectLst/>
      </p:bgPr>
    </p:bg>
    <p:spTree>
      <p:nvGrpSpPr>
        <p:cNvPr id="1" name=""/>
        <p:cNvGrpSpPr/>
        <p:nvPr/>
      </p:nvGrpSpPr>
      <p:grpSpPr>
        <a:xfrm>
          <a:off x="0" y="0"/>
          <a:ext cx="0" cy="0"/>
          <a:chOff x="0" y="0"/>
          <a:chExt cx="0" cy="0"/>
        </a:xfrm>
      </p:grpSpPr>
      <p:sp>
        <p:nvSpPr>
          <p:cNvPr id="1134" name="Shape 11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00478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88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About us (1)">
    <p:spTree>
      <p:nvGrpSpPr>
        <p:cNvPr id="1" name=""/>
        <p:cNvGrpSpPr/>
        <p:nvPr/>
      </p:nvGrpSpPr>
      <p:grpSpPr>
        <a:xfrm>
          <a:off x="0" y="0"/>
          <a:ext cx="0" cy="0"/>
          <a:chOff x="0" y="0"/>
          <a:chExt cx="0" cy="0"/>
        </a:xfrm>
      </p:grpSpPr>
      <p:sp>
        <p:nvSpPr>
          <p:cNvPr id="45" name="Shape 45"/>
          <p:cNvSpPr>
            <a:spLocks noGrp="1"/>
          </p:cNvSpPr>
          <p:nvPr>
            <p:ph type="pic" idx="13"/>
          </p:nvPr>
        </p:nvSpPr>
        <p:spPr>
          <a:xfrm>
            <a:off x="2622655" y="-8957"/>
            <a:ext cx="9568148" cy="4524680"/>
          </a:xfrm>
          <a:prstGeom prst="rect">
            <a:avLst/>
          </a:prstGeom>
        </p:spPr>
        <p:txBody>
          <a:bodyPr lIns="91439" tIns="45719" rIns="91439" bIns="45719" anchor="t">
            <a:noAutofit/>
          </a:bodyPr>
          <a:lstStyle>
            <a:lvl1pPr>
              <a:defRPr/>
            </a:lvl1pPr>
          </a:lstStyle>
          <a:p>
            <a:endParaRPr dirty="0"/>
          </a:p>
        </p:txBody>
      </p:sp>
      <p:sp>
        <p:nvSpPr>
          <p:cNvPr id="46" name="Shape 46"/>
          <p:cNvSpPr>
            <a:spLocks noGrp="1"/>
          </p:cNvSpPr>
          <p:nvPr>
            <p:ph type="title"/>
          </p:nvPr>
        </p:nvSpPr>
        <p:spPr>
          <a:xfrm>
            <a:off x="3341240" y="2355328"/>
            <a:ext cx="2972977" cy="1568006"/>
          </a:xfrm>
          <a:prstGeom prst="rect">
            <a:avLst/>
          </a:prstGeom>
        </p:spPr>
        <p:txBody>
          <a:bodyPr anchor="t"/>
          <a:lstStyle>
            <a:lvl1pPr algn="l">
              <a:lnSpc>
                <a:spcPct val="80000"/>
              </a:lnSpc>
              <a:defRPr>
                <a:solidFill>
                  <a:srgbClr val="FFFFFF"/>
                </a:solidFill>
              </a:defRPr>
            </a:lvl1pPr>
          </a:lstStyle>
          <a:p>
            <a:r>
              <a:rPr dirty="0"/>
              <a:t>Title Text</a:t>
            </a:r>
          </a:p>
        </p:txBody>
      </p:sp>
      <p:sp>
        <p:nvSpPr>
          <p:cNvPr id="47" name="Shape 47"/>
          <p:cNvSpPr>
            <a:spLocks noGrp="1"/>
          </p:cNvSpPr>
          <p:nvPr>
            <p:ph type="body" sz="quarter" idx="1"/>
          </p:nvPr>
        </p:nvSpPr>
        <p:spPr>
          <a:xfrm>
            <a:off x="3354662" y="5304787"/>
            <a:ext cx="5775376" cy="706438"/>
          </a:xfrm>
          <a:prstGeom prst="rect">
            <a:avLst/>
          </a:prstGeom>
        </p:spPr>
        <p:txBody>
          <a:bodyPr>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8" name="Shape 48"/>
          <p:cNvSpPr/>
          <p:nvPr/>
        </p:nvSpPr>
        <p:spPr>
          <a:xfrm>
            <a:off x="1037447" y="5387015"/>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49" name="Shape 49"/>
          <p:cNvSpPr>
            <a:spLocks noGrp="1"/>
          </p:cNvSpPr>
          <p:nvPr>
            <p:ph type="sldNum" sz="quarter" idx="2"/>
          </p:nvPr>
        </p:nvSpPr>
        <p:spPr>
          <a:xfrm>
            <a:off x="1198913" y="554608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08620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Few words">
    <p:bg>
      <p:bgPr>
        <a:solidFill>
          <a:srgbClr val="16171A"/>
        </a:solidFill>
        <a:effectLst/>
      </p:bgPr>
    </p:bg>
    <p:spTree>
      <p:nvGrpSpPr>
        <p:cNvPr id="1" name=""/>
        <p:cNvGrpSpPr/>
        <p:nvPr/>
      </p:nvGrpSpPr>
      <p:grpSpPr>
        <a:xfrm>
          <a:off x="0" y="0"/>
          <a:ext cx="0" cy="0"/>
          <a:chOff x="0" y="0"/>
          <a:chExt cx="0" cy="0"/>
        </a:xfrm>
      </p:grpSpPr>
      <p:sp>
        <p:nvSpPr>
          <p:cNvPr id="11" name="Shape 67"/>
          <p:cNvSpPr>
            <a:spLocks noGrp="1"/>
          </p:cNvSpPr>
          <p:nvPr>
            <p:ph type="pic" sz="half" idx="17"/>
          </p:nvPr>
        </p:nvSpPr>
        <p:spPr>
          <a:xfrm>
            <a:off x="3472" y="328023"/>
            <a:ext cx="3166230" cy="6205207"/>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1009706"/>
              <a:gd name="connsiteY0" fmla="*/ 0 h 7730837"/>
              <a:gd name="connsiteX1" fmla="*/ 4611235 w 11009706"/>
              <a:gd name="connsiteY1" fmla="*/ 1428107 h 7730837"/>
              <a:gd name="connsiteX2" fmla="*/ 11009706 w 11009706"/>
              <a:gd name="connsiteY2" fmla="*/ 7730837 h 7730837"/>
              <a:gd name="connsiteX3" fmla="*/ 0 w 11009706"/>
              <a:gd name="connsiteY3" fmla="*/ 0 h 7730837"/>
              <a:gd name="connsiteX0" fmla="*/ 0 w 10830412"/>
              <a:gd name="connsiteY0" fmla="*/ 0 h 8268719"/>
              <a:gd name="connsiteX1" fmla="*/ 4431941 w 10830412"/>
              <a:gd name="connsiteY1" fmla="*/ 1965989 h 8268719"/>
              <a:gd name="connsiteX2" fmla="*/ 10830412 w 10830412"/>
              <a:gd name="connsiteY2" fmla="*/ 8268719 h 8268719"/>
              <a:gd name="connsiteX3" fmla="*/ 0 w 10830412"/>
              <a:gd name="connsiteY3" fmla="*/ 0 h 8268719"/>
              <a:gd name="connsiteX0" fmla="*/ 0 w 10830412"/>
              <a:gd name="connsiteY0" fmla="*/ 0 h 8268719"/>
              <a:gd name="connsiteX1" fmla="*/ 6314530 w 10830412"/>
              <a:gd name="connsiteY1" fmla="*/ 6215259 h 8268719"/>
              <a:gd name="connsiteX2" fmla="*/ 10830412 w 10830412"/>
              <a:gd name="connsiteY2" fmla="*/ 8268719 h 8268719"/>
              <a:gd name="connsiteX3" fmla="*/ 0 w 10830412"/>
              <a:gd name="connsiteY3" fmla="*/ 0 h 8268719"/>
              <a:gd name="connsiteX0" fmla="*/ 0 w 6314530"/>
              <a:gd name="connsiteY0" fmla="*/ 0 h 12410413"/>
              <a:gd name="connsiteX1" fmla="*/ 6314530 w 6314530"/>
              <a:gd name="connsiteY1" fmla="*/ 6215259 h 12410413"/>
              <a:gd name="connsiteX2" fmla="*/ 1047 w 6314530"/>
              <a:gd name="connsiteY2" fmla="*/ 12410413 h 12410413"/>
              <a:gd name="connsiteX3" fmla="*/ 0 w 6314530"/>
              <a:gd name="connsiteY3" fmla="*/ 0 h 12410413"/>
              <a:gd name="connsiteX0" fmla="*/ 0 w 6332460"/>
              <a:gd name="connsiteY0" fmla="*/ 0 h 12410413"/>
              <a:gd name="connsiteX1" fmla="*/ 6332460 w 6332460"/>
              <a:gd name="connsiteY1" fmla="*/ 6197329 h 12410413"/>
              <a:gd name="connsiteX2" fmla="*/ 1047 w 6332460"/>
              <a:gd name="connsiteY2" fmla="*/ 12410413 h 12410413"/>
              <a:gd name="connsiteX3" fmla="*/ 0 w 6332460"/>
              <a:gd name="connsiteY3" fmla="*/ 0 h 12410413"/>
            </a:gdLst>
            <a:ahLst/>
            <a:cxnLst>
              <a:cxn ang="0">
                <a:pos x="connsiteX0" y="connsiteY0"/>
              </a:cxn>
              <a:cxn ang="0">
                <a:pos x="connsiteX1" y="connsiteY1"/>
              </a:cxn>
              <a:cxn ang="0">
                <a:pos x="connsiteX2" y="connsiteY2"/>
              </a:cxn>
              <a:cxn ang="0">
                <a:pos x="connsiteX3" y="connsiteY3"/>
              </a:cxn>
            </a:cxnLst>
            <a:rect l="l" t="t" r="r" b="b"/>
            <a:pathLst>
              <a:path w="6332460" h="12410413">
                <a:moveTo>
                  <a:pt x="0" y="0"/>
                </a:moveTo>
                <a:lnTo>
                  <a:pt x="6332460" y="6197329"/>
                </a:lnTo>
                <a:lnTo>
                  <a:pt x="1047" y="12410413"/>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67"/>
          <p:cNvSpPr>
            <a:spLocks noGrp="1"/>
          </p:cNvSpPr>
          <p:nvPr>
            <p:ph type="pic" sz="half" idx="16"/>
          </p:nvPr>
        </p:nvSpPr>
        <p:spPr>
          <a:xfrm>
            <a:off x="-46127" y="0"/>
            <a:ext cx="6364181" cy="3157995"/>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3048402"/>
              <a:gd name="connsiteY0" fmla="*/ 6302730 h 6302730"/>
              <a:gd name="connsiteX1" fmla="*/ 6398471 w 13048402"/>
              <a:gd name="connsiteY1" fmla="*/ 0 h 6302730"/>
              <a:gd name="connsiteX2" fmla="*/ 13048402 w 13048402"/>
              <a:gd name="connsiteY2" fmla="*/ 1090650 h 6302730"/>
              <a:gd name="connsiteX3" fmla="*/ 0 w 13048402"/>
              <a:gd name="connsiteY3" fmla="*/ 6302730 h 6302730"/>
              <a:gd name="connsiteX0" fmla="*/ 0 w 12728362"/>
              <a:gd name="connsiteY0" fmla="*/ 1090650 h 1090650"/>
              <a:gd name="connsiteX1" fmla="*/ 6078431 w 12728362"/>
              <a:gd name="connsiteY1" fmla="*/ 0 h 1090650"/>
              <a:gd name="connsiteX2" fmla="*/ 12728362 w 12728362"/>
              <a:gd name="connsiteY2" fmla="*/ 1090650 h 1090650"/>
              <a:gd name="connsiteX3" fmla="*/ 0 w 12728362"/>
              <a:gd name="connsiteY3" fmla="*/ 1090650 h 1090650"/>
              <a:gd name="connsiteX0" fmla="*/ 0 w 12728362"/>
              <a:gd name="connsiteY0" fmla="*/ 0 h 6315990"/>
              <a:gd name="connsiteX1" fmla="*/ 6398471 w 12728362"/>
              <a:gd name="connsiteY1" fmla="*/ 6315990 h 6315990"/>
              <a:gd name="connsiteX2" fmla="*/ 12728362 w 12728362"/>
              <a:gd name="connsiteY2" fmla="*/ 0 h 6315990"/>
              <a:gd name="connsiteX3" fmla="*/ 0 w 12728362"/>
              <a:gd name="connsiteY3" fmla="*/ 0 h 6315990"/>
            </a:gdLst>
            <a:ahLst/>
            <a:cxnLst>
              <a:cxn ang="0">
                <a:pos x="connsiteX0" y="connsiteY0"/>
              </a:cxn>
              <a:cxn ang="0">
                <a:pos x="connsiteX1" y="connsiteY1"/>
              </a:cxn>
              <a:cxn ang="0">
                <a:pos x="connsiteX2" y="connsiteY2"/>
              </a:cxn>
              <a:cxn ang="0">
                <a:pos x="connsiteX3" y="connsiteY3"/>
              </a:cxn>
            </a:cxnLst>
            <a:rect l="l" t="t" r="r" b="b"/>
            <a:pathLst>
              <a:path w="12728362" h="6315990">
                <a:moveTo>
                  <a:pt x="0" y="0"/>
                </a:moveTo>
                <a:lnTo>
                  <a:pt x="6398471" y="6315990"/>
                </a:lnTo>
                <a:lnTo>
                  <a:pt x="12728362" y="0"/>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66" name="Shape 66"/>
          <p:cNvSpPr>
            <a:spLocks noGrp="1"/>
          </p:cNvSpPr>
          <p:nvPr>
            <p:ph type="title"/>
          </p:nvPr>
        </p:nvSpPr>
        <p:spPr>
          <a:xfrm>
            <a:off x="4201987" y="2886701"/>
            <a:ext cx="2433384" cy="1076770"/>
          </a:xfrm>
          <a:prstGeom prst="rect">
            <a:avLst/>
          </a:prstGeom>
        </p:spPr>
        <p:txBody>
          <a:bodyPr anchor="t"/>
          <a:lstStyle>
            <a:lvl1pPr algn="r">
              <a:lnSpc>
                <a:spcPct val="80000"/>
              </a:lnSpc>
              <a:defRPr sz="4000">
                <a:solidFill>
                  <a:srgbClr val="FFFFFF"/>
                </a:solidFill>
              </a:defRPr>
            </a:lvl1pPr>
          </a:lstStyle>
          <a:p>
            <a:r>
              <a:rPr dirty="0"/>
              <a:t>Title Text</a:t>
            </a:r>
          </a:p>
        </p:txBody>
      </p:sp>
      <p:sp>
        <p:nvSpPr>
          <p:cNvPr id="67" name="Shape 67"/>
          <p:cNvSpPr>
            <a:spLocks noGrp="1"/>
          </p:cNvSpPr>
          <p:nvPr>
            <p:ph type="pic" sz="half" idx="13"/>
          </p:nvPr>
        </p:nvSpPr>
        <p:spPr>
          <a:xfrm>
            <a:off x="-46127" y="3707495"/>
            <a:ext cx="6398471" cy="3151365"/>
          </a:xfrm>
          <a:prstGeom prst="triangle">
            <a:avLst/>
          </a:prstGeom>
        </p:spPr>
        <p:txBody>
          <a:bodyPr lIns="91439" tIns="45719" rIns="91439" bIns="45719" anchor="t">
            <a:noAutofit/>
          </a:bodyPr>
          <a:lstStyle>
            <a:lvl1pPr>
              <a:defRPr/>
            </a:lvl1pPr>
          </a:lstStyle>
          <a:p>
            <a:endParaRPr dirty="0"/>
          </a:p>
        </p:txBody>
      </p:sp>
      <p:sp>
        <p:nvSpPr>
          <p:cNvPr id="70" name="Shape 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63043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About us (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444357" y="-89455"/>
            <a:ext cx="7992549" cy="7309442"/>
          </a:xfrm>
          <a:prstGeom prst="decagon">
            <a:avLst/>
          </a:prstGeom>
        </p:spPr>
        <p:txBody>
          <a:bodyPr/>
          <a:lstStyle>
            <a:lvl1pPr>
              <a:defRPr/>
            </a:lvl1pPr>
          </a:lstStyle>
          <a:p>
            <a:endParaRPr lang="en-US" dirty="0"/>
          </a:p>
        </p:txBody>
      </p:sp>
      <p:sp>
        <p:nvSpPr>
          <p:cNvPr id="90" name="Shape 90"/>
          <p:cNvSpPr>
            <a:spLocks noGrp="1"/>
          </p:cNvSpPr>
          <p:nvPr>
            <p:ph type="title"/>
          </p:nvPr>
        </p:nvSpPr>
        <p:spPr>
          <a:xfrm rot="5400000">
            <a:off x="8814566" y="2373972"/>
            <a:ext cx="2773363" cy="1322388"/>
          </a:xfrm>
          <a:prstGeom prst="rect">
            <a:avLst/>
          </a:prstGeom>
        </p:spPr>
        <p:txBody>
          <a:bodyPr anchor="t"/>
          <a:lstStyle>
            <a:lvl1pPr algn="r">
              <a:lnSpc>
                <a:spcPct val="80000"/>
              </a:lnSpc>
              <a:defRPr sz="5000"/>
            </a:lvl1pPr>
          </a:lstStyle>
          <a:p>
            <a:r>
              <a:rPr dirty="0"/>
              <a:t>Title Text</a:t>
            </a:r>
          </a:p>
        </p:txBody>
      </p:sp>
      <p:sp>
        <p:nvSpPr>
          <p:cNvPr id="92" name="Shape 92"/>
          <p:cNvSpPr/>
          <p:nvPr/>
        </p:nvSpPr>
        <p:spPr>
          <a:xfrm>
            <a:off x="9930256" y="5473706"/>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3" name="Shape 93"/>
          <p:cNvSpPr>
            <a:spLocks noGrp="1"/>
          </p:cNvSpPr>
          <p:nvPr>
            <p:ph type="sldNum" sz="quarter" idx="2"/>
          </p:nvPr>
        </p:nvSpPr>
        <p:spPr>
          <a:xfrm>
            <a:off x="10091722" y="5632779"/>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61315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Our goals (1)">
    <p:spTree>
      <p:nvGrpSpPr>
        <p:cNvPr id="1" name=""/>
        <p:cNvGrpSpPr/>
        <p:nvPr/>
      </p:nvGrpSpPr>
      <p:grpSpPr>
        <a:xfrm>
          <a:off x="0" y="0"/>
          <a:ext cx="0" cy="0"/>
          <a:chOff x="0" y="0"/>
          <a:chExt cx="0" cy="0"/>
        </a:xfrm>
      </p:grpSpPr>
      <p:sp>
        <p:nvSpPr>
          <p:cNvPr id="11" name="Picture Placeholder 8"/>
          <p:cNvSpPr>
            <a:spLocks noGrp="1"/>
          </p:cNvSpPr>
          <p:nvPr>
            <p:ph type="pic" sz="quarter" idx="10"/>
          </p:nvPr>
        </p:nvSpPr>
        <p:spPr>
          <a:xfrm>
            <a:off x="3135645" y="2610696"/>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8"/>
          <p:cNvSpPr>
            <a:spLocks noGrp="1"/>
          </p:cNvSpPr>
          <p:nvPr>
            <p:ph type="pic" sz="quarter" idx="16"/>
          </p:nvPr>
        </p:nvSpPr>
        <p:spPr>
          <a:xfrm>
            <a:off x="7160878" y="2593225"/>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0" name="Shape 100"/>
          <p:cNvSpPr>
            <a:spLocks noGrp="1"/>
          </p:cNvSpPr>
          <p:nvPr>
            <p:ph type="body" sz="quarter" idx="1"/>
          </p:nvPr>
        </p:nvSpPr>
        <p:spPr>
          <a:xfrm>
            <a:off x="2426411" y="5290000"/>
            <a:ext cx="7346600"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1" name="Shape 101"/>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05" name="Shape 105"/>
          <p:cNvSpPr/>
          <p:nvPr/>
        </p:nvSpPr>
        <p:spPr>
          <a:xfrm>
            <a:off x="10991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6" name="Shape 106"/>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4" name="Picture Placeholder 8"/>
          <p:cNvSpPr>
            <a:spLocks noGrp="1"/>
          </p:cNvSpPr>
          <p:nvPr>
            <p:ph type="pic" sz="quarter" idx="17"/>
          </p:nvPr>
        </p:nvSpPr>
        <p:spPr>
          <a:xfrm>
            <a:off x="4880907" y="2334166"/>
            <a:ext cx="2430185" cy="244298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748654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Our miss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0938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Clients about us (2)">
    <p:spTree>
      <p:nvGrpSpPr>
        <p:cNvPr id="1" name=""/>
        <p:cNvGrpSpPr/>
        <p:nvPr/>
      </p:nvGrpSpPr>
      <p:grpSpPr>
        <a:xfrm>
          <a:off x="0" y="0"/>
          <a:ext cx="0" cy="0"/>
          <a:chOff x="0" y="0"/>
          <a:chExt cx="0" cy="0"/>
        </a:xfrm>
      </p:grpSpPr>
      <p:sp>
        <p:nvSpPr>
          <p:cNvPr id="149" name="Shape 149"/>
          <p:cNvSpPr>
            <a:spLocks noGrp="1"/>
          </p:cNvSpPr>
          <p:nvPr>
            <p:ph type="pic" sz="half" idx="13"/>
          </p:nvPr>
        </p:nvSpPr>
        <p:spPr>
          <a:xfrm>
            <a:off x="2005936" y="1142450"/>
            <a:ext cx="4573101" cy="4573100"/>
          </a:xfrm>
          <a:prstGeom prst="diamond">
            <a:avLst/>
          </a:prstGeom>
        </p:spPr>
        <p:txBody>
          <a:bodyPr lIns="91439" tIns="45719" rIns="91439" bIns="45719" anchor="t">
            <a:noAutofit/>
          </a:bodyPr>
          <a:lstStyle>
            <a:lvl1pPr>
              <a:defRPr/>
            </a:lvl1pPr>
          </a:lstStyle>
          <a:p>
            <a:endParaRPr dirty="0"/>
          </a:p>
        </p:txBody>
      </p:sp>
      <p:sp>
        <p:nvSpPr>
          <p:cNvPr id="150" name="Shape 150"/>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05386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Partners">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517982" y="850982"/>
            <a:ext cx="5156002" cy="515600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8" name="Shape 15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431304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slideLayout" Target="../slideLayouts/slideLayout41.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50" Type="http://schemas.openxmlformats.org/officeDocument/2006/relationships/slideLayout" Target="../slideLayouts/slideLayout52.xml"/><Relationship Id="rId55" Type="http://schemas.openxmlformats.org/officeDocument/2006/relationships/slideLayout" Target="../slideLayouts/slideLayout57.xml"/><Relationship Id="rId63" Type="http://schemas.openxmlformats.org/officeDocument/2006/relationships/slideLayout" Target="../slideLayouts/slideLayout65.xml"/><Relationship Id="rId68" Type="http://schemas.openxmlformats.org/officeDocument/2006/relationships/slideLayout" Target="../slideLayouts/slideLayout70.xml"/><Relationship Id="rId76" Type="http://schemas.openxmlformats.org/officeDocument/2006/relationships/slideLayout" Target="../slideLayouts/slideLayout78.xml"/><Relationship Id="rId84" Type="http://schemas.openxmlformats.org/officeDocument/2006/relationships/slideLayout" Target="../slideLayouts/slideLayout86.xml"/><Relationship Id="rId89" Type="http://schemas.openxmlformats.org/officeDocument/2006/relationships/slideLayout" Target="../slideLayouts/slideLayout91.xml"/><Relationship Id="rId7" Type="http://schemas.openxmlformats.org/officeDocument/2006/relationships/slideLayout" Target="../slideLayouts/slideLayout9.xml"/><Relationship Id="rId71" Type="http://schemas.openxmlformats.org/officeDocument/2006/relationships/slideLayout" Target="../slideLayouts/slideLayout73.xml"/><Relationship Id="rId92" Type="http://schemas.openxmlformats.org/officeDocument/2006/relationships/image" Target="../media/image1.png"/><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74" Type="http://schemas.openxmlformats.org/officeDocument/2006/relationships/slideLayout" Target="../slideLayouts/slideLayout76.xml"/><Relationship Id="rId79" Type="http://schemas.openxmlformats.org/officeDocument/2006/relationships/slideLayout" Target="../slideLayouts/slideLayout81.xml"/><Relationship Id="rId87" Type="http://schemas.openxmlformats.org/officeDocument/2006/relationships/slideLayout" Target="../slideLayouts/slideLayout89.xml"/><Relationship Id="rId5" Type="http://schemas.openxmlformats.org/officeDocument/2006/relationships/slideLayout" Target="../slideLayouts/slideLayout7.xml"/><Relationship Id="rId61" Type="http://schemas.openxmlformats.org/officeDocument/2006/relationships/slideLayout" Target="../slideLayouts/slideLayout63.xml"/><Relationship Id="rId82" Type="http://schemas.openxmlformats.org/officeDocument/2006/relationships/slideLayout" Target="../slideLayouts/slideLayout84.xml"/><Relationship Id="rId90" Type="http://schemas.openxmlformats.org/officeDocument/2006/relationships/slideLayout" Target="../slideLayouts/slideLayout92.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slideLayout" Target="../slideLayouts/slideLayout71.xml"/><Relationship Id="rId77" Type="http://schemas.openxmlformats.org/officeDocument/2006/relationships/slideLayout" Target="../slideLayouts/slideLayout79.xml"/><Relationship Id="rId8" Type="http://schemas.openxmlformats.org/officeDocument/2006/relationships/slideLayout" Target="../slideLayouts/slideLayout10.xml"/><Relationship Id="rId51" Type="http://schemas.openxmlformats.org/officeDocument/2006/relationships/slideLayout" Target="../slideLayouts/slideLayout53.xml"/><Relationship Id="rId72" Type="http://schemas.openxmlformats.org/officeDocument/2006/relationships/slideLayout" Target="../slideLayouts/slideLayout74.xml"/><Relationship Id="rId80" Type="http://schemas.openxmlformats.org/officeDocument/2006/relationships/slideLayout" Target="../slideLayouts/slideLayout82.xml"/><Relationship Id="rId85" Type="http://schemas.openxmlformats.org/officeDocument/2006/relationships/slideLayout" Target="../slideLayouts/slideLayout87.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70" Type="http://schemas.openxmlformats.org/officeDocument/2006/relationships/slideLayout" Target="../slideLayouts/slideLayout72.xml"/><Relationship Id="rId75" Type="http://schemas.openxmlformats.org/officeDocument/2006/relationships/slideLayout" Target="../slideLayouts/slideLayout77.xml"/><Relationship Id="rId83" Type="http://schemas.openxmlformats.org/officeDocument/2006/relationships/slideLayout" Target="../slideLayouts/slideLayout85.xml"/><Relationship Id="rId88" Type="http://schemas.openxmlformats.org/officeDocument/2006/relationships/slideLayout" Target="../slideLayouts/slideLayout90.xml"/><Relationship Id="rId91"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73" Type="http://schemas.openxmlformats.org/officeDocument/2006/relationships/slideLayout" Target="../slideLayouts/slideLayout75.xml"/><Relationship Id="rId78" Type="http://schemas.openxmlformats.org/officeDocument/2006/relationships/slideLayout" Target="../slideLayouts/slideLayout80.xml"/><Relationship Id="rId81" Type="http://schemas.openxmlformats.org/officeDocument/2006/relationships/slideLayout" Target="../slideLayouts/slideLayout83.xml"/><Relationship Id="rId86" Type="http://schemas.openxmlformats.org/officeDocument/2006/relationships/slideLayout" Target="../slideLayouts/slideLayout88.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26" Type="http://schemas.openxmlformats.org/officeDocument/2006/relationships/slideLayout" Target="../slideLayouts/slideLayout118.xml"/><Relationship Id="rId39" Type="http://schemas.openxmlformats.org/officeDocument/2006/relationships/slideLayout" Target="../slideLayouts/slideLayout131.xml"/><Relationship Id="rId21" Type="http://schemas.openxmlformats.org/officeDocument/2006/relationships/slideLayout" Target="../slideLayouts/slideLayout113.xml"/><Relationship Id="rId34" Type="http://schemas.openxmlformats.org/officeDocument/2006/relationships/slideLayout" Target="../slideLayouts/slideLayout126.xml"/><Relationship Id="rId42" Type="http://schemas.openxmlformats.org/officeDocument/2006/relationships/slideLayout" Target="../slideLayouts/slideLayout134.xml"/><Relationship Id="rId47" Type="http://schemas.openxmlformats.org/officeDocument/2006/relationships/slideLayout" Target="../slideLayouts/slideLayout139.xml"/><Relationship Id="rId50" Type="http://schemas.openxmlformats.org/officeDocument/2006/relationships/slideLayout" Target="../slideLayouts/slideLayout142.xml"/><Relationship Id="rId55" Type="http://schemas.openxmlformats.org/officeDocument/2006/relationships/slideLayout" Target="../slideLayouts/slideLayout147.xml"/><Relationship Id="rId63" Type="http://schemas.openxmlformats.org/officeDocument/2006/relationships/slideLayout" Target="../slideLayouts/slideLayout155.xml"/><Relationship Id="rId68" Type="http://schemas.openxmlformats.org/officeDocument/2006/relationships/slideLayout" Target="../slideLayouts/slideLayout160.xml"/><Relationship Id="rId76" Type="http://schemas.openxmlformats.org/officeDocument/2006/relationships/slideLayout" Target="../slideLayouts/slideLayout168.xml"/><Relationship Id="rId84" Type="http://schemas.openxmlformats.org/officeDocument/2006/relationships/slideLayout" Target="../slideLayouts/slideLayout176.xml"/><Relationship Id="rId89" Type="http://schemas.openxmlformats.org/officeDocument/2006/relationships/slideLayout" Target="../slideLayouts/slideLayout181.xml"/><Relationship Id="rId7" Type="http://schemas.openxmlformats.org/officeDocument/2006/relationships/slideLayout" Target="../slideLayouts/slideLayout99.xml"/><Relationship Id="rId71" Type="http://schemas.openxmlformats.org/officeDocument/2006/relationships/slideLayout" Target="../slideLayouts/slideLayout163.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9" Type="http://schemas.openxmlformats.org/officeDocument/2006/relationships/slideLayout" Target="../slideLayouts/slideLayout121.xml"/><Relationship Id="rId11" Type="http://schemas.openxmlformats.org/officeDocument/2006/relationships/slideLayout" Target="../slideLayouts/slideLayout103.xml"/><Relationship Id="rId24" Type="http://schemas.openxmlformats.org/officeDocument/2006/relationships/slideLayout" Target="../slideLayouts/slideLayout116.xml"/><Relationship Id="rId32" Type="http://schemas.openxmlformats.org/officeDocument/2006/relationships/slideLayout" Target="../slideLayouts/slideLayout124.xml"/><Relationship Id="rId37" Type="http://schemas.openxmlformats.org/officeDocument/2006/relationships/slideLayout" Target="../slideLayouts/slideLayout129.xml"/><Relationship Id="rId40" Type="http://schemas.openxmlformats.org/officeDocument/2006/relationships/slideLayout" Target="../slideLayouts/slideLayout132.xml"/><Relationship Id="rId45" Type="http://schemas.openxmlformats.org/officeDocument/2006/relationships/slideLayout" Target="../slideLayouts/slideLayout137.xml"/><Relationship Id="rId53" Type="http://schemas.openxmlformats.org/officeDocument/2006/relationships/slideLayout" Target="../slideLayouts/slideLayout145.xml"/><Relationship Id="rId58" Type="http://schemas.openxmlformats.org/officeDocument/2006/relationships/slideLayout" Target="../slideLayouts/slideLayout150.xml"/><Relationship Id="rId66" Type="http://schemas.openxmlformats.org/officeDocument/2006/relationships/slideLayout" Target="../slideLayouts/slideLayout158.xml"/><Relationship Id="rId74" Type="http://schemas.openxmlformats.org/officeDocument/2006/relationships/slideLayout" Target="../slideLayouts/slideLayout166.xml"/><Relationship Id="rId79" Type="http://schemas.openxmlformats.org/officeDocument/2006/relationships/slideLayout" Target="../slideLayouts/slideLayout171.xml"/><Relationship Id="rId87" Type="http://schemas.openxmlformats.org/officeDocument/2006/relationships/slideLayout" Target="../slideLayouts/slideLayout179.xml"/><Relationship Id="rId5" Type="http://schemas.openxmlformats.org/officeDocument/2006/relationships/slideLayout" Target="../slideLayouts/slideLayout97.xml"/><Relationship Id="rId61" Type="http://schemas.openxmlformats.org/officeDocument/2006/relationships/slideLayout" Target="../slideLayouts/slideLayout153.xml"/><Relationship Id="rId82" Type="http://schemas.openxmlformats.org/officeDocument/2006/relationships/slideLayout" Target="../slideLayouts/slideLayout174.xml"/><Relationship Id="rId90" Type="http://schemas.openxmlformats.org/officeDocument/2006/relationships/slideLayout" Target="../slideLayouts/slideLayout182.xml"/><Relationship Id="rId19" Type="http://schemas.openxmlformats.org/officeDocument/2006/relationships/slideLayout" Target="../slideLayouts/slideLayout111.xml"/><Relationship Id="rId14" Type="http://schemas.openxmlformats.org/officeDocument/2006/relationships/slideLayout" Target="../slideLayouts/slideLayout106.xml"/><Relationship Id="rId22" Type="http://schemas.openxmlformats.org/officeDocument/2006/relationships/slideLayout" Target="../slideLayouts/slideLayout114.xml"/><Relationship Id="rId27" Type="http://schemas.openxmlformats.org/officeDocument/2006/relationships/slideLayout" Target="../slideLayouts/slideLayout119.xml"/><Relationship Id="rId30" Type="http://schemas.openxmlformats.org/officeDocument/2006/relationships/slideLayout" Target="../slideLayouts/slideLayout122.xml"/><Relationship Id="rId35" Type="http://schemas.openxmlformats.org/officeDocument/2006/relationships/slideLayout" Target="../slideLayouts/slideLayout127.xml"/><Relationship Id="rId43" Type="http://schemas.openxmlformats.org/officeDocument/2006/relationships/slideLayout" Target="../slideLayouts/slideLayout135.xml"/><Relationship Id="rId48" Type="http://schemas.openxmlformats.org/officeDocument/2006/relationships/slideLayout" Target="../slideLayouts/slideLayout140.xml"/><Relationship Id="rId56" Type="http://schemas.openxmlformats.org/officeDocument/2006/relationships/slideLayout" Target="../slideLayouts/slideLayout148.xml"/><Relationship Id="rId64" Type="http://schemas.openxmlformats.org/officeDocument/2006/relationships/slideLayout" Target="../slideLayouts/slideLayout156.xml"/><Relationship Id="rId69" Type="http://schemas.openxmlformats.org/officeDocument/2006/relationships/slideLayout" Target="../slideLayouts/slideLayout161.xml"/><Relationship Id="rId77" Type="http://schemas.openxmlformats.org/officeDocument/2006/relationships/slideLayout" Target="../slideLayouts/slideLayout169.xml"/><Relationship Id="rId8" Type="http://schemas.openxmlformats.org/officeDocument/2006/relationships/slideLayout" Target="../slideLayouts/slideLayout100.xml"/><Relationship Id="rId51" Type="http://schemas.openxmlformats.org/officeDocument/2006/relationships/slideLayout" Target="../slideLayouts/slideLayout143.xml"/><Relationship Id="rId72" Type="http://schemas.openxmlformats.org/officeDocument/2006/relationships/slideLayout" Target="../slideLayouts/slideLayout164.xml"/><Relationship Id="rId80" Type="http://schemas.openxmlformats.org/officeDocument/2006/relationships/slideLayout" Target="../slideLayouts/slideLayout172.xml"/><Relationship Id="rId85" Type="http://schemas.openxmlformats.org/officeDocument/2006/relationships/slideLayout" Target="../slideLayouts/slideLayout177.xml"/><Relationship Id="rId3" Type="http://schemas.openxmlformats.org/officeDocument/2006/relationships/slideLayout" Target="../slideLayouts/slideLayout95.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5" Type="http://schemas.openxmlformats.org/officeDocument/2006/relationships/slideLayout" Target="../slideLayouts/slideLayout117.xml"/><Relationship Id="rId33" Type="http://schemas.openxmlformats.org/officeDocument/2006/relationships/slideLayout" Target="../slideLayouts/slideLayout125.xml"/><Relationship Id="rId38" Type="http://schemas.openxmlformats.org/officeDocument/2006/relationships/slideLayout" Target="../slideLayouts/slideLayout130.xml"/><Relationship Id="rId46" Type="http://schemas.openxmlformats.org/officeDocument/2006/relationships/slideLayout" Target="../slideLayouts/slideLayout138.xml"/><Relationship Id="rId59" Type="http://schemas.openxmlformats.org/officeDocument/2006/relationships/slideLayout" Target="../slideLayouts/slideLayout151.xml"/><Relationship Id="rId67" Type="http://schemas.openxmlformats.org/officeDocument/2006/relationships/slideLayout" Target="../slideLayouts/slideLayout159.xml"/><Relationship Id="rId20" Type="http://schemas.openxmlformats.org/officeDocument/2006/relationships/slideLayout" Target="../slideLayouts/slideLayout112.xml"/><Relationship Id="rId41" Type="http://schemas.openxmlformats.org/officeDocument/2006/relationships/slideLayout" Target="../slideLayouts/slideLayout133.xml"/><Relationship Id="rId54" Type="http://schemas.openxmlformats.org/officeDocument/2006/relationships/slideLayout" Target="../slideLayouts/slideLayout146.xml"/><Relationship Id="rId62" Type="http://schemas.openxmlformats.org/officeDocument/2006/relationships/slideLayout" Target="../slideLayouts/slideLayout154.xml"/><Relationship Id="rId70" Type="http://schemas.openxmlformats.org/officeDocument/2006/relationships/slideLayout" Target="../slideLayouts/slideLayout162.xml"/><Relationship Id="rId75" Type="http://schemas.openxmlformats.org/officeDocument/2006/relationships/slideLayout" Target="../slideLayouts/slideLayout167.xml"/><Relationship Id="rId83" Type="http://schemas.openxmlformats.org/officeDocument/2006/relationships/slideLayout" Target="../slideLayouts/slideLayout175.xml"/><Relationship Id="rId88" Type="http://schemas.openxmlformats.org/officeDocument/2006/relationships/slideLayout" Target="../slideLayouts/slideLayout180.xml"/><Relationship Id="rId91" Type="http://schemas.openxmlformats.org/officeDocument/2006/relationships/theme" Target="../theme/theme3.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5" Type="http://schemas.openxmlformats.org/officeDocument/2006/relationships/slideLayout" Target="../slideLayouts/slideLayout107.xml"/><Relationship Id="rId23" Type="http://schemas.openxmlformats.org/officeDocument/2006/relationships/slideLayout" Target="../slideLayouts/slideLayout115.xml"/><Relationship Id="rId28" Type="http://schemas.openxmlformats.org/officeDocument/2006/relationships/slideLayout" Target="../slideLayouts/slideLayout120.xml"/><Relationship Id="rId36" Type="http://schemas.openxmlformats.org/officeDocument/2006/relationships/slideLayout" Target="../slideLayouts/slideLayout128.xml"/><Relationship Id="rId49" Type="http://schemas.openxmlformats.org/officeDocument/2006/relationships/slideLayout" Target="../slideLayouts/slideLayout141.xml"/><Relationship Id="rId57" Type="http://schemas.openxmlformats.org/officeDocument/2006/relationships/slideLayout" Target="../slideLayouts/slideLayout149.xml"/><Relationship Id="rId10" Type="http://schemas.openxmlformats.org/officeDocument/2006/relationships/slideLayout" Target="../slideLayouts/slideLayout102.xml"/><Relationship Id="rId31" Type="http://schemas.openxmlformats.org/officeDocument/2006/relationships/slideLayout" Target="../slideLayouts/slideLayout123.xml"/><Relationship Id="rId44" Type="http://schemas.openxmlformats.org/officeDocument/2006/relationships/slideLayout" Target="../slideLayouts/slideLayout136.xml"/><Relationship Id="rId52" Type="http://schemas.openxmlformats.org/officeDocument/2006/relationships/slideLayout" Target="../slideLayouts/slideLayout144.xml"/><Relationship Id="rId60" Type="http://schemas.openxmlformats.org/officeDocument/2006/relationships/slideLayout" Target="../slideLayouts/slideLayout152.xml"/><Relationship Id="rId65" Type="http://schemas.openxmlformats.org/officeDocument/2006/relationships/slideLayout" Target="../slideLayouts/slideLayout157.xml"/><Relationship Id="rId73" Type="http://schemas.openxmlformats.org/officeDocument/2006/relationships/slideLayout" Target="../slideLayouts/slideLayout165.xml"/><Relationship Id="rId78" Type="http://schemas.openxmlformats.org/officeDocument/2006/relationships/slideLayout" Target="../slideLayouts/slideLayout170.xml"/><Relationship Id="rId81" Type="http://schemas.openxmlformats.org/officeDocument/2006/relationships/slideLayout" Target="../slideLayouts/slideLayout173.xml"/><Relationship Id="rId86" Type="http://schemas.openxmlformats.org/officeDocument/2006/relationships/slideLayout" Target="../slideLayouts/slideLayout178.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61054DFC-4D37-4CCC-B383-311FBF4DCF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80930" y="324678"/>
            <a:ext cx="1320778" cy="1320778"/>
          </a:xfrm>
          <a:prstGeom prst="rect">
            <a:avLst/>
          </a:prstGeom>
        </p:spPr>
      </p:pic>
    </p:spTree>
    <p:extLst>
      <p:ext uri="{BB962C8B-B14F-4D97-AF65-F5344CB8AC3E}">
        <p14:creationId xmlns:p14="http://schemas.microsoft.com/office/powerpoint/2010/main" val="284363463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1800E45E-C608-4257-96D0-9E35558A10E5}"/>
              </a:ext>
            </a:extLst>
          </p:cNvPr>
          <p:cNvPicPr>
            <a:picLocks noChangeAspect="1"/>
          </p:cNvPicPr>
          <p:nvPr userDrawn="1"/>
        </p:nvPicPr>
        <p:blipFill>
          <a:blip r:embed="rId92">
            <a:extLst>
              <a:ext uri="{28A0092B-C50C-407E-A947-70E740481C1C}">
                <a14:useLocalDpi xmlns:a14="http://schemas.microsoft.com/office/drawing/2010/main" val="0"/>
              </a:ext>
            </a:extLst>
          </a:blip>
          <a:stretch>
            <a:fillRect/>
          </a:stretch>
        </p:blipFill>
        <p:spPr>
          <a:xfrm>
            <a:off x="-1480930" y="324678"/>
            <a:ext cx="1320778" cy="1320778"/>
          </a:xfrm>
          <a:prstGeom prst="rect">
            <a:avLst/>
          </a:prstGeom>
        </p:spPr>
      </p:pic>
    </p:spTree>
    <p:extLst>
      <p:ext uri="{BB962C8B-B14F-4D97-AF65-F5344CB8AC3E}">
        <p14:creationId xmlns:p14="http://schemas.microsoft.com/office/powerpoint/2010/main" val="233687260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710" r:id="rId47"/>
    <p:sldLayoutId id="2147483711" r:id="rId48"/>
    <p:sldLayoutId id="2147483712" r:id="rId49"/>
    <p:sldLayoutId id="2147483713" r:id="rId50"/>
    <p:sldLayoutId id="2147483714" r:id="rId51"/>
    <p:sldLayoutId id="2147483715" r:id="rId52"/>
    <p:sldLayoutId id="2147483716" r:id="rId53"/>
    <p:sldLayoutId id="2147483717" r:id="rId54"/>
    <p:sldLayoutId id="2147483718" r:id="rId55"/>
    <p:sldLayoutId id="2147483719" r:id="rId56"/>
    <p:sldLayoutId id="2147483720" r:id="rId57"/>
    <p:sldLayoutId id="2147483721" r:id="rId58"/>
    <p:sldLayoutId id="2147483722" r:id="rId59"/>
    <p:sldLayoutId id="2147483723" r:id="rId60"/>
    <p:sldLayoutId id="2147483724" r:id="rId61"/>
    <p:sldLayoutId id="2147483725" r:id="rId62"/>
    <p:sldLayoutId id="2147483726" r:id="rId63"/>
    <p:sldLayoutId id="2147483727" r:id="rId64"/>
    <p:sldLayoutId id="2147483728" r:id="rId65"/>
    <p:sldLayoutId id="2147483729" r:id="rId66"/>
    <p:sldLayoutId id="2147483730" r:id="rId67"/>
    <p:sldLayoutId id="2147483731" r:id="rId68"/>
    <p:sldLayoutId id="2147483732" r:id="rId69"/>
    <p:sldLayoutId id="2147483733" r:id="rId70"/>
    <p:sldLayoutId id="2147483734" r:id="rId71"/>
    <p:sldLayoutId id="2147483735" r:id="rId72"/>
    <p:sldLayoutId id="2147483736" r:id="rId73"/>
    <p:sldLayoutId id="2147483737" r:id="rId74"/>
    <p:sldLayoutId id="2147483738" r:id="rId75"/>
    <p:sldLayoutId id="2147483739" r:id="rId76"/>
    <p:sldLayoutId id="2147483740" r:id="rId77"/>
    <p:sldLayoutId id="2147483741" r:id="rId78"/>
    <p:sldLayoutId id="2147483742" r:id="rId79"/>
    <p:sldLayoutId id="2147483743" r:id="rId80"/>
    <p:sldLayoutId id="2147483744" r:id="rId81"/>
    <p:sldLayoutId id="2147483745" r:id="rId82"/>
    <p:sldLayoutId id="2147483746" r:id="rId83"/>
    <p:sldLayoutId id="2147483747" r:id="rId84"/>
    <p:sldLayoutId id="2147483748" r:id="rId85"/>
    <p:sldLayoutId id="2147483749" r:id="rId86"/>
    <p:sldLayoutId id="2147483750" r:id="rId87"/>
    <p:sldLayoutId id="2147483751" r:id="rId88"/>
    <p:sldLayoutId id="2147483752" r:id="rId89"/>
    <p:sldLayoutId id="2147483753" r:id="rId9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marL="0" marR="0" indent="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仓耳玄三M W05" panose="02020400000000000000" pitchFamily="18" charset="-122"/>
          <a:ea typeface="仓耳玄三M W05" panose="02020400000000000000" pitchFamily="18" charset="-122"/>
          <a:cs typeface="+mn-cs"/>
          <a:sym typeface="Ikaros-Regular"/>
        </a:defRPr>
      </a:lvl1pPr>
      <a:lvl2pPr marL="0" marR="0" indent="1143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2pPr>
      <a:lvl3pPr marL="0" marR="0" indent="2286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3pPr>
      <a:lvl4pPr marL="0" marR="0" indent="3429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4pPr>
      <a:lvl5pPr marL="0" marR="0" indent="4572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5pPr>
      <a:lvl6pPr marL="0" marR="0" indent="5715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6pPr>
      <a:lvl7pPr marL="0" marR="0" indent="6858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7pPr>
      <a:lvl8pPr marL="0" marR="0" indent="8001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8pPr>
      <a:lvl9pPr marL="0" marR="0" indent="9144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9pPr>
    </p:titleStyle>
    <p:bodyStyle>
      <a:lvl1pPr marL="129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1pPr>
      <a:lvl2pPr marL="351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2pPr>
      <a:lvl3pPr marL="574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3pPr>
      <a:lvl4pPr marL="796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4pPr>
      <a:lvl5pPr marL="1018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5pPr>
      <a:lvl6pPr marL="1240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6pPr>
      <a:lvl7pPr marL="1463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7pPr>
      <a:lvl8pPr marL="1685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8pPr>
      <a:lvl9pPr marL="1907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9pPr>
    </p:bodyStyle>
    <p:otherStyle>
      <a:lvl1pPr marL="0" marR="0" indent="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1pPr>
      <a:lvl2pPr marL="0" marR="0" indent="1143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2pPr>
      <a:lvl3pPr marL="0" marR="0" indent="2286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3pPr>
      <a:lvl4pPr marL="0" marR="0" indent="3429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4pPr>
      <a:lvl5pPr marL="0" marR="0" indent="4572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5pPr>
      <a:lvl6pPr marL="0" marR="0" indent="5715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6pPr>
      <a:lvl7pPr marL="0" marR="0" indent="6858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7pPr>
      <a:lvl8pPr marL="0" marR="0" indent="8001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8pPr>
      <a:lvl9pPr marL="0" marR="0" indent="9144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A21516FF-6596-44F8-912B-40014A827338}"/>
              </a:ext>
            </a:extLst>
          </p:cNvPr>
          <p:cNvSpPr txBox="1"/>
          <p:nvPr userDrawn="1"/>
        </p:nvSpPr>
        <p:spPr>
          <a:xfrm>
            <a:off x="0" y="-1656601"/>
            <a:ext cx="12192000"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CFCFCF"/>
                </a:solidFill>
                <a:effectLst/>
                <a:uFillTx/>
                <a:latin typeface="Helvetica Light"/>
                <a:ea typeface="Helvetica Light"/>
                <a:cs typeface="Helvetica Light"/>
                <a:sym typeface="Helvetica Light"/>
              </a:rPr>
              <a:t>www.9slide.vn</a:t>
            </a:r>
          </a:p>
        </p:txBody>
      </p:sp>
    </p:spTree>
    <p:extLst>
      <p:ext uri="{BB962C8B-B14F-4D97-AF65-F5344CB8AC3E}">
        <p14:creationId xmlns:p14="http://schemas.microsoft.com/office/powerpoint/2010/main" val="104311505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 id="2147483782" r:id="rId28"/>
    <p:sldLayoutId id="2147483783" r:id="rId29"/>
    <p:sldLayoutId id="2147483784" r:id="rId30"/>
    <p:sldLayoutId id="2147483785" r:id="rId31"/>
    <p:sldLayoutId id="2147483786" r:id="rId32"/>
    <p:sldLayoutId id="2147483787" r:id="rId33"/>
    <p:sldLayoutId id="2147483788" r:id="rId34"/>
    <p:sldLayoutId id="2147483789" r:id="rId35"/>
    <p:sldLayoutId id="2147483790" r:id="rId36"/>
    <p:sldLayoutId id="2147483791" r:id="rId37"/>
    <p:sldLayoutId id="2147483792" r:id="rId38"/>
    <p:sldLayoutId id="2147483793" r:id="rId39"/>
    <p:sldLayoutId id="2147483794" r:id="rId40"/>
    <p:sldLayoutId id="2147483795" r:id="rId41"/>
    <p:sldLayoutId id="2147483796" r:id="rId42"/>
    <p:sldLayoutId id="2147483797" r:id="rId43"/>
    <p:sldLayoutId id="2147483798" r:id="rId44"/>
    <p:sldLayoutId id="2147483799" r:id="rId45"/>
    <p:sldLayoutId id="2147483800" r:id="rId46"/>
    <p:sldLayoutId id="2147483801" r:id="rId47"/>
    <p:sldLayoutId id="2147483802" r:id="rId48"/>
    <p:sldLayoutId id="2147483803" r:id="rId49"/>
    <p:sldLayoutId id="2147483804" r:id="rId50"/>
    <p:sldLayoutId id="2147483805" r:id="rId51"/>
    <p:sldLayoutId id="2147483806" r:id="rId52"/>
    <p:sldLayoutId id="2147483807" r:id="rId53"/>
    <p:sldLayoutId id="2147483808" r:id="rId54"/>
    <p:sldLayoutId id="2147483809" r:id="rId55"/>
    <p:sldLayoutId id="2147483810" r:id="rId56"/>
    <p:sldLayoutId id="2147483811" r:id="rId57"/>
    <p:sldLayoutId id="2147483812" r:id="rId58"/>
    <p:sldLayoutId id="2147483813" r:id="rId59"/>
    <p:sldLayoutId id="2147483814" r:id="rId60"/>
    <p:sldLayoutId id="2147483815" r:id="rId61"/>
    <p:sldLayoutId id="2147483816" r:id="rId62"/>
    <p:sldLayoutId id="2147483817" r:id="rId63"/>
    <p:sldLayoutId id="2147483818" r:id="rId64"/>
    <p:sldLayoutId id="2147483819" r:id="rId65"/>
    <p:sldLayoutId id="2147483820" r:id="rId66"/>
    <p:sldLayoutId id="2147483821" r:id="rId67"/>
    <p:sldLayoutId id="2147483822" r:id="rId68"/>
    <p:sldLayoutId id="2147483823" r:id="rId69"/>
    <p:sldLayoutId id="2147483824" r:id="rId70"/>
    <p:sldLayoutId id="2147483825" r:id="rId71"/>
    <p:sldLayoutId id="2147483826" r:id="rId72"/>
    <p:sldLayoutId id="2147483827" r:id="rId73"/>
    <p:sldLayoutId id="2147483828" r:id="rId74"/>
    <p:sldLayoutId id="2147483829" r:id="rId75"/>
    <p:sldLayoutId id="2147483830" r:id="rId76"/>
    <p:sldLayoutId id="2147483831" r:id="rId77"/>
    <p:sldLayoutId id="2147483832" r:id="rId78"/>
    <p:sldLayoutId id="2147483833" r:id="rId79"/>
    <p:sldLayoutId id="2147483834" r:id="rId80"/>
    <p:sldLayoutId id="2147483835" r:id="rId81"/>
    <p:sldLayoutId id="2147483836" r:id="rId82"/>
    <p:sldLayoutId id="2147483837" r:id="rId83"/>
    <p:sldLayoutId id="2147483838" r:id="rId84"/>
    <p:sldLayoutId id="2147483839" r:id="rId85"/>
    <p:sldLayoutId id="2147483840" r:id="rId86"/>
    <p:sldLayoutId id="2147483841" r:id="rId87"/>
    <p:sldLayoutId id="2147483842" r:id="rId88"/>
    <p:sldLayoutId id="2147483843" r:id="rId89"/>
    <p:sldLayoutId id="2147483844" r:id="rId9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marL="0" marR="0" indent="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仓耳玄三M W05" panose="02020400000000000000" pitchFamily="18" charset="-122"/>
          <a:ea typeface="仓耳玄三M W05" panose="02020400000000000000" pitchFamily="18" charset="-122"/>
          <a:cs typeface="+mn-cs"/>
          <a:sym typeface="Ikaros-Regular"/>
        </a:defRPr>
      </a:lvl1pPr>
      <a:lvl2pPr marL="0" marR="0" indent="1143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2pPr>
      <a:lvl3pPr marL="0" marR="0" indent="2286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3pPr>
      <a:lvl4pPr marL="0" marR="0" indent="3429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4pPr>
      <a:lvl5pPr marL="0" marR="0" indent="4572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5pPr>
      <a:lvl6pPr marL="0" marR="0" indent="5715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6pPr>
      <a:lvl7pPr marL="0" marR="0" indent="6858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7pPr>
      <a:lvl8pPr marL="0" marR="0" indent="8001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8pPr>
      <a:lvl9pPr marL="0" marR="0" indent="9144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9pPr>
    </p:titleStyle>
    <p:bodyStyle>
      <a:lvl1pPr marL="129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1pPr>
      <a:lvl2pPr marL="351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2pPr>
      <a:lvl3pPr marL="574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3pPr>
      <a:lvl4pPr marL="796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4pPr>
      <a:lvl5pPr marL="1018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5pPr>
      <a:lvl6pPr marL="1240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6pPr>
      <a:lvl7pPr marL="1463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7pPr>
      <a:lvl8pPr marL="1685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8pPr>
      <a:lvl9pPr marL="1907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9pPr>
    </p:bodyStyle>
    <p:otherStyle>
      <a:lvl1pPr marL="0" marR="0" indent="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1pPr>
      <a:lvl2pPr marL="0" marR="0" indent="1143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2pPr>
      <a:lvl3pPr marL="0" marR="0" indent="2286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3pPr>
      <a:lvl4pPr marL="0" marR="0" indent="3429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4pPr>
      <a:lvl5pPr marL="0" marR="0" indent="4572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5pPr>
      <a:lvl6pPr marL="0" marR="0" indent="5715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6pPr>
      <a:lvl7pPr marL="0" marR="0" indent="6858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7pPr>
      <a:lvl8pPr marL="0" marR="0" indent="8001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8pPr>
      <a:lvl9pPr marL="0" marR="0" indent="9144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9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audio" Target="../media/audio3.wav"/><Relationship Id="rId1" Type="http://schemas.openxmlformats.org/officeDocument/2006/relationships/slideLayout" Target="../slideLayouts/slideLayout9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1.png"/><Relationship Id="rId9"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97.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5.png"/><Relationship Id="rId1" Type="http://schemas.openxmlformats.org/officeDocument/2006/relationships/slideLayout" Target="../slideLayouts/slideLayout9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
            <a:extLst>
              <a:ext uri="{FF2B5EF4-FFF2-40B4-BE49-F238E27FC236}">
                <a16:creationId xmlns:a16="http://schemas.microsoft.com/office/drawing/2014/main" id="{E0605DEE-C1A8-4684-B96A-166E3CE2876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4223" r="32642"/>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E51F8BE4-4471-4971-812B-202927E548DD}"/>
              </a:ext>
            </a:extLst>
          </p:cNvPr>
          <p:cNvPicPr>
            <a:picLocks noChangeAspect="1"/>
          </p:cNvPicPr>
          <p:nvPr/>
        </p:nvPicPr>
        <p:blipFill>
          <a:blip r:embed="rId3"/>
          <a:stretch>
            <a:fillRect/>
          </a:stretch>
        </p:blipFill>
        <p:spPr>
          <a:xfrm>
            <a:off x="5446068" y="1104548"/>
            <a:ext cx="6285521" cy="3103133"/>
          </a:xfrm>
          <a:prstGeom prst="rect">
            <a:avLst/>
          </a:prstGeom>
        </p:spPr>
      </p:pic>
      <p:pic>
        <p:nvPicPr>
          <p:cNvPr id="15" name="内容占位符 4" descr="C:\Users\Administrator\Desktop\千库网_开学季骑着铅笔飞行的卡通小女孩卡通形象_元素编号11115338.png千库网_开学季骑着铅笔飞行的卡通小女孩卡通形象_元素编号11115338">
            <a:extLst>
              <a:ext uri="{FF2B5EF4-FFF2-40B4-BE49-F238E27FC236}">
                <a16:creationId xmlns:a16="http://schemas.microsoft.com/office/drawing/2014/main" id="{89E0F6EE-4BA1-4FCE-8C20-69E77375B2DA}"/>
              </a:ext>
            </a:extLst>
          </p:cNvPr>
          <p:cNvPicPr>
            <a:picLocks noChangeAspect="1"/>
          </p:cNvPicPr>
          <p:nvPr/>
        </p:nvPicPr>
        <p:blipFill rotWithShape="1">
          <a:blip r:embed="rId4"/>
          <a:srcRect t="19122" b="25793"/>
          <a:stretch/>
        </p:blipFill>
        <p:spPr>
          <a:xfrm flipH="1">
            <a:off x="233008" y="3875315"/>
            <a:ext cx="3827649" cy="2982686"/>
          </a:xfrm>
          <a:prstGeom prst="rect">
            <a:avLst/>
          </a:prstGeom>
        </p:spPr>
      </p:pic>
    </p:spTree>
    <p:extLst>
      <p:ext uri="{BB962C8B-B14F-4D97-AF65-F5344CB8AC3E}">
        <p14:creationId xmlns:p14="http://schemas.microsoft.com/office/powerpoint/2010/main" val="2153219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49B283-875B-4A73-996E-5D5A1527E112}"/>
              </a:ext>
            </a:extLst>
          </p:cNvPr>
          <p:cNvSpPr/>
          <p:nvPr/>
        </p:nvSpPr>
        <p:spPr>
          <a:xfrm>
            <a:off x="14449" y="11875"/>
            <a:ext cx="7387321" cy="6846125"/>
          </a:xfrm>
          <a:prstGeom prst="rect">
            <a:avLst/>
          </a:prstGeom>
          <a:solidFill>
            <a:srgbClr val="FDE6D6">
              <a:alpha val="92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图片 4">
            <a:extLst>
              <a:ext uri="{FF2B5EF4-FFF2-40B4-BE49-F238E27FC236}">
                <a16:creationId xmlns:a16="http://schemas.microsoft.com/office/drawing/2014/main" id="{BC7CCA19-355C-474F-8C78-C4004AA0B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063" y="5600"/>
            <a:ext cx="1096971" cy="914400"/>
          </a:xfrm>
          <a:prstGeom prst="rect">
            <a:avLst/>
          </a:prstGeom>
        </p:spPr>
      </p:pic>
      <p:pic>
        <p:nvPicPr>
          <p:cNvPr id="11" name="Picture 10" descr="Gold Mr. Feels">
            <a:extLst>
              <a:ext uri="{FF2B5EF4-FFF2-40B4-BE49-F238E27FC236}">
                <a16:creationId xmlns:a16="http://schemas.microsoft.com/office/drawing/2014/main" id="{E2AF2473-6A41-4E2C-BC50-C1548AFEF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10" y="1148810"/>
            <a:ext cx="968915" cy="968915"/>
          </a:xfrm>
          <a:prstGeom prst="rect">
            <a:avLst/>
          </a:prstGeom>
        </p:spPr>
      </p:pic>
      <p:sp>
        <p:nvSpPr>
          <p:cNvPr id="14" name="Rectangle 13">
            <a:extLst>
              <a:ext uri="{FF2B5EF4-FFF2-40B4-BE49-F238E27FC236}">
                <a16:creationId xmlns:a16="http://schemas.microsoft.com/office/drawing/2014/main" id="{A05EE4A6-9428-44D9-8ABD-6A1DFE5843F3}"/>
              </a:ext>
            </a:extLst>
          </p:cNvPr>
          <p:cNvSpPr>
            <a:spLocks noChangeArrowheads="1"/>
          </p:cNvSpPr>
          <p:nvPr/>
        </p:nvSpPr>
        <p:spPr bwMode="auto">
          <a:xfrm>
            <a:off x="917908" y="1238149"/>
            <a:ext cx="61859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trong tranh là ngôi nhà ở thành phố</a:t>
            </a:r>
          </a:p>
        </p:txBody>
      </p:sp>
      <p:sp>
        <p:nvSpPr>
          <p:cNvPr id="15" name="Rectangle 14">
            <a:extLst>
              <a:ext uri="{FF2B5EF4-FFF2-40B4-BE49-F238E27FC236}">
                <a16:creationId xmlns:a16="http://schemas.microsoft.com/office/drawing/2014/main" id="{A7BB83ED-B5F0-41F8-AA1D-4DC255E7A99A}"/>
              </a:ext>
            </a:extLst>
          </p:cNvPr>
          <p:cNvSpPr>
            <a:spLocks noChangeArrowheads="1"/>
          </p:cNvSpPr>
          <p:nvPr/>
        </p:nvSpPr>
        <p:spPr bwMode="auto">
          <a:xfrm>
            <a:off x="975898" y="2383514"/>
            <a:ext cx="618599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có những thiết bị hiện đại như ti vi màn hình phẳng, điều hòa,…</a:t>
            </a:r>
          </a:p>
        </p:txBody>
      </p:sp>
      <p:sp>
        <p:nvSpPr>
          <p:cNvPr id="16" name="Rectangle 15">
            <a:extLst>
              <a:ext uri="{FF2B5EF4-FFF2-40B4-BE49-F238E27FC236}">
                <a16:creationId xmlns:a16="http://schemas.microsoft.com/office/drawing/2014/main" id="{FCF9ECD8-6DB9-4BDD-A5DE-C8DBF564FF83}"/>
              </a:ext>
            </a:extLst>
          </p:cNvPr>
          <p:cNvSpPr>
            <a:spLocks noChangeArrowheads="1"/>
          </p:cNvSpPr>
          <p:nvPr/>
        </p:nvSpPr>
        <p:spPr bwMode="auto">
          <a:xfrm>
            <a:off x="990325" y="3798299"/>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Tường của ngôi nhà được sơn màu hồng.</a:t>
            </a:r>
          </a:p>
        </p:txBody>
      </p:sp>
      <p:pic>
        <p:nvPicPr>
          <p:cNvPr id="17" name="Picture 16" descr="Gold Mr. Feels">
            <a:extLst>
              <a:ext uri="{FF2B5EF4-FFF2-40B4-BE49-F238E27FC236}">
                <a16:creationId xmlns:a16="http://schemas.microsoft.com/office/drawing/2014/main" id="{432C8F76-642B-4553-A685-CF244BE2C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38" y="2376198"/>
            <a:ext cx="968915" cy="968915"/>
          </a:xfrm>
          <a:prstGeom prst="rect">
            <a:avLst/>
          </a:prstGeom>
        </p:spPr>
      </p:pic>
      <p:pic>
        <p:nvPicPr>
          <p:cNvPr id="18" name="Picture 17" descr="Gold Mr. Feels">
            <a:extLst>
              <a:ext uri="{FF2B5EF4-FFF2-40B4-BE49-F238E27FC236}">
                <a16:creationId xmlns:a16="http://schemas.microsoft.com/office/drawing/2014/main" id="{B01591BC-0906-403D-BA7B-4FE9171FBA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64" y="3758871"/>
            <a:ext cx="968915" cy="968915"/>
          </a:xfrm>
          <a:prstGeom prst="rect">
            <a:avLst/>
          </a:prstGeom>
        </p:spPr>
      </p:pic>
      <p:sp>
        <p:nvSpPr>
          <p:cNvPr id="20" name="Rectangle 19">
            <a:extLst>
              <a:ext uri="{FF2B5EF4-FFF2-40B4-BE49-F238E27FC236}">
                <a16:creationId xmlns:a16="http://schemas.microsoft.com/office/drawing/2014/main" id="{AE26FAA6-9A15-4E6A-9C44-707A2095903E}"/>
              </a:ext>
            </a:extLst>
          </p:cNvPr>
          <p:cNvSpPr>
            <a:spLocks noChangeArrowheads="1"/>
          </p:cNvSpPr>
          <p:nvPr/>
        </p:nvSpPr>
        <p:spPr bwMode="auto">
          <a:xfrm>
            <a:off x="1057953" y="4872523"/>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này mang lại cho em cảm giác tiện nghi.</a:t>
            </a:r>
          </a:p>
        </p:txBody>
      </p:sp>
      <p:pic>
        <p:nvPicPr>
          <p:cNvPr id="22" name="Picture 21" descr="Gold Mr. Feels">
            <a:extLst>
              <a:ext uri="{FF2B5EF4-FFF2-40B4-BE49-F238E27FC236}">
                <a16:creationId xmlns:a16="http://schemas.microsoft.com/office/drawing/2014/main" id="{82874CD6-B278-4081-894B-E2EBD30D79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92" y="4833095"/>
            <a:ext cx="968915" cy="968915"/>
          </a:xfrm>
          <a:prstGeom prst="rect">
            <a:avLst/>
          </a:prstGeom>
        </p:spPr>
      </p:pic>
      <p:pic>
        <p:nvPicPr>
          <p:cNvPr id="13" name="Picture 12">
            <a:extLst>
              <a:ext uri="{FF2B5EF4-FFF2-40B4-BE49-F238E27FC236}">
                <a16:creationId xmlns:a16="http://schemas.microsoft.com/office/drawing/2014/main" id="{CD2A9A9D-8C61-49F7-80AF-EBB77E351B1A}"/>
              </a:ext>
            </a:extLst>
          </p:cNvPr>
          <p:cNvPicPr>
            <a:picLocks noChangeAspect="1"/>
          </p:cNvPicPr>
          <p:nvPr/>
        </p:nvPicPr>
        <p:blipFill>
          <a:blip r:embed="rId4"/>
          <a:stretch>
            <a:fillRect/>
          </a:stretch>
        </p:blipFill>
        <p:spPr>
          <a:xfrm>
            <a:off x="7526439" y="1731148"/>
            <a:ext cx="4644151" cy="3084100"/>
          </a:xfrm>
          <a:prstGeom prst="rect">
            <a:avLst/>
          </a:prstGeom>
        </p:spPr>
      </p:pic>
    </p:spTree>
    <p:extLst>
      <p:ext uri="{BB962C8B-B14F-4D97-AF65-F5344CB8AC3E}">
        <p14:creationId xmlns:p14="http://schemas.microsoft.com/office/powerpoint/2010/main" val="1576650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0-#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ABOUT…"/>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sz="2800" dirty="0"/>
              <a:t>PART</a:t>
            </a:r>
          </a:p>
          <a:p>
            <a:pPr algn="ctr">
              <a:defRPr sz="2400" b="1" cap="all" spc="480">
                <a:solidFill>
                  <a:srgbClr val="FFFFFF"/>
                </a:solidFill>
              </a:defRPr>
            </a:pPr>
            <a:r>
              <a:rPr lang="en-US" sz="2800" dirty="0"/>
              <a:t>ONE</a:t>
            </a:r>
            <a:endParaRPr sz="2800" dirty="0"/>
          </a:p>
        </p:txBody>
      </p:sp>
      <p:sp>
        <p:nvSpPr>
          <p:cNvPr id="1563" name="CREATIVE…"/>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TWO</a:t>
            </a:r>
          </a:p>
        </p:txBody>
      </p:sp>
      <p:sp>
        <p:nvSpPr>
          <p:cNvPr id="1564" name="SERVICES…"/>
          <p:cNvSpPr txBox="1">
            <a:spLocks noGrp="1"/>
          </p:cNvSpPr>
          <p:nvPr>
            <p:ph type="body" idx="4294967295"/>
          </p:nvPr>
        </p:nvSpPr>
        <p:spPr>
          <a:xfrm>
            <a:off x="10744200" y="4232275"/>
            <a:ext cx="1447800"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THREE</a:t>
            </a:r>
          </a:p>
        </p:txBody>
      </p:sp>
      <p:sp>
        <p:nvSpPr>
          <p:cNvPr id="1565" name="TEAM…"/>
          <p:cNvSpPr txBox="1">
            <a:spLocks noGrp="1"/>
          </p:cNvSpPr>
          <p:nvPr>
            <p:ph type="body" idx="4294967295"/>
          </p:nvPr>
        </p:nvSpPr>
        <p:spPr>
          <a:xfrm>
            <a:off x="10920413" y="4232275"/>
            <a:ext cx="1271587"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FOUR</a:t>
            </a:r>
          </a:p>
        </p:txBody>
      </p:sp>
      <p:pic>
        <p:nvPicPr>
          <p:cNvPr id="12" name="图片占位符 11">
            <a:extLst>
              <a:ext uri="{FF2B5EF4-FFF2-40B4-BE49-F238E27FC236}">
                <a16:creationId xmlns:a16="http://schemas.microsoft.com/office/drawing/2014/main" id="{5274220C-670B-4DCF-A7DB-46F524DC4A7C}"/>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t="25495" b="25495"/>
          <a:stretch/>
        </p:blipFill>
        <p:spPr>
          <a:xfrm>
            <a:off x="0" y="-47503"/>
            <a:ext cx="12192000" cy="2987675"/>
          </a:xfrm>
          <a:prstGeom prst="rect">
            <a:avLst/>
          </a:prstGeom>
        </p:spPr>
      </p:pic>
      <p:sp>
        <p:nvSpPr>
          <p:cNvPr id="2" name="Rectangle 1"/>
          <p:cNvSpPr/>
          <p:nvPr/>
        </p:nvSpPr>
        <p:spPr>
          <a:xfrm>
            <a:off x="14449" y="2940177"/>
            <a:ext cx="12192000" cy="3870325"/>
          </a:xfrm>
          <a:prstGeom prst="rect">
            <a:avLst/>
          </a:prstGeom>
          <a:solidFill>
            <a:srgbClr val="FDE6D6">
              <a:alpha val="92000"/>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组合 14">
            <a:extLst>
              <a:ext uri="{FF2B5EF4-FFF2-40B4-BE49-F238E27FC236}">
                <a16:creationId xmlns:a16="http://schemas.microsoft.com/office/drawing/2014/main" id="{36F0F926-938D-479E-8527-242778AA59FD}"/>
              </a:ext>
            </a:extLst>
          </p:cNvPr>
          <p:cNvGrpSpPr/>
          <p:nvPr/>
        </p:nvGrpSpPr>
        <p:grpSpPr>
          <a:xfrm>
            <a:off x="785804" y="841906"/>
            <a:ext cx="2680763" cy="2062099"/>
            <a:chOff x="123143" y="835189"/>
            <a:chExt cx="2680763" cy="2062099"/>
          </a:xfrm>
          <a:effectLst>
            <a:outerShdw blurRad="50800" dist="38100" dir="2700000" algn="tl" rotWithShape="0">
              <a:prstClr val="black">
                <a:alpha val="40000"/>
              </a:prstClr>
            </a:outerShdw>
          </a:effectLst>
        </p:grpSpPr>
        <p:sp>
          <p:nvSpPr>
            <p:cNvPr id="9" name="对话气泡: 矩形 13">
              <a:extLst>
                <a:ext uri="{FF2B5EF4-FFF2-40B4-BE49-F238E27FC236}">
                  <a16:creationId xmlns:a16="http://schemas.microsoft.com/office/drawing/2014/main" id="{47196B09-A95A-4353-99C0-8491BBDF705D}"/>
                </a:ext>
              </a:extLst>
            </p:cNvPr>
            <p:cNvSpPr/>
            <p:nvPr/>
          </p:nvSpPr>
          <p:spPr>
            <a:xfrm rot="20438918">
              <a:off x="123143" y="835189"/>
              <a:ext cx="2680763" cy="2062099"/>
            </a:xfrm>
            <a:custGeom>
              <a:avLst/>
              <a:gdLst>
                <a:gd name="connsiteX0" fmla="*/ 0 w 2414063"/>
                <a:gd name="connsiteY0" fmla="*/ 0 h 1435100"/>
                <a:gd name="connsiteX1" fmla="*/ 402344 w 2414063"/>
                <a:gd name="connsiteY1" fmla="*/ 0 h 1435100"/>
                <a:gd name="connsiteX2" fmla="*/ 402344 w 2414063"/>
                <a:gd name="connsiteY2" fmla="*/ 0 h 1435100"/>
                <a:gd name="connsiteX3" fmla="*/ 1005860 w 2414063"/>
                <a:gd name="connsiteY3" fmla="*/ 0 h 1435100"/>
                <a:gd name="connsiteX4" fmla="*/ 2414063 w 2414063"/>
                <a:gd name="connsiteY4" fmla="*/ 0 h 1435100"/>
                <a:gd name="connsiteX5" fmla="*/ 2414063 w 2414063"/>
                <a:gd name="connsiteY5" fmla="*/ 837142 h 1435100"/>
                <a:gd name="connsiteX6" fmla="*/ 2414063 w 2414063"/>
                <a:gd name="connsiteY6" fmla="*/ 837142 h 1435100"/>
                <a:gd name="connsiteX7" fmla="*/ 2414063 w 2414063"/>
                <a:gd name="connsiteY7" fmla="*/ 1195917 h 1435100"/>
                <a:gd name="connsiteX8" fmla="*/ 2414063 w 2414063"/>
                <a:gd name="connsiteY8" fmla="*/ 1435100 h 1435100"/>
                <a:gd name="connsiteX9" fmla="*/ 1005860 w 2414063"/>
                <a:gd name="connsiteY9" fmla="*/ 1435100 h 1435100"/>
                <a:gd name="connsiteX10" fmla="*/ 1180356 w 2414063"/>
                <a:gd name="connsiteY10" fmla="*/ 1824041 h 1435100"/>
                <a:gd name="connsiteX11" fmla="*/ 402344 w 2414063"/>
                <a:gd name="connsiteY11" fmla="*/ 1435100 h 1435100"/>
                <a:gd name="connsiteX12" fmla="*/ 0 w 2414063"/>
                <a:gd name="connsiteY12" fmla="*/ 1435100 h 1435100"/>
                <a:gd name="connsiteX13" fmla="*/ 0 w 2414063"/>
                <a:gd name="connsiteY13" fmla="*/ 1195917 h 1435100"/>
                <a:gd name="connsiteX14" fmla="*/ 0 w 2414063"/>
                <a:gd name="connsiteY14" fmla="*/ 837142 h 1435100"/>
                <a:gd name="connsiteX15" fmla="*/ 0 w 2414063"/>
                <a:gd name="connsiteY15" fmla="*/ 837142 h 1435100"/>
                <a:gd name="connsiteX16" fmla="*/ 0 w 2414063"/>
                <a:gd name="connsiteY16" fmla="*/ 0 h 1435100"/>
                <a:gd name="connsiteX0-1" fmla="*/ 0 w 2414063"/>
                <a:gd name="connsiteY0-2" fmla="*/ 0 h 1824041"/>
                <a:gd name="connsiteX1-3" fmla="*/ 402344 w 2414063"/>
                <a:gd name="connsiteY1-4" fmla="*/ 0 h 1824041"/>
                <a:gd name="connsiteX2-5" fmla="*/ 402344 w 2414063"/>
                <a:gd name="connsiteY2-6" fmla="*/ 0 h 1824041"/>
                <a:gd name="connsiteX3-7" fmla="*/ 1005860 w 2414063"/>
                <a:gd name="connsiteY3-8" fmla="*/ 0 h 1824041"/>
                <a:gd name="connsiteX4-9" fmla="*/ 2414063 w 2414063"/>
                <a:gd name="connsiteY4-10" fmla="*/ 837142 h 1824041"/>
                <a:gd name="connsiteX5-11" fmla="*/ 2414063 w 2414063"/>
                <a:gd name="connsiteY5-12" fmla="*/ 837142 h 1824041"/>
                <a:gd name="connsiteX6-13" fmla="*/ 2414063 w 2414063"/>
                <a:gd name="connsiteY6-14" fmla="*/ 1195917 h 1824041"/>
                <a:gd name="connsiteX7-15" fmla="*/ 2414063 w 2414063"/>
                <a:gd name="connsiteY7-16" fmla="*/ 1435100 h 1824041"/>
                <a:gd name="connsiteX8-17" fmla="*/ 1005860 w 2414063"/>
                <a:gd name="connsiteY8-18" fmla="*/ 1435100 h 1824041"/>
                <a:gd name="connsiteX9-19" fmla="*/ 1180356 w 2414063"/>
                <a:gd name="connsiteY9-20" fmla="*/ 1824041 h 1824041"/>
                <a:gd name="connsiteX10-21" fmla="*/ 402344 w 2414063"/>
                <a:gd name="connsiteY10-22" fmla="*/ 1435100 h 1824041"/>
                <a:gd name="connsiteX11-23" fmla="*/ 0 w 2414063"/>
                <a:gd name="connsiteY11-24" fmla="*/ 1435100 h 1824041"/>
                <a:gd name="connsiteX12-25" fmla="*/ 0 w 2414063"/>
                <a:gd name="connsiteY12-26" fmla="*/ 1195917 h 1824041"/>
                <a:gd name="connsiteX13-27" fmla="*/ 0 w 2414063"/>
                <a:gd name="connsiteY13-28" fmla="*/ 837142 h 1824041"/>
                <a:gd name="connsiteX14-29" fmla="*/ 0 w 2414063"/>
                <a:gd name="connsiteY14-30" fmla="*/ 837142 h 1824041"/>
                <a:gd name="connsiteX15-31" fmla="*/ 0 w 2414063"/>
                <a:gd name="connsiteY15-32" fmla="*/ 0 h 1824041"/>
                <a:gd name="connsiteX0-33" fmla="*/ 0 w 2414063"/>
                <a:gd name="connsiteY0-34" fmla="*/ 0 h 1824041"/>
                <a:gd name="connsiteX1-35" fmla="*/ 402344 w 2414063"/>
                <a:gd name="connsiteY1-36" fmla="*/ 0 h 1824041"/>
                <a:gd name="connsiteX2-37" fmla="*/ 402344 w 2414063"/>
                <a:gd name="connsiteY2-38" fmla="*/ 0 h 1824041"/>
                <a:gd name="connsiteX3-39" fmla="*/ 1958360 w 2414063"/>
                <a:gd name="connsiteY3-40" fmla="*/ 38100 h 1824041"/>
                <a:gd name="connsiteX4-41" fmla="*/ 2414063 w 2414063"/>
                <a:gd name="connsiteY4-42" fmla="*/ 837142 h 1824041"/>
                <a:gd name="connsiteX5-43" fmla="*/ 2414063 w 2414063"/>
                <a:gd name="connsiteY5-44" fmla="*/ 837142 h 1824041"/>
                <a:gd name="connsiteX6-45" fmla="*/ 2414063 w 2414063"/>
                <a:gd name="connsiteY6-46" fmla="*/ 1195917 h 1824041"/>
                <a:gd name="connsiteX7-47" fmla="*/ 2414063 w 2414063"/>
                <a:gd name="connsiteY7-48" fmla="*/ 1435100 h 1824041"/>
                <a:gd name="connsiteX8-49" fmla="*/ 1005860 w 2414063"/>
                <a:gd name="connsiteY8-50" fmla="*/ 1435100 h 1824041"/>
                <a:gd name="connsiteX9-51" fmla="*/ 1180356 w 2414063"/>
                <a:gd name="connsiteY9-52" fmla="*/ 1824041 h 1824041"/>
                <a:gd name="connsiteX10-53" fmla="*/ 402344 w 2414063"/>
                <a:gd name="connsiteY10-54" fmla="*/ 1435100 h 1824041"/>
                <a:gd name="connsiteX11-55" fmla="*/ 0 w 2414063"/>
                <a:gd name="connsiteY11-56" fmla="*/ 1435100 h 1824041"/>
                <a:gd name="connsiteX12-57" fmla="*/ 0 w 2414063"/>
                <a:gd name="connsiteY12-58" fmla="*/ 1195917 h 1824041"/>
                <a:gd name="connsiteX13-59" fmla="*/ 0 w 2414063"/>
                <a:gd name="connsiteY13-60" fmla="*/ 837142 h 1824041"/>
                <a:gd name="connsiteX14-61" fmla="*/ 0 w 2414063"/>
                <a:gd name="connsiteY14-62" fmla="*/ 837142 h 1824041"/>
                <a:gd name="connsiteX15-63" fmla="*/ 0 w 2414063"/>
                <a:gd name="connsiteY15-64" fmla="*/ 0 h 1824041"/>
                <a:gd name="connsiteX0-65" fmla="*/ 0 w 2414063"/>
                <a:gd name="connsiteY0-66" fmla="*/ 0 h 1824041"/>
                <a:gd name="connsiteX1-67" fmla="*/ 402344 w 2414063"/>
                <a:gd name="connsiteY1-68" fmla="*/ 0 h 1824041"/>
                <a:gd name="connsiteX2-69" fmla="*/ 402344 w 2414063"/>
                <a:gd name="connsiteY2-70" fmla="*/ 0 h 1824041"/>
                <a:gd name="connsiteX3-71" fmla="*/ 1958360 w 2414063"/>
                <a:gd name="connsiteY3-72" fmla="*/ 38100 h 1824041"/>
                <a:gd name="connsiteX4-73" fmla="*/ 2414063 w 2414063"/>
                <a:gd name="connsiteY4-74" fmla="*/ 837142 h 1824041"/>
                <a:gd name="connsiteX5-75" fmla="*/ 2414063 w 2414063"/>
                <a:gd name="connsiteY5-76" fmla="*/ 837142 h 1824041"/>
                <a:gd name="connsiteX6-77" fmla="*/ 2414063 w 2414063"/>
                <a:gd name="connsiteY6-78" fmla="*/ 1195917 h 1824041"/>
                <a:gd name="connsiteX7-79" fmla="*/ 1005860 w 2414063"/>
                <a:gd name="connsiteY7-80" fmla="*/ 1435100 h 1824041"/>
                <a:gd name="connsiteX8-81" fmla="*/ 1180356 w 2414063"/>
                <a:gd name="connsiteY8-82" fmla="*/ 1824041 h 1824041"/>
                <a:gd name="connsiteX9-83" fmla="*/ 402344 w 2414063"/>
                <a:gd name="connsiteY9-84" fmla="*/ 1435100 h 1824041"/>
                <a:gd name="connsiteX10-85" fmla="*/ 0 w 2414063"/>
                <a:gd name="connsiteY10-86" fmla="*/ 1435100 h 1824041"/>
                <a:gd name="connsiteX11-87" fmla="*/ 0 w 2414063"/>
                <a:gd name="connsiteY11-88" fmla="*/ 1195917 h 1824041"/>
                <a:gd name="connsiteX12-89" fmla="*/ 0 w 2414063"/>
                <a:gd name="connsiteY12-90" fmla="*/ 837142 h 1824041"/>
                <a:gd name="connsiteX13-91" fmla="*/ 0 w 2414063"/>
                <a:gd name="connsiteY13-92" fmla="*/ 837142 h 1824041"/>
                <a:gd name="connsiteX14-93" fmla="*/ 0 w 2414063"/>
                <a:gd name="connsiteY14-94" fmla="*/ 0 h 1824041"/>
                <a:gd name="connsiteX0-95" fmla="*/ 0 w 2414063"/>
                <a:gd name="connsiteY0-96" fmla="*/ 0 h 1824041"/>
                <a:gd name="connsiteX1-97" fmla="*/ 402344 w 2414063"/>
                <a:gd name="connsiteY1-98" fmla="*/ 0 h 1824041"/>
                <a:gd name="connsiteX2-99" fmla="*/ 402344 w 2414063"/>
                <a:gd name="connsiteY2-100" fmla="*/ 0 h 1824041"/>
                <a:gd name="connsiteX3-101" fmla="*/ 1958360 w 2414063"/>
                <a:gd name="connsiteY3-102" fmla="*/ 38100 h 1824041"/>
                <a:gd name="connsiteX4-103" fmla="*/ 2414063 w 2414063"/>
                <a:gd name="connsiteY4-104" fmla="*/ 837142 h 1824041"/>
                <a:gd name="connsiteX5-105" fmla="*/ 2414063 w 2414063"/>
                <a:gd name="connsiteY5-106" fmla="*/ 837142 h 1824041"/>
                <a:gd name="connsiteX6-107" fmla="*/ 2280713 w 2414063"/>
                <a:gd name="connsiteY6-108" fmla="*/ 1443567 h 1824041"/>
                <a:gd name="connsiteX7-109" fmla="*/ 1005860 w 2414063"/>
                <a:gd name="connsiteY7-110" fmla="*/ 1435100 h 1824041"/>
                <a:gd name="connsiteX8-111" fmla="*/ 1180356 w 2414063"/>
                <a:gd name="connsiteY8-112" fmla="*/ 1824041 h 1824041"/>
                <a:gd name="connsiteX9-113" fmla="*/ 402344 w 2414063"/>
                <a:gd name="connsiteY9-114" fmla="*/ 1435100 h 1824041"/>
                <a:gd name="connsiteX10-115" fmla="*/ 0 w 2414063"/>
                <a:gd name="connsiteY10-116" fmla="*/ 1435100 h 1824041"/>
                <a:gd name="connsiteX11-117" fmla="*/ 0 w 2414063"/>
                <a:gd name="connsiteY11-118" fmla="*/ 1195917 h 1824041"/>
                <a:gd name="connsiteX12-119" fmla="*/ 0 w 2414063"/>
                <a:gd name="connsiteY12-120" fmla="*/ 837142 h 1824041"/>
                <a:gd name="connsiteX13-121" fmla="*/ 0 w 2414063"/>
                <a:gd name="connsiteY13-122" fmla="*/ 837142 h 1824041"/>
                <a:gd name="connsiteX14-123" fmla="*/ 0 w 2414063"/>
                <a:gd name="connsiteY14-124" fmla="*/ 0 h 1824041"/>
                <a:gd name="connsiteX0-125" fmla="*/ 0 w 2623613"/>
                <a:gd name="connsiteY0-126" fmla="*/ 0 h 1824041"/>
                <a:gd name="connsiteX1-127" fmla="*/ 402344 w 2623613"/>
                <a:gd name="connsiteY1-128" fmla="*/ 0 h 1824041"/>
                <a:gd name="connsiteX2-129" fmla="*/ 402344 w 2623613"/>
                <a:gd name="connsiteY2-130" fmla="*/ 0 h 1824041"/>
                <a:gd name="connsiteX3-131" fmla="*/ 1958360 w 2623613"/>
                <a:gd name="connsiteY3-132" fmla="*/ 38100 h 1824041"/>
                <a:gd name="connsiteX4-133" fmla="*/ 2414063 w 2623613"/>
                <a:gd name="connsiteY4-134" fmla="*/ 837142 h 1824041"/>
                <a:gd name="connsiteX5-135" fmla="*/ 2623613 w 2623613"/>
                <a:gd name="connsiteY5-136" fmla="*/ 818092 h 1824041"/>
                <a:gd name="connsiteX6-137" fmla="*/ 2280713 w 2623613"/>
                <a:gd name="connsiteY6-138" fmla="*/ 1443567 h 1824041"/>
                <a:gd name="connsiteX7-139" fmla="*/ 1005860 w 2623613"/>
                <a:gd name="connsiteY7-140" fmla="*/ 1435100 h 1824041"/>
                <a:gd name="connsiteX8-141" fmla="*/ 1180356 w 2623613"/>
                <a:gd name="connsiteY8-142" fmla="*/ 1824041 h 1824041"/>
                <a:gd name="connsiteX9-143" fmla="*/ 402344 w 2623613"/>
                <a:gd name="connsiteY9-144" fmla="*/ 1435100 h 1824041"/>
                <a:gd name="connsiteX10-145" fmla="*/ 0 w 2623613"/>
                <a:gd name="connsiteY10-146" fmla="*/ 1435100 h 1824041"/>
                <a:gd name="connsiteX11-147" fmla="*/ 0 w 2623613"/>
                <a:gd name="connsiteY11-148" fmla="*/ 1195917 h 1824041"/>
                <a:gd name="connsiteX12-149" fmla="*/ 0 w 2623613"/>
                <a:gd name="connsiteY12-150" fmla="*/ 837142 h 1824041"/>
                <a:gd name="connsiteX13-151" fmla="*/ 0 w 2623613"/>
                <a:gd name="connsiteY13-152" fmla="*/ 837142 h 1824041"/>
                <a:gd name="connsiteX14-153" fmla="*/ 0 w 2623613"/>
                <a:gd name="connsiteY14-154" fmla="*/ 0 h 1824041"/>
                <a:gd name="connsiteX0-155" fmla="*/ 0 w 2623613"/>
                <a:gd name="connsiteY0-156" fmla="*/ 837142 h 1824041"/>
                <a:gd name="connsiteX1-157" fmla="*/ 402344 w 2623613"/>
                <a:gd name="connsiteY1-158" fmla="*/ 0 h 1824041"/>
                <a:gd name="connsiteX2-159" fmla="*/ 402344 w 2623613"/>
                <a:gd name="connsiteY2-160" fmla="*/ 0 h 1824041"/>
                <a:gd name="connsiteX3-161" fmla="*/ 1958360 w 2623613"/>
                <a:gd name="connsiteY3-162" fmla="*/ 38100 h 1824041"/>
                <a:gd name="connsiteX4-163" fmla="*/ 2414063 w 2623613"/>
                <a:gd name="connsiteY4-164" fmla="*/ 837142 h 1824041"/>
                <a:gd name="connsiteX5-165" fmla="*/ 2623613 w 2623613"/>
                <a:gd name="connsiteY5-166" fmla="*/ 818092 h 1824041"/>
                <a:gd name="connsiteX6-167" fmla="*/ 2280713 w 2623613"/>
                <a:gd name="connsiteY6-168" fmla="*/ 1443567 h 1824041"/>
                <a:gd name="connsiteX7-169" fmla="*/ 1005860 w 2623613"/>
                <a:gd name="connsiteY7-170" fmla="*/ 1435100 h 1824041"/>
                <a:gd name="connsiteX8-171" fmla="*/ 1180356 w 2623613"/>
                <a:gd name="connsiteY8-172" fmla="*/ 1824041 h 1824041"/>
                <a:gd name="connsiteX9-173" fmla="*/ 402344 w 2623613"/>
                <a:gd name="connsiteY9-174" fmla="*/ 1435100 h 1824041"/>
                <a:gd name="connsiteX10-175" fmla="*/ 0 w 2623613"/>
                <a:gd name="connsiteY10-176" fmla="*/ 1435100 h 1824041"/>
                <a:gd name="connsiteX11-177" fmla="*/ 0 w 2623613"/>
                <a:gd name="connsiteY11-178" fmla="*/ 1195917 h 1824041"/>
                <a:gd name="connsiteX12-179" fmla="*/ 0 w 2623613"/>
                <a:gd name="connsiteY12-180" fmla="*/ 837142 h 1824041"/>
                <a:gd name="connsiteX13-181" fmla="*/ 0 w 2623613"/>
                <a:gd name="connsiteY13-182" fmla="*/ 837142 h 1824041"/>
                <a:gd name="connsiteX0-183" fmla="*/ 0 w 2699813"/>
                <a:gd name="connsiteY0-184" fmla="*/ 322792 h 1824041"/>
                <a:gd name="connsiteX1-185" fmla="*/ 478544 w 2699813"/>
                <a:gd name="connsiteY1-186" fmla="*/ 0 h 1824041"/>
                <a:gd name="connsiteX2-187" fmla="*/ 478544 w 2699813"/>
                <a:gd name="connsiteY2-188" fmla="*/ 0 h 1824041"/>
                <a:gd name="connsiteX3-189" fmla="*/ 2034560 w 2699813"/>
                <a:gd name="connsiteY3-190" fmla="*/ 38100 h 1824041"/>
                <a:gd name="connsiteX4-191" fmla="*/ 2490263 w 2699813"/>
                <a:gd name="connsiteY4-192" fmla="*/ 837142 h 1824041"/>
                <a:gd name="connsiteX5-193" fmla="*/ 2699813 w 2699813"/>
                <a:gd name="connsiteY5-194" fmla="*/ 818092 h 1824041"/>
                <a:gd name="connsiteX6-195" fmla="*/ 2356913 w 2699813"/>
                <a:gd name="connsiteY6-196" fmla="*/ 1443567 h 1824041"/>
                <a:gd name="connsiteX7-197" fmla="*/ 1082060 w 2699813"/>
                <a:gd name="connsiteY7-198" fmla="*/ 1435100 h 1824041"/>
                <a:gd name="connsiteX8-199" fmla="*/ 1256556 w 2699813"/>
                <a:gd name="connsiteY8-200" fmla="*/ 1824041 h 1824041"/>
                <a:gd name="connsiteX9-201" fmla="*/ 478544 w 2699813"/>
                <a:gd name="connsiteY9-202" fmla="*/ 1435100 h 1824041"/>
                <a:gd name="connsiteX10-203" fmla="*/ 76200 w 2699813"/>
                <a:gd name="connsiteY10-204" fmla="*/ 1435100 h 1824041"/>
                <a:gd name="connsiteX11-205" fmla="*/ 76200 w 2699813"/>
                <a:gd name="connsiteY11-206" fmla="*/ 1195917 h 1824041"/>
                <a:gd name="connsiteX12-207" fmla="*/ 76200 w 2699813"/>
                <a:gd name="connsiteY12-208" fmla="*/ 837142 h 1824041"/>
                <a:gd name="connsiteX13-209" fmla="*/ 0 w 2699813"/>
                <a:gd name="connsiteY13-210" fmla="*/ 322792 h 1824041"/>
                <a:gd name="connsiteX0-211" fmla="*/ 0 w 2699813"/>
                <a:gd name="connsiteY0-212" fmla="*/ 322792 h 1824041"/>
                <a:gd name="connsiteX1-213" fmla="*/ 478544 w 2699813"/>
                <a:gd name="connsiteY1-214" fmla="*/ 0 h 1824041"/>
                <a:gd name="connsiteX2-215" fmla="*/ 478544 w 2699813"/>
                <a:gd name="connsiteY2-216" fmla="*/ 0 h 1824041"/>
                <a:gd name="connsiteX3-217" fmla="*/ 2034560 w 2699813"/>
                <a:gd name="connsiteY3-218" fmla="*/ 38100 h 1824041"/>
                <a:gd name="connsiteX4-219" fmla="*/ 2699813 w 2699813"/>
                <a:gd name="connsiteY4-220" fmla="*/ 818092 h 1824041"/>
                <a:gd name="connsiteX5-221" fmla="*/ 2356913 w 2699813"/>
                <a:gd name="connsiteY5-222" fmla="*/ 1443567 h 1824041"/>
                <a:gd name="connsiteX6-223" fmla="*/ 1082060 w 2699813"/>
                <a:gd name="connsiteY6-224" fmla="*/ 1435100 h 1824041"/>
                <a:gd name="connsiteX7-225" fmla="*/ 1256556 w 2699813"/>
                <a:gd name="connsiteY7-226" fmla="*/ 1824041 h 1824041"/>
                <a:gd name="connsiteX8-227" fmla="*/ 478544 w 2699813"/>
                <a:gd name="connsiteY8-228" fmla="*/ 1435100 h 1824041"/>
                <a:gd name="connsiteX9-229" fmla="*/ 76200 w 2699813"/>
                <a:gd name="connsiteY9-230" fmla="*/ 1435100 h 1824041"/>
                <a:gd name="connsiteX10-231" fmla="*/ 76200 w 2699813"/>
                <a:gd name="connsiteY10-232" fmla="*/ 1195917 h 1824041"/>
                <a:gd name="connsiteX11-233" fmla="*/ 76200 w 2699813"/>
                <a:gd name="connsiteY11-234" fmla="*/ 837142 h 1824041"/>
                <a:gd name="connsiteX12-235" fmla="*/ 0 w 2699813"/>
                <a:gd name="connsiteY12-236" fmla="*/ 322792 h 1824041"/>
                <a:gd name="connsiteX0-237" fmla="*/ 0 w 2699813"/>
                <a:gd name="connsiteY0-238" fmla="*/ 322792 h 1824041"/>
                <a:gd name="connsiteX1-239" fmla="*/ 478544 w 2699813"/>
                <a:gd name="connsiteY1-240" fmla="*/ 0 h 1824041"/>
                <a:gd name="connsiteX2-241" fmla="*/ 478544 w 2699813"/>
                <a:gd name="connsiteY2-242" fmla="*/ 0 h 1824041"/>
                <a:gd name="connsiteX3-243" fmla="*/ 2034560 w 2699813"/>
                <a:gd name="connsiteY3-244" fmla="*/ 38100 h 1824041"/>
                <a:gd name="connsiteX4-245" fmla="*/ 2699813 w 2699813"/>
                <a:gd name="connsiteY4-246" fmla="*/ 818092 h 1824041"/>
                <a:gd name="connsiteX5-247" fmla="*/ 2356913 w 2699813"/>
                <a:gd name="connsiteY5-248" fmla="*/ 1443567 h 1824041"/>
                <a:gd name="connsiteX6-249" fmla="*/ 1082060 w 2699813"/>
                <a:gd name="connsiteY6-250" fmla="*/ 1435100 h 1824041"/>
                <a:gd name="connsiteX7-251" fmla="*/ 1256556 w 2699813"/>
                <a:gd name="connsiteY7-252" fmla="*/ 1824041 h 1824041"/>
                <a:gd name="connsiteX8-253" fmla="*/ 478544 w 2699813"/>
                <a:gd name="connsiteY8-254" fmla="*/ 1435100 h 1824041"/>
                <a:gd name="connsiteX9-255" fmla="*/ 76200 w 2699813"/>
                <a:gd name="connsiteY9-256" fmla="*/ 1435100 h 1824041"/>
                <a:gd name="connsiteX10-257" fmla="*/ 76200 w 2699813"/>
                <a:gd name="connsiteY10-258" fmla="*/ 1195917 h 1824041"/>
                <a:gd name="connsiteX11-259" fmla="*/ 0 w 2699813"/>
                <a:gd name="connsiteY11-260" fmla="*/ 322792 h 1824041"/>
                <a:gd name="connsiteX0-261" fmla="*/ 0 w 2699813"/>
                <a:gd name="connsiteY0-262" fmla="*/ 322792 h 1824041"/>
                <a:gd name="connsiteX1-263" fmla="*/ 478544 w 2699813"/>
                <a:gd name="connsiteY1-264" fmla="*/ 0 h 1824041"/>
                <a:gd name="connsiteX2-265" fmla="*/ 478544 w 2699813"/>
                <a:gd name="connsiteY2-266" fmla="*/ 0 h 1824041"/>
                <a:gd name="connsiteX3-267" fmla="*/ 2034560 w 2699813"/>
                <a:gd name="connsiteY3-268" fmla="*/ 38100 h 1824041"/>
                <a:gd name="connsiteX4-269" fmla="*/ 2699813 w 2699813"/>
                <a:gd name="connsiteY4-270" fmla="*/ 818092 h 1824041"/>
                <a:gd name="connsiteX5-271" fmla="*/ 2356913 w 2699813"/>
                <a:gd name="connsiteY5-272" fmla="*/ 1443567 h 1824041"/>
                <a:gd name="connsiteX6-273" fmla="*/ 1082060 w 2699813"/>
                <a:gd name="connsiteY6-274" fmla="*/ 1435100 h 1824041"/>
                <a:gd name="connsiteX7-275" fmla="*/ 1256556 w 2699813"/>
                <a:gd name="connsiteY7-276" fmla="*/ 1824041 h 1824041"/>
                <a:gd name="connsiteX8-277" fmla="*/ 478544 w 2699813"/>
                <a:gd name="connsiteY8-278" fmla="*/ 1435100 h 1824041"/>
                <a:gd name="connsiteX9-279" fmla="*/ 76200 w 2699813"/>
                <a:gd name="connsiteY9-280" fmla="*/ 1435100 h 1824041"/>
                <a:gd name="connsiteX10-281" fmla="*/ 0 w 2699813"/>
                <a:gd name="connsiteY10-282" fmla="*/ 322792 h 1824041"/>
                <a:gd name="connsiteX0-283" fmla="*/ 0 w 2699813"/>
                <a:gd name="connsiteY0-284" fmla="*/ 418042 h 1824041"/>
                <a:gd name="connsiteX1-285" fmla="*/ 478544 w 2699813"/>
                <a:gd name="connsiteY1-286" fmla="*/ 0 h 1824041"/>
                <a:gd name="connsiteX2-287" fmla="*/ 478544 w 2699813"/>
                <a:gd name="connsiteY2-288" fmla="*/ 0 h 1824041"/>
                <a:gd name="connsiteX3-289" fmla="*/ 2034560 w 2699813"/>
                <a:gd name="connsiteY3-290" fmla="*/ 38100 h 1824041"/>
                <a:gd name="connsiteX4-291" fmla="*/ 2699813 w 2699813"/>
                <a:gd name="connsiteY4-292" fmla="*/ 818092 h 1824041"/>
                <a:gd name="connsiteX5-293" fmla="*/ 2356913 w 2699813"/>
                <a:gd name="connsiteY5-294" fmla="*/ 1443567 h 1824041"/>
                <a:gd name="connsiteX6-295" fmla="*/ 1082060 w 2699813"/>
                <a:gd name="connsiteY6-296" fmla="*/ 1435100 h 1824041"/>
                <a:gd name="connsiteX7-297" fmla="*/ 1256556 w 2699813"/>
                <a:gd name="connsiteY7-298" fmla="*/ 1824041 h 1824041"/>
                <a:gd name="connsiteX8-299" fmla="*/ 478544 w 2699813"/>
                <a:gd name="connsiteY8-300" fmla="*/ 1435100 h 1824041"/>
                <a:gd name="connsiteX9-301" fmla="*/ 76200 w 2699813"/>
                <a:gd name="connsiteY9-302" fmla="*/ 1435100 h 1824041"/>
                <a:gd name="connsiteX10-303" fmla="*/ 0 w 2699813"/>
                <a:gd name="connsiteY10-304" fmla="*/ 418042 h 1824041"/>
                <a:gd name="connsiteX0-305" fmla="*/ 0 w 2699813"/>
                <a:gd name="connsiteY0-306" fmla="*/ 494242 h 1900241"/>
                <a:gd name="connsiteX1-307" fmla="*/ 478544 w 2699813"/>
                <a:gd name="connsiteY1-308" fmla="*/ 76200 h 1900241"/>
                <a:gd name="connsiteX2-309" fmla="*/ 535694 w 2699813"/>
                <a:gd name="connsiteY2-310" fmla="*/ 0 h 1900241"/>
                <a:gd name="connsiteX3-311" fmla="*/ 2034560 w 2699813"/>
                <a:gd name="connsiteY3-312" fmla="*/ 114300 h 1900241"/>
                <a:gd name="connsiteX4-313" fmla="*/ 2699813 w 2699813"/>
                <a:gd name="connsiteY4-314" fmla="*/ 894292 h 1900241"/>
                <a:gd name="connsiteX5-315" fmla="*/ 2356913 w 2699813"/>
                <a:gd name="connsiteY5-316" fmla="*/ 1519767 h 1900241"/>
                <a:gd name="connsiteX6-317" fmla="*/ 1082060 w 2699813"/>
                <a:gd name="connsiteY6-318" fmla="*/ 1511300 h 1900241"/>
                <a:gd name="connsiteX7-319" fmla="*/ 1256556 w 2699813"/>
                <a:gd name="connsiteY7-320" fmla="*/ 1900241 h 1900241"/>
                <a:gd name="connsiteX8-321" fmla="*/ 478544 w 2699813"/>
                <a:gd name="connsiteY8-322" fmla="*/ 1511300 h 1900241"/>
                <a:gd name="connsiteX9-323" fmla="*/ 76200 w 2699813"/>
                <a:gd name="connsiteY9-324" fmla="*/ 1511300 h 1900241"/>
                <a:gd name="connsiteX10-325" fmla="*/ 0 w 2699813"/>
                <a:gd name="connsiteY10-326" fmla="*/ 494242 h 1900241"/>
                <a:gd name="connsiteX0-327" fmla="*/ 0 w 2699813"/>
                <a:gd name="connsiteY0-328" fmla="*/ 494242 h 1900241"/>
                <a:gd name="connsiteX1-329" fmla="*/ 478544 w 2699813"/>
                <a:gd name="connsiteY1-330" fmla="*/ 76200 h 1900241"/>
                <a:gd name="connsiteX2-331" fmla="*/ 535694 w 2699813"/>
                <a:gd name="connsiteY2-332" fmla="*/ 0 h 1900241"/>
                <a:gd name="connsiteX3-333" fmla="*/ 2053610 w 2699813"/>
                <a:gd name="connsiteY3-334" fmla="*/ 247650 h 1900241"/>
                <a:gd name="connsiteX4-335" fmla="*/ 2699813 w 2699813"/>
                <a:gd name="connsiteY4-336" fmla="*/ 894292 h 1900241"/>
                <a:gd name="connsiteX5-337" fmla="*/ 2356913 w 2699813"/>
                <a:gd name="connsiteY5-338" fmla="*/ 1519767 h 1900241"/>
                <a:gd name="connsiteX6-339" fmla="*/ 1082060 w 2699813"/>
                <a:gd name="connsiteY6-340" fmla="*/ 1511300 h 1900241"/>
                <a:gd name="connsiteX7-341" fmla="*/ 1256556 w 2699813"/>
                <a:gd name="connsiteY7-342" fmla="*/ 1900241 h 1900241"/>
                <a:gd name="connsiteX8-343" fmla="*/ 478544 w 2699813"/>
                <a:gd name="connsiteY8-344" fmla="*/ 1511300 h 1900241"/>
                <a:gd name="connsiteX9-345" fmla="*/ 76200 w 2699813"/>
                <a:gd name="connsiteY9-346" fmla="*/ 1511300 h 1900241"/>
                <a:gd name="connsiteX10-347" fmla="*/ 0 w 2699813"/>
                <a:gd name="connsiteY10-348" fmla="*/ 494242 h 1900241"/>
                <a:gd name="connsiteX0-349" fmla="*/ 0 w 2623613"/>
                <a:gd name="connsiteY0-350" fmla="*/ 494242 h 1900241"/>
                <a:gd name="connsiteX1-351" fmla="*/ 478544 w 2623613"/>
                <a:gd name="connsiteY1-352" fmla="*/ 76200 h 1900241"/>
                <a:gd name="connsiteX2-353" fmla="*/ 535694 w 2623613"/>
                <a:gd name="connsiteY2-354" fmla="*/ 0 h 1900241"/>
                <a:gd name="connsiteX3-355" fmla="*/ 2053610 w 2623613"/>
                <a:gd name="connsiteY3-356" fmla="*/ 247650 h 1900241"/>
                <a:gd name="connsiteX4-357" fmla="*/ 2623613 w 2623613"/>
                <a:gd name="connsiteY4-358" fmla="*/ 894292 h 1900241"/>
                <a:gd name="connsiteX5-359" fmla="*/ 2356913 w 2623613"/>
                <a:gd name="connsiteY5-360" fmla="*/ 1519767 h 1900241"/>
                <a:gd name="connsiteX6-361" fmla="*/ 1082060 w 2623613"/>
                <a:gd name="connsiteY6-362" fmla="*/ 1511300 h 1900241"/>
                <a:gd name="connsiteX7-363" fmla="*/ 1256556 w 2623613"/>
                <a:gd name="connsiteY7-364" fmla="*/ 1900241 h 1900241"/>
                <a:gd name="connsiteX8-365" fmla="*/ 478544 w 2623613"/>
                <a:gd name="connsiteY8-366" fmla="*/ 1511300 h 1900241"/>
                <a:gd name="connsiteX9-367" fmla="*/ 76200 w 2623613"/>
                <a:gd name="connsiteY9-368" fmla="*/ 1511300 h 1900241"/>
                <a:gd name="connsiteX10-369" fmla="*/ 0 w 2623613"/>
                <a:gd name="connsiteY10-370" fmla="*/ 494242 h 1900241"/>
                <a:gd name="connsiteX0-371" fmla="*/ 0 w 2680763"/>
                <a:gd name="connsiteY0-372" fmla="*/ 494242 h 1900241"/>
                <a:gd name="connsiteX1-373" fmla="*/ 478544 w 2680763"/>
                <a:gd name="connsiteY1-374" fmla="*/ 76200 h 1900241"/>
                <a:gd name="connsiteX2-375" fmla="*/ 535694 w 2680763"/>
                <a:gd name="connsiteY2-376" fmla="*/ 0 h 1900241"/>
                <a:gd name="connsiteX3-377" fmla="*/ 2053610 w 2680763"/>
                <a:gd name="connsiteY3-378" fmla="*/ 247650 h 1900241"/>
                <a:gd name="connsiteX4-379" fmla="*/ 2680763 w 2680763"/>
                <a:gd name="connsiteY4-380" fmla="*/ 913342 h 1900241"/>
                <a:gd name="connsiteX5-381" fmla="*/ 2356913 w 2680763"/>
                <a:gd name="connsiteY5-382" fmla="*/ 1519767 h 1900241"/>
                <a:gd name="connsiteX6-383" fmla="*/ 1082060 w 2680763"/>
                <a:gd name="connsiteY6-384" fmla="*/ 1511300 h 1900241"/>
                <a:gd name="connsiteX7-385" fmla="*/ 1256556 w 2680763"/>
                <a:gd name="connsiteY7-386" fmla="*/ 1900241 h 1900241"/>
                <a:gd name="connsiteX8-387" fmla="*/ 478544 w 2680763"/>
                <a:gd name="connsiteY8-388" fmla="*/ 1511300 h 1900241"/>
                <a:gd name="connsiteX9-389" fmla="*/ 76200 w 2680763"/>
                <a:gd name="connsiteY9-390" fmla="*/ 1511300 h 1900241"/>
                <a:gd name="connsiteX10-391" fmla="*/ 0 w 2680763"/>
                <a:gd name="connsiteY10-392" fmla="*/ 494242 h 190024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80763" h="1900241">
                  <a:moveTo>
                    <a:pt x="0" y="494242"/>
                  </a:moveTo>
                  <a:lnTo>
                    <a:pt x="478544" y="76200"/>
                  </a:lnTo>
                  <a:lnTo>
                    <a:pt x="535694" y="0"/>
                  </a:lnTo>
                  <a:lnTo>
                    <a:pt x="2053610" y="247650"/>
                  </a:lnTo>
                  <a:lnTo>
                    <a:pt x="2680763" y="913342"/>
                  </a:lnTo>
                  <a:lnTo>
                    <a:pt x="2356913" y="1519767"/>
                  </a:lnTo>
                  <a:lnTo>
                    <a:pt x="1082060" y="1511300"/>
                  </a:lnTo>
                  <a:lnTo>
                    <a:pt x="1256556" y="1900241"/>
                  </a:lnTo>
                  <a:lnTo>
                    <a:pt x="478544" y="1511300"/>
                  </a:lnTo>
                  <a:lnTo>
                    <a:pt x="76200" y="1511300"/>
                  </a:lnTo>
                  <a:lnTo>
                    <a:pt x="0" y="494242"/>
                  </a:lnTo>
                  <a:close/>
                </a:path>
              </a:pathLst>
            </a:custGeom>
            <a:pattFill prst="pct80">
              <a:fgClr>
                <a:srgbClr val="FB3E5D"/>
              </a:fgClr>
              <a:bgClr>
                <a:schemeClr val="bg1"/>
              </a:bgClr>
            </a:pattFill>
            <a:ln w="349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文本框 9">
              <a:extLst>
                <a:ext uri="{FF2B5EF4-FFF2-40B4-BE49-F238E27FC236}">
                  <a16:creationId xmlns:a16="http://schemas.microsoft.com/office/drawing/2014/main" id="{C0E955BD-18B9-43A4-859C-7C137D5A7F41}"/>
                </a:ext>
              </a:extLst>
            </p:cNvPr>
            <p:cNvSpPr txBox="1"/>
            <p:nvPr/>
          </p:nvSpPr>
          <p:spPr>
            <a:xfrm rot="20562051">
              <a:off x="282424" y="1594202"/>
              <a:ext cx="2362200" cy="857351"/>
            </a:xfrm>
            <a:prstGeom prst="rect">
              <a:avLst/>
            </a:prstGeom>
            <a:noFill/>
          </p:spPr>
          <p:txBody>
            <a:bodyPr wrap="square" rtlCol="0">
              <a:spAutoFit/>
            </a:bodyPr>
            <a:lstStyle/>
            <a:p>
              <a:pPr marL="0" marR="0" lvl="0" indent="0" algn="ctr" defTabSz="457200" rtl="0" eaLnBrk="1" fontAlgn="auto" latinLnBrk="0" hangingPunct="1">
                <a:lnSpc>
                  <a:spcPts val="5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FCCCC"/>
                  </a:solidFill>
                  <a:effectLst/>
                  <a:uLnTx/>
                  <a:uFillTx/>
                  <a:latin typeface="SVN-Nexa Rush Slab Black Shadow" panose="020B0606040200020203" pitchFamily="34" charset="0"/>
                  <a:ea typeface="字魂27号-布丁体" panose="00000500000000000000" charset="-122"/>
                  <a:cs typeface="Baloo" panose="03080902040302020200" pitchFamily="66" charset="0"/>
                </a:rPr>
                <a:t>2</a:t>
              </a:r>
            </a:p>
          </p:txBody>
        </p:sp>
      </p:grpSp>
      <p:pic>
        <p:nvPicPr>
          <p:cNvPr id="11" name="内容占位符 4" descr="C:\Users\Administrator\Desktop\千库网_开学季骑着铅笔飞行的卡通小女孩卡通形象_元素编号11115338.png千库网_开学季骑着铅笔飞行的卡通小女孩卡通形象_元素编号11115338">
            <a:extLst>
              <a:ext uri="{FF2B5EF4-FFF2-40B4-BE49-F238E27FC236}">
                <a16:creationId xmlns:a16="http://schemas.microsoft.com/office/drawing/2014/main" id="{68DFCD8C-405F-4AD2-9224-4EF083762036}"/>
              </a:ext>
            </a:extLst>
          </p:cNvPr>
          <p:cNvPicPr>
            <a:picLocks noChangeAspect="1"/>
          </p:cNvPicPr>
          <p:nvPr/>
        </p:nvPicPr>
        <p:blipFill rotWithShape="1">
          <a:blip r:embed="rId3"/>
          <a:srcRect t="19122" b="25793"/>
          <a:stretch/>
        </p:blipFill>
        <p:spPr>
          <a:xfrm flipH="1">
            <a:off x="7929209" y="3787775"/>
            <a:ext cx="3369565" cy="2625725"/>
          </a:xfrm>
          <a:prstGeom prst="rect">
            <a:avLst/>
          </a:prstGeom>
        </p:spPr>
      </p:pic>
      <p:pic>
        <p:nvPicPr>
          <p:cNvPr id="3" name="Picture 2">
            <a:extLst>
              <a:ext uri="{FF2B5EF4-FFF2-40B4-BE49-F238E27FC236}">
                <a16:creationId xmlns:a16="http://schemas.microsoft.com/office/drawing/2014/main" id="{DA373730-D700-4973-9361-4987BA0E4242}"/>
              </a:ext>
            </a:extLst>
          </p:cNvPr>
          <p:cNvPicPr>
            <a:picLocks noChangeAspect="1"/>
          </p:cNvPicPr>
          <p:nvPr/>
        </p:nvPicPr>
        <p:blipFill>
          <a:blip r:embed="rId4"/>
          <a:stretch>
            <a:fillRect/>
          </a:stretch>
        </p:blipFill>
        <p:spPr>
          <a:xfrm>
            <a:off x="519880" y="4472385"/>
            <a:ext cx="7974259" cy="1627773"/>
          </a:xfrm>
          <a:prstGeom prst="rect">
            <a:avLst/>
          </a:prstGeom>
        </p:spPr>
      </p:pic>
    </p:spTree>
    <p:extLst>
      <p:ext uri="{BB962C8B-B14F-4D97-AF65-F5344CB8AC3E}">
        <p14:creationId xmlns:p14="http://schemas.microsoft.com/office/powerpoint/2010/main" val="169658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62">
                                            <p:txEl>
                                              <p:pRg st="0" end="0"/>
                                            </p:txEl>
                                          </p:spTgt>
                                        </p:tgtEl>
                                        <p:attrNameLst>
                                          <p:attrName>style.visibility</p:attrName>
                                        </p:attrNameLst>
                                      </p:cBhvr>
                                      <p:to>
                                        <p:strVal val="visible"/>
                                      </p:to>
                                    </p:set>
                                    <p:animEffect transition="in" filter="fade">
                                      <p:cBhvr>
                                        <p:cTn id="10" dur="500"/>
                                        <p:tgtEl>
                                          <p:spTgt spid="156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62">
                                            <p:txEl>
                                              <p:pRg st="1" end="1"/>
                                            </p:txEl>
                                          </p:spTgt>
                                        </p:tgtEl>
                                        <p:attrNameLst>
                                          <p:attrName>style.visibility</p:attrName>
                                        </p:attrNameLst>
                                      </p:cBhvr>
                                      <p:to>
                                        <p:strVal val="visible"/>
                                      </p:to>
                                    </p:set>
                                    <p:animEffect transition="in" filter="fade">
                                      <p:cBhvr>
                                        <p:cTn id="13" dur="500"/>
                                        <p:tgtEl>
                                          <p:spTgt spid="156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63">
                                            <p:txEl>
                                              <p:pRg st="0" end="0"/>
                                            </p:txEl>
                                          </p:spTgt>
                                        </p:tgtEl>
                                        <p:attrNameLst>
                                          <p:attrName>style.visibility</p:attrName>
                                        </p:attrNameLst>
                                      </p:cBhvr>
                                      <p:to>
                                        <p:strVal val="visible"/>
                                      </p:to>
                                    </p:set>
                                    <p:animEffect transition="in" filter="fade">
                                      <p:cBhvr>
                                        <p:cTn id="16" dur="500"/>
                                        <p:tgtEl>
                                          <p:spTgt spid="156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63">
                                            <p:txEl>
                                              <p:pRg st="1" end="1"/>
                                            </p:txEl>
                                          </p:spTgt>
                                        </p:tgtEl>
                                        <p:attrNameLst>
                                          <p:attrName>style.visibility</p:attrName>
                                        </p:attrNameLst>
                                      </p:cBhvr>
                                      <p:to>
                                        <p:strVal val="visible"/>
                                      </p:to>
                                    </p:set>
                                    <p:animEffect transition="in" filter="fade">
                                      <p:cBhvr>
                                        <p:cTn id="19" dur="500"/>
                                        <p:tgtEl>
                                          <p:spTgt spid="156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64">
                                            <p:txEl>
                                              <p:pRg st="0" end="0"/>
                                            </p:txEl>
                                          </p:spTgt>
                                        </p:tgtEl>
                                        <p:attrNameLst>
                                          <p:attrName>style.visibility</p:attrName>
                                        </p:attrNameLst>
                                      </p:cBhvr>
                                      <p:to>
                                        <p:strVal val="visible"/>
                                      </p:to>
                                    </p:set>
                                    <p:animEffect transition="in" filter="fade">
                                      <p:cBhvr>
                                        <p:cTn id="22" dur="500"/>
                                        <p:tgtEl>
                                          <p:spTgt spid="156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64">
                                            <p:txEl>
                                              <p:pRg st="1" end="1"/>
                                            </p:txEl>
                                          </p:spTgt>
                                        </p:tgtEl>
                                        <p:attrNameLst>
                                          <p:attrName>style.visibility</p:attrName>
                                        </p:attrNameLst>
                                      </p:cBhvr>
                                      <p:to>
                                        <p:strVal val="visible"/>
                                      </p:to>
                                    </p:set>
                                    <p:animEffect transition="in" filter="fade">
                                      <p:cBhvr>
                                        <p:cTn id="25" dur="500"/>
                                        <p:tgtEl>
                                          <p:spTgt spid="1564">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65">
                                            <p:txEl>
                                              <p:pRg st="0" end="0"/>
                                            </p:txEl>
                                          </p:spTgt>
                                        </p:tgtEl>
                                        <p:attrNameLst>
                                          <p:attrName>style.visibility</p:attrName>
                                        </p:attrNameLst>
                                      </p:cBhvr>
                                      <p:to>
                                        <p:strVal val="visible"/>
                                      </p:to>
                                    </p:set>
                                    <p:animEffect transition="in" filter="fade">
                                      <p:cBhvr>
                                        <p:cTn id="28" dur="500"/>
                                        <p:tgtEl>
                                          <p:spTgt spid="1565">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5">
                                            <p:txEl>
                                              <p:pRg st="1" end="1"/>
                                            </p:txEl>
                                          </p:spTgt>
                                        </p:tgtEl>
                                        <p:attrNameLst>
                                          <p:attrName>style.visibility</p:attrName>
                                        </p:attrNameLst>
                                      </p:cBhvr>
                                      <p:to>
                                        <p:strVal val="visible"/>
                                      </p:to>
                                    </p:set>
                                    <p:animEffect transition="in" filter="fade">
                                      <p:cBhvr>
                                        <p:cTn id="31" dur="500"/>
                                        <p:tgtEl>
                                          <p:spTgt spid="1565">
                                            <p:txEl>
                                              <p:pRg st="1" end="1"/>
                                            </p:txEl>
                                          </p:spTgt>
                                        </p:tgtEl>
                                      </p:cBhvr>
                                    </p:animEffect>
                                  </p:childTnLst>
                                </p:cTn>
                              </p:par>
                              <p:par>
                                <p:cTn id="32" presetID="2" presetClass="entr" presetSubtype="8"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1"/>
                                          </p:val>
                                        </p:tav>
                                        <p:tav tm="100000">
                                          <p:val>
                                            <p:strVal val="#ppt_y"/>
                                          </p:val>
                                        </p:tav>
                                      </p:tavLst>
                                    </p:anim>
                                  </p:childTnLst>
                                </p:cTn>
                              </p:par>
                              <p:par>
                                <p:cTn id="41" presetID="53" presetClass="entr" presetSubtype="16"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fltVal val="0"/>
                                          </p:val>
                                        </p:tav>
                                        <p:tav tm="100000">
                                          <p:val>
                                            <p:strVal val="#ppt_h"/>
                                          </p:val>
                                        </p:tav>
                                      </p:tavLst>
                                    </p:anim>
                                    <p:animEffect transition="in" filter="fade">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2" grpId="0" build="p"/>
      <p:bldP spid="1563" grpId="0" build="p"/>
      <p:bldP spid="1564" grpId="0" build="p"/>
      <p:bldP spid="156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B825A84-402E-4838-B710-869F5C4BFD90}"/>
              </a:ext>
            </a:extLst>
          </p:cNvPr>
          <p:cNvSpPr/>
          <p:nvPr/>
        </p:nvSpPr>
        <p:spPr>
          <a:xfrm>
            <a:off x="1" y="0"/>
            <a:ext cx="12206448" cy="6905503"/>
          </a:xfrm>
          <a:prstGeom prst="rect">
            <a:avLst/>
          </a:prstGeom>
          <a:solidFill>
            <a:srgbClr val="FDE6D6">
              <a:alpha val="92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文本框 5">
            <a:extLst>
              <a:ext uri="{FF2B5EF4-FFF2-40B4-BE49-F238E27FC236}">
                <a16:creationId xmlns:a16="http://schemas.microsoft.com/office/drawing/2014/main" id="{7755CB5D-DB8B-435B-9758-89C228B27254}"/>
              </a:ext>
            </a:extLst>
          </p:cNvPr>
          <p:cNvSpPr txBox="1"/>
          <p:nvPr/>
        </p:nvSpPr>
        <p:spPr>
          <a:xfrm>
            <a:off x="3099856" y="207622"/>
            <a:ext cx="7978832" cy="707886"/>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lvl="0" defTabSz="457200" fontAlgn="ctr">
              <a:defRPr/>
            </a:pPr>
            <a:r>
              <a:rPr lang="vi-VN" sz="4000" dirty="0">
                <a:solidFill>
                  <a:srgbClr val="F40653"/>
                </a:solidFill>
                <a:latin typeface="Calibri" panose="020F0502020204030204" pitchFamily="34" charset="0"/>
                <a:cs typeface="Calibri" panose="020F0502020204030204" pitchFamily="34" charset="0"/>
              </a:rPr>
              <a:t>Viết đoạn văn tả ngôi nhà của em.</a:t>
            </a:r>
          </a:p>
        </p:txBody>
      </p:sp>
      <p:pic>
        <p:nvPicPr>
          <p:cNvPr id="28" name="Picture 27" descr="A picture containing text, vector graphics&#10;&#10;Description automatically generated">
            <a:extLst>
              <a:ext uri="{FF2B5EF4-FFF2-40B4-BE49-F238E27FC236}">
                <a16:creationId xmlns:a16="http://schemas.microsoft.com/office/drawing/2014/main" id="{0B914596-7F56-4913-9567-FE2FD07BF7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036" t="17419" r="24695" b="24946"/>
          <a:stretch/>
        </p:blipFill>
        <p:spPr>
          <a:xfrm>
            <a:off x="2486049" y="213873"/>
            <a:ext cx="613806" cy="640080"/>
          </a:xfrm>
          <a:prstGeom prst="rect">
            <a:avLst/>
          </a:prstGeom>
        </p:spPr>
      </p:pic>
      <p:sp>
        <p:nvSpPr>
          <p:cNvPr id="2" name="TextBox 1">
            <a:extLst>
              <a:ext uri="{FF2B5EF4-FFF2-40B4-BE49-F238E27FC236}">
                <a16:creationId xmlns:a16="http://schemas.microsoft.com/office/drawing/2014/main" id="{AEFDB8E9-55DD-4718-AF20-36B86C47C8AE}"/>
              </a:ext>
            </a:extLst>
          </p:cNvPr>
          <p:cNvSpPr txBox="1"/>
          <p:nvPr/>
        </p:nvSpPr>
        <p:spPr>
          <a:xfrm>
            <a:off x="528320" y="955040"/>
            <a:ext cx="5466080" cy="28752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p:txBody>
      </p:sp>
      <p:pic>
        <p:nvPicPr>
          <p:cNvPr id="1026" name="Picture 2" descr="Colorful Cartoon House on Blue Background. Illustration Stock Vector -  Illustration of landscape, grass: 60162977">
            <a:extLst>
              <a:ext uri="{FF2B5EF4-FFF2-40B4-BE49-F238E27FC236}">
                <a16:creationId xmlns:a16="http://schemas.microsoft.com/office/drawing/2014/main" id="{0CFB0BD7-56C4-41BD-B6FC-61CED1D5A8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560" y="1275791"/>
            <a:ext cx="7071360" cy="51090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E707F12-3EF4-4C27-840F-5D64511DCB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9248" y="-12681"/>
            <a:ext cx="1542752" cy="15427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6" t="42423" r="31471" b="13180"/>
          <a:stretch/>
        </p:blipFill>
        <p:spPr>
          <a:xfrm>
            <a:off x="-27222" y="-21521"/>
            <a:ext cx="12230260" cy="6879521"/>
          </a:xfrm>
          <a:prstGeom prst="rect">
            <a:avLst/>
          </a:prstGeom>
        </p:spPr>
      </p:pic>
      <p:pic>
        <p:nvPicPr>
          <p:cNvPr id="1026" name="Picture 2" descr="Hình ảnh Hình Trái Tim Dễ Thương Hình Hộp Nhỏ Màu Hồng Viền Màu Hồng Tình  Yêu Biên Giới Minh Họa, Tình Yêu Màu đỏ, Hình Dạng Cẩn Thận, Trái Tim đỏ">
            <a:extLst>
              <a:ext uri="{FF2B5EF4-FFF2-40B4-BE49-F238E27FC236}">
                <a16:creationId xmlns:a16="http://schemas.microsoft.com/office/drawing/2014/main" id="{1C37072F-97DA-4CA5-B9C7-4E7E2DE6A8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063" b="90000" l="5469" r="93438">
                        <a14:foregroundMark x1="9219" y1="50781" x2="9063" y2="56094"/>
                        <a14:foregroundMark x1="5469" y1="53750" x2="5938" y2="56250"/>
                        <a14:foregroundMark x1="67344" y1="9063" x2="73438" y2="9688"/>
                        <a14:foregroundMark x1="82344" y1="60781" x2="87656" y2="79219"/>
                        <a14:foregroundMark x1="93125" y1="74531" x2="93438" y2="76563"/>
                      </a14:backgroundRemoval>
                    </a14:imgEffect>
                  </a14:imgLayer>
                </a14:imgProps>
              </a:ext>
              <a:ext uri="{28A0092B-C50C-407E-A947-70E740481C1C}">
                <a14:useLocalDpi xmlns:a14="http://schemas.microsoft.com/office/drawing/2010/main" val="0"/>
              </a:ext>
            </a:extLst>
          </a:blip>
          <a:srcRect/>
          <a:stretch>
            <a:fillRect/>
          </a:stretch>
        </p:blipFill>
        <p:spPr bwMode="auto">
          <a:xfrm>
            <a:off x="3824201" y="1171963"/>
            <a:ext cx="3676167" cy="367616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A7FD259-8125-4AE5-87DF-0DD5C997A45B}"/>
              </a:ext>
            </a:extLst>
          </p:cNvPr>
          <p:cNvSpPr txBox="1"/>
          <p:nvPr/>
        </p:nvSpPr>
        <p:spPr>
          <a:xfrm>
            <a:off x="4549889" y="2714165"/>
            <a:ext cx="2172546" cy="10060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lvl="0" indent="0" algn="ctr" defTabSz="821531" rtl="0" eaLnBrk="1" fontAlgn="auto" latinLnBrk="0" hangingPunct="0">
              <a:lnSpc>
                <a:spcPct val="100000"/>
              </a:lnSpc>
              <a:spcBef>
                <a:spcPts val="0"/>
              </a:spcBef>
              <a:spcAft>
                <a:spcPts val="0"/>
              </a:spcAft>
              <a:buClrTx/>
              <a:buSzTx/>
              <a:buFontTx/>
              <a:buNone/>
              <a:tabLst/>
              <a:defRPr/>
            </a:pPr>
            <a:r>
              <a:rPr lang="en-US" sz="2800" b="1" dirty="0" err="1">
                <a:solidFill>
                  <a:srgbClr val="FF0000"/>
                </a:solidFill>
                <a:latin typeface="Calibri" panose="020F0502020204030204" pitchFamily="34" charset="0"/>
                <a:ea typeface="Helvetica Light"/>
                <a:cs typeface="Calibri" panose="020F0502020204030204" pitchFamily="34" charset="0"/>
                <a:sym typeface="Helvetica Light"/>
              </a:rPr>
              <a:t>Tả</a:t>
            </a:r>
            <a:r>
              <a:rPr lang="en-US" sz="28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2800" b="1" dirty="0" err="1">
                <a:solidFill>
                  <a:srgbClr val="FF0000"/>
                </a:solidFill>
                <a:latin typeface="Calibri" panose="020F0502020204030204" pitchFamily="34" charset="0"/>
                <a:ea typeface="Helvetica Light"/>
                <a:cs typeface="Calibri" panose="020F0502020204030204" pitchFamily="34" charset="0"/>
                <a:sym typeface="Helvetica Light"/>
              </a:rPr>
              <a:t>ngôi</a:t>
            </a:r>
            <a:r>
              <a:rPr lang="en-US" sz="28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2800" b="1" dirty="0" err="1">
                <a:solidFill>
                  <a:srgbClr val="FF0000"/>
                </a:solidFill>
                <a:latin typeface="Calibri" panose="020F0502020204030204" pitchFamily="34" charset="0"/>
                <a:ea typeface="Helvetica Light"/>
                <a:cs typeface="Calibri" panose="020F0502020204030204" pitchFamily="34" charset="0"/>
                <a:sym typeface="Helvetica Light"/>
              </a:rPr>
              <a:t>nhà</a:t>
            </a:r>
            <a:r>
              <a:rPr lang="en-US" sz="28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2800" b="1" dirty="0" err="1">
                <a:solidFill>
                  <a:srgbClr val="FF0000"/>
                </a:solidFill>
                <a:latin typeface="Calibri" panose="020F0502020204030204" pitchFamily="34" charset="0"/>
                <a:ea typeface="Helvetica Light"/>
                <a:cs typeface="Calibri" panose="020F0502020204030204" pitchFamily="34" charset="0"/>
                <a:sym typeface="Helvetica Light"/>
              </a:rPr>
              <a:t>của</a:t>
            </a:r>
            <a:r>
              <a:rPr lang="en-US" sz="28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2800" b="1" dirty="0" err="1">
                <a:solidFill>
                  <a:srgbClr val="FF0000"/>
                </a:solidFill>
                <a:latin typeface="Calibri" panose="020F0502020204030204" pitchFamily="34" charset="0"/>
                <a:ea typeface="Helvetica Light"/>
                <a:cs typeface="Calibri" panose="020F0502020204030204" pitchFamily="34" charset="0"/>
                <a:sym typeface="Helvetica Light"/>
              </a:rPr>
              <a:t>em</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endParaRPr>
          </a:p>
        </p:txBody>
      </p:sp>
      <p:grpSp>
        <p:nvGrpSpPr>
          <p:cNvPr id="11" name="Group 10">
            <a:extLst>
              <a:ext uri="{FF2B5EF4-FFF2-40B4-BE49-F238E27FC236}">
                <a16:creationId xmlns:a16="http://schemas.microsoft.com/office/drawing/2014/main" id="{989B0118-57D0-4137-85BC-764740F74F33}"/>
              </a:ext>
            </a:extLst>
          </p:cNvPr>
          <p:cNvGrpSpPr/>
          <p:nvPr/>
        </p:nvGrpSpPr>
        <p:grpSpPr>
          <a:xfrm>
            <a:off x="2729543" y="312104"/>
            <a:ext cx="2798841" cy="1015663"/>
            <a:chOff x="6961239" y="589254"/>
            <a:chExt cx="2477729" cy="1015663"/>
          </a:xfrm>
        </p:grpSpPr>
        <p:sp>
          <p:nvSpPr>
            <p:cNvPr id="12" name="Rectangle: Rounded Corners 11">
              <a:extLst>
                <a:ext uri="{FF2B5EF4-FFF2-40B4-BE49-F238E27FC236}">
                  <a16:creationId xmlns:a16="http://schemas.microsoft.com/office/drawing/2014/main" id="{A61513CA-EAD3-4981-BB91-65735B6FA3AE}"/>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3" name="TextBox 12">
              <a:extLst>
                <a:ext uri="{FF2B5EF4-FFF2-40B4-BE49-F238E27FC236}">
                  <a16:creationId xmlns:a16="http://schemas.microsoft.com/office/drawing/2014/main" id="{7788C2DF-8FBF-4993-98D0-7E0F8B6A3758}"/>
                </a:ext>
              </a:extLst>
            </p:cNvPr>
            <p:cNvSpPr txBox="1"/>
            <p:nvPr/>
          </p:nvSpPr>
          <p:spPr>
            <a:xfrm>
              <a:off x="7052197" y="589254"/>
              <a:ext cx="237025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Giới</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thiệu</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về</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ngôi</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nhà</a:t>
              </a:r>
              <a:endPar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p:txBody>
        </p:sp>
      </p:grpSp>
      <p:cxnSp>
        <p:nvCxnSpPr>
          <p:cNvPr id="14" name="Straight Arrow Connector 13">
            <a:extLst>
              <a:ext uri="{FF2B5EF4-FFF2-40B4-BE49-F238E27FC236}">
                <a16:creationId xmlns:a16="http://schemas.microsoft.com/office/drawing/2014/main" id="{58ED24F3-A246-43F1-A3CA-F0DA9F12E5DA}"/>
              </a:ext>
            </a:extLst>
          </p:cNvPr>
          <p:cNvCxnSpPr>
            <a:cxnSpLocks/>
          </p:cNvCxnSpPr>
          <p:nvPr/>
        </p:nvCxnSpPr>
        <p:spPr>
          <a:xfrm flipH="1" flipV="1">
            <a:off x="5232127" y="1350093"/>
            <a:ext cx="555190" cy="85537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DFB37A44-018E-481E-BB11-C847F5358596}"/>
              </a:ext>
            </a:extLst>
          </p:cNvPr>
          <p:cNvGrpSpPr/>
          <p:nvPr/>
        </p:nvGrpSpPr>
        <p:grpSpPr>
          <a:xfrm>
            <a:off x="27222" y="1232465"/>
            <a:ext cx="2270326" cy="1230979"/>
            <a:chOff x="9751144" y="980765"/>
            <a:chExt cx="2270326" cy="553999"/>
          </a:xfrm>
        </p:grpSpPr>
        <p:sp>
          <p:nvSpPr>
            <p:cNvPr id="16" name="Rectangle: Rounded Corners 15">
              <a:extLst>
                <a:ext uri="{FF2B5EF4-FFF2-40B4-BE49-F238E27FC236}">
                  <a16:creationId xmlns:a16="http://schemas.microsoft.com/office/drawing/2014/main" id="{4DF80F15-B1EB-4418-9074-7CDCC83E097E}"/>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Ikaros-Regular"/>
              </a:endParaRPr>
            </a:p>
          </p:txBody>
        </p:sp>
        <p:sp>
          <p:nvSpPr>
            <p:cNvPr id="17" name="TextBox 16">
              <a:extLst>
                <a:ext uri="{FF2B5EF4-FFF2-40B4-BE49-F238E27FC236}">
                  <a16:creationId xmlns:a16="http://schemas.microsoft.com/office/drawing/2014/main" id="{24C3E15E-6CBA-4B91-81B8-B77B64036518}"/>
                </a:ext>
              </a:extLst>
            </p:cNvPr>
            <p:cNvSpPr txBox="1"/>
            <p:nvPr/>
          </p:nvSpPr>
          <p:spPr>
            <a:xfrm>
              <a:off x="9762013" y="1053905"/>
              <a:ext cx="2259457" cy="37398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Gia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đình</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em</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ở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đó</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từ</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khi</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nào</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grpSp>
      <p:cxnSp>
        <p:nvCxnSpPr>
          <p:cNvPr id="21" name="Straight Arrow Connector 20">
            <a:extLst>
              <a:ext uri="{FF2B5EF4-FFF2-40B4-BE49-F238E27FC236}">
                <a16:creationId xmlns:a16="http://schemas.microsoft.com/office/drawing/2014/main" id="{A517480B-F506-4345-AFD5-AE6FFCE2CEBC}"/>
              </a:ext>
            </a:extLst>
          </p:cNvPr>
          <p:cNvCxnSpPr>
            <a:cxnSpLocks/>
            <a:stCxn id="12" idx="1"/>
            <a:endCxn id="23" idx="3"/>
          </p:cNvCxnSpPr>
          <p:nvPr/>
        </p:nvCxnSpPr>
        <p:spPr>
          <a:xfrm flipH="1" flipV="1">
            <a:off x="2275808" y="581621"/>
            <a:ext cx="453735" cy="25569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8AF18EE2-D9CC-4697-AD0C-4F63FC1FDFD2}"/>
              </a:ext>
            </a:extLst>
          </p:cNvPr>
          <p:cNvGrpSpPr/>
          <p:nvPr/>
        </p:nvGrpSpPr>
        <p:grpSpPr>
          <a:xfrm>
            <a:off x="45843" y="298370"/>
            <a:ext cx="2240834" cy="560250"/>
            <a:chOff x="8521449" y="2053113"/>
            <a:chExt cx="1470341" cy="560250"/>
          </a:xfrm>
        </p:grpSpPr>
        <p:sp>
          <p:nvSpPr>
            <p:cNvPr id="23" name="Rectangle: Rounded Corners 22">
              <a:extLst>
                <a:ext uri="{FF2B5EF4-FFF2-40B4-BE49-F238E27FC236}">
                  <a16:creationId xmlns:a16="http://schemas.microsoft.com/office/drawing/2014/main" id="{A16FB44F-04E1-4018-AD07-64ADD9F4049D}"/>
                </a:ext>
              </a:extLst>
            </p:cNvPr>
            <p:cNvSpPr/>
            <p:nvPr/>
          </p:nvSpPr>
          <p:spPr>
            <a:xfrm>
              <a:off x="8521449" y="2059364"/>
              <a:ext cx="1463209" cy="553999"/>
            </a:xfrm>
            <a:custGeom>
              <a:avLst/>
              <a:gdLst>
                <a:gd name="connsiteX0" fmla="*/ 0 w 1463209"/>
                <a:gd name="connsiteY0" fmla="*/ 92335 h 553999"/>
                <a:gd name="connsiteX1" fmla="*/ 92335 w 1463209"/>
                <a:gd name="connsiteY1" fmla="*/ 0 h 553999"/>
                <a:gd name="connsiteX2" fmla="*/ 757175 w 1463209"/>
                <a:gd name="connsiteY2" fmla="*/ 0 h 553999"/>
                <a:gd name="connsiteX3" fmla="*/ 1370874 w 1463209"/>
                <a:gd name="connsiteY3" fmla="*/ 0 h 553999"/>
                <a:gd name="connsiteX4" fmla="*/ 1463209 w 1463209"/>
                <a:gd name="connsiteY4" fmla="*/ 92335 h 553999"/>
                <a:gd name="connsiteX5" fmla="*/ 1463209 w 1463209"/>
                <a:gd name="connsiteY5" fmla="*/ 461664 h 553999"/>
                <a:gd name="connsiteX6" fmla="*/ 1370874 w 1463209"/>
                <a:gd name="connsiteY6" fmla="*/ 553999 h 553999"/>
                <a:gd name="connsiteX7" fmla="*/ 706034 w 1463209"/>
                <a:gd name="connsiteY7" fmla="*/ 553999 h 553999"/>
                <a:gd name="connsiteX8" fmla="*/ 92335 w 1463209"/>
                <a:gd name="connsiteY8" fmla="*/ 553999 h 553999"/>
                <a:gd name="connsiteX9" fmla="*/ 0 w 1463209"/>
                <a:gd name="connsiteY9" fmla="*/ 461664 h 553999"/>
                <a:gd name="connsiteX10" fmla="*/ 0 w 1463209"/>
                <a:gd name="connsiteY10"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3209" h="553999" fill="none" extrusionOk="0">
                  <a:moveTo>
                    <a:pt x="0" y="92335"/>
                  </a:moveTo>
                  <a:cubicBezTo>
                    <a:pt x="-4735" y="30303"/>
                    <a:pt x="40932" y="1325"/>
                    <a:pt x="92335" y="0"/>
                  </a:cubicBezTo>
                  <a:cubicBezTo>
                    <a:pt x="334317" y="5430"/>
                    <a:pt x="586541" y="5841"/>
                    <a:pt x="757175" y="0"/>
                  </a:cubicBezTo>
                  <a:cubicBezTo>
                    <a:pt x="927809" y="-5841"/>
                    <a:pt x="1143398" y="22009"/>
                    <a:pt x="1370874" y="0"/>
                  </a:cubicBezTo>
                  <a:cubicBezTo>
                    <a:pt x="1423193" y="5472"/>
                    <a:pt x="1467855" y="51703"/>
                    <a:pt x="1463209" y="92335"/>
                  </a:cubicBezTo>
                  <a:cubicBezTo>
                    <a:pt x="1463936" y="229516"/>
                    <a:pt x="1472296" y="382842"/>
                    <a:pt x="1463209" y="461664"/>
                  </a:cubicBezTo>
                  <a:cubicBezTo>
                    <a:pt x="1459892" y="513923"/>
                    <a:pt x="1423540" y="553781"/>
                    <a:pt x="1370874" y="553999"/>
                  </a:cubicBezTo>
                  <a:cubicBezTo>
                    <a:pt x="1155395" y="545402"/>
                    <a:pt x="944717" y="585574"/>
                    <a:pt x="706034" y="553999"/>
                  </a:cubicBezTo>
                  <a:cubicBezTo>
                    <a:pt x="467351" y="522424"/>
                    <a:pt x="313380" y="533442"/>
                    <a:pt x="92335" y="553999"/>
                  </a:cubicBezTo>
                  <a:cubicBezTo>
                    <a:pt x="39671" y="554922"/>
                    <a:pt x="12062" y="508778"/>
                    <a:pt x="0" y="461664"/>
                  </a:cubicBezTo>
                  <a:cubicBezTo>
                    <a:pt x="1166" y="375469"/>
                    <a:pt x="11684" y="242124"/>
                    <a:pt x="0" y="92335"/>
                  </a:cubicBezTo>
                  <a:close/>
                </a:path>
                <a:path w="1463209" h="553999" stroke="0" extrusionOk="0">
                  <a:moveTo>
                    <a:pt x="0" y="92335"/>
                  </a:moveTo>
                  <a:cubicBezTo>
                    <a:pt x="5339" y="36253"/>
                    <a:pt x="51211" y="452"/>
                    <a:pt x="92335" y="0"/>
                  </a:cubicBezTo>
                  <a:cubicBezTo>
                    <a:pt x="276282" y="-12505"/>
                    <a:pt x="443739" y="-9991"/>
                    <a:pt x="757175" y="0"/>
                  </a:cubicBezTo>
                  <a:cubicBezTo>
                    <a:pt x="1070611" y="9991"/>
                    <a:pt x="1232536" y="25019"/>
                    <a:pt x="1370874" y="0"/>
                  </a:cubicBezTo>
                  <a:cubicBezTo>
                    <a:pt x="1430060" y="8261"/>
                    <a:pt x="1464452" y="39079"/>
                    <a:pt x="1463209" y="92335"/>
                  </a:cubicBezTo>
                  <a:cubicBezTo>
                    <a:pt x="1453936" y="243284"/>
                    <a:pt x="1461623" y="339794"/>
                    <a:pt x="1463209" y="461664"/>
                  </a:cubicBezTo>
                  <a:cubicBezTo>
                    <a:pt x="1462617" y="506379"/>
                    <a:pt x="1422541" y="558217"/>
                    <a:pt x="1370874" y="553999"/>
                  </a:cubicBezTo>
                  <a:cubicBezTo>
                    <a:pt x="1133643" y="535727"/>
                    <a:pt x="878992" y="573116"/>
                    <a:pt x="744390" y="553999"/>
                  </a:cubicBezTo>
                  <a:cubicBezTo>
                    <a:pt x="609788" y="534882"/>
                    <a:pt x="400582" y="553348"/>
                    <a:pt x="92335" y="553999"/>
                  </a:cubicBezTo>
                  <a:cubicBezTo>
                    <a:pt x="51204" y="559747"/>
                    <a:pt x="6605" y="510449"/>
                    <a:pt x="0" y="461664"/>
                  </a:cubicBezTo>
                  <a:cubicBezTo>
                    <a:pt x="13712" y="316695"/>
                    <a:pt x="-14002" y="197762"/>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Ikaros-Regular"/>
              </a:endParaRPr>
            </a:p>
          </p:txBody>
        </p:sp>
        <p:sp>
          <p:nvSpPr>
            <p:cNvPr id="24" name="TextBox 23">
              <a:extLst>
                <a:ext uri="{FF2B5EF4-FFF2-40B4-BE49-F238E27FC236}">
                  <a16:creationId xmlns:a16="http://schemas.microsoft.com/office/drawing/2014/main" id="{5BF7BD55-48DA-4C88-9E25-9BF3F022A5D8}"/>
                </a:ext>
              </a:extLst>
            </p:cNvPr>
            <p:cNvSpPr txBox="1"/>
            <p:nvPr/>
          </p:nvSpPr>
          <p:spPr>
            <a:xfrm>
              <a:off x="8528581" y="2053113"/>
              <a:ext cx="1463209"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Nhà</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em</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ở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đâu</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cxnSp>
        <p:nvCxnSpPr>
          <p:cNvPr id="25" name="Straight Arrow Connector 24">
            <a:extLst>
              <a:ext uri="{FF2B5EF4-FFF2-40B4-BE49-F238E27FC236}">
                <a16:creationId xmlns:a16="http://schemas.microsoft.com/office/drawing/2014/main" id="{038187A7-68F3-4DBA-BDFB-243446E7FC13}"/>
              </a:ext>
            </a:extLst>
          </p:cNvPr>
          <p:cNvCxnSpPr>
            <a:cxnSpLocks/>
            <a:stCxn id="12" idx="1"/>
          </p:cNvCxnSpPr>
          <p:nvPr/>
        </p:nvCxnSpPr>
        <p:spPr>
          <a:xfrm flipH="1">
            <a:off x="2286677" y="837318"/>
            <a:ext cx="442866" cy="86414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23DA5308-D1BD-4BE1-943E-DD590CC21182}"/>
              </a:ext>
            </a:extLst>
          </p:cNvPr>
          <p:cNvGrpSpPr/>
          <p:nvPr/>
        </p:nvGrpSpPr>
        <p:grpSpPr>
          <a:xfrm>
            <a:off x="7826026" y="2301997"/>
            <a:ext cx="2107306" cy="1477329"/>
            <a:chOff x="8001419" y="2301997"/>
            <a:chExt cx="2107306" cy="1477329"/>
          </a:xfrm>
        </p:grpSpPr>
        <p:sp>
          <p:nvSpPr>
            <p:cNvPr id="28" name="Rectangle: Rounded Corners 27">
              <a:extLst>
                <a:ext uri="{FF2B5EF4-FFF2-40B4-BE49-F238E27FC236}">
                  <a16:creationId xmlns:a16="http://schemas.microsoft.com/office/drawing/2014/main" id="{4032A262-6B9C-4EEF-A44C-1296E0E6E4F0}"/>
                </a:ext>
              </a:extLst>
            </p:cNvPr>
            <p:cNvSpPr/>
            <p:nvPr/>
          </p:nvSpPr>
          <p:spPr>
            <a:xfrm>
              <a:off x="8020716" y="2301997"/>
              <a:ext cx="2061677" cy="1477329"/>
            </a:xfrm>
            <a:prstGeom prst="roundRect">
              <a:avLst/>
            </a:prstGeom>
            <a:solidFill>
              <a:srgbClr val="FFFFCC"/>
            </a:solidFill>
            <a:ln w="28575">
              <a:solidFill>
                <a:srgbClr val="FF66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29" name="TextBox 28">
              <a:extLst>
                <a:ext uri="{FF2B5EF4-FFF2-40B4-BE49-F238E27FC236}">
                  <a16:creationId xmlns:a16="http://schemas.microsoft.com/office/drawing/2014/main" id="{65F7FA20-AAE3-4256-8F29-65AAC3E6E4BC}"/>
                </a:ext>
              </a:extLst>
            </p:cNvPr>
            <p:cNvSpPr txBox="1"/>
            <p:nvPr/>
          </p:nvSpPr>
          <p:spPr>
            <a:xfrm>
              <a:off x="8001419" y="2495354"/>
              <a:ext cx="2107306"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Tả</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bao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quát</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về</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ngôi</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nhà</a:t>
              </a:r>
              <a:endParaRPr kumimoji="0" lang="en-US" sz="3000" b="1" i="0" u="none" strike="noStrike" kern="1200" cap="none" spc="0" normalizeH="0" baseline="0" noProof="0" dirty="0">
                <a:ln>
                  <a:noFill/>
                </a:ln>
                <a:solidFill>
                  <a:srgbClr val="FF4402"/>
                </a:solidFill>
                <a:effectLst/>
                <a:uLnTx/>
                <a:uFillTx/>
                <a:latin typeface="Calibri" panose="020F0502020204030204" pitchFamily="34" charset="0"/>
                <a:cs typeface="Calibri" panose="020F0502020204030204" pitchFamily="34" charset="0"/>
              </a:endParaRPr>
            </a:p>
          </p:txBody>
        </p:sp>
      </p:grpSp>
      <p:cxnSp>
        <p:nvCxnSpPr>
          <p:cNvPr id="30" name="Straight Arrow Connector 29">
            <a:extLst>
              <a:ext uri="{FF2B5EF4-FFF2-40B4-BE49-F238E27FC236}">
                <a16:creationId xmlns:a16="http://schemas.microsoft.com/office/drawing/2014/main" id="{9B6E5CD6-9B72-4E1C-8B2C-0140AD93BCD0}"/>
              </a:ext>
            </a:extLst>
          </p:cNvPr>
          <p:cNvCxnSpPr>
            <a:cxnSpLocks/>
          </p:cNvCxnSpPr>
          <p:nvPr/>
        </p:nvCxnSpPr>
        <p:spPr>
          <a:xfrm>
            <a:off x="7002261" y="3037137"/>
            <a:ext cx="823765" cy="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B9C304AD-46EC-4FDA-A977-2EA25018C6CF}"/>
              </a:ext>
            </a:extLst>
          </p:cNvPr>
          <p:cNvGrpSpPr/>
          <p:nvPr/>
        </p:nvGrpSpPr>
        <p:grpSpPr>
          <a:xfrm>
            <a:off x="9692640" y="491218"/>
            <a:ext cx="2436154" cy="683512"/>
            <a:chOff x="8182297" y="3216688"/>
            <a:chExt cx="1930869" cy="1015663"/>
          </a:xfrm>
        </p:grpSpPr>
        <p:sp>
          <p:nvSpPr>
            <p:cNvPr id="32" name="Rectangle: Rounded Corners 31">
              <a:extLst>
                <a:ext uri="{FF2B5EF4-FFF2-40B4-BE49-F238E27FC236}">
                  <a16:creationId xmlns:a16="http://schemas.microsoft.com/office/drawing/2014/main" id="{7F614148-A08C-4B92-85BE-BF94E205ACED}"/>
                </a:ext>
              </a:extLst>
            </p:cNvPr>
            <p:cNvSpPr/>
            <p:nvPr/>
          </p:nvSpPr>
          <p:spPr>
            <a:xfrm>
              <a:off x="8189429" y="3216688"/>
              <a:ext cx="1923737" cy="1015663"/>
            </a:xfrm>
            <a:custGeom>
              <a:avLst/>
              <a:gdLst>
                <a:gd name="connsiteX0" fmla="*/ 0 w 1923737"/>
                <a:gd name="connsiteY0" fmla="*/ 169281 h 1015663"/>
                <a:gd name="connsiteX1" fmla="*/ 169281 w 1923737"/>
                <a:gd name="connsiteY1" fmla="*/ 0 h 1015663"/>
                <a:gd name="connsiteX2" fmla="*/ 697673 w 1923737"/>
                <a:gd name="connsiteY2" fmla="*/ 0 h 1015663"/>
                <a:gd name="connsiteX3" fmla="*/ 1226064 w 1923737"/>
                <a:gd name="connsiteY3" fmla="*/ 0 h 1015663"/>
                <a:gd name="connsiteX4" fmla="*/ 1754456 w 1923737"/>
                <a:gd name="connsiteY4" fmla="*/ 0 h 1015663"/>
                <a:gd name="connsiteX5" fmla="*/ 1923737 w 1923737"/>
                <a:gd name="connsiteY5" fmla="*/ 169281 h 1015663"/>
                <a:gd name="connsiteX6" fmla="*/ 1923737 w 1923737"/>
                <a:gd name="connsiteY6" fmla="*/ 846382 h 1015663"/>
                <a:gd name="connsiteX7" fmla="*/ 1754456 w 1923737"/>
                <a:gd name="connsiteY7" fmla="*/ 1015663 h 1015663"/>
                <a:gd name="connsiteX8" fmla="*/ 1194361 w 1923737"/>
                <a:gd name="connsiteY8" fmla="*/ 1015663 h 1015663"/>
                <a:gd name="connsiteX9" fmla="*/ 665969 w 1923737"/>
                <a:gd name="connsiteY9" fmla="*/ 1015663 h 1015663"/>
                <a:gd name="connsiteX10" fmla="*/ 169281 w 1923737"/>
                <a:gd name="connsiteY10" fmla="*/ 1015663 h 1015663"/>
                <a:gd name="connsiteX11" fmla="*/ 0 w 1923737"/>
                <a:gd name="connsiteY11" fmla="*/ 846382 h 1015663"/>
                <a:gd name="connsiteX12" fmla="*/ 0 w 1923737"/>
                <a:gd name="connsiteY12"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3737" h="1015663" fill="none" extrusionOk="0">
                  <a:moveTo>
                    <a:pt x="0" y="169281"/>
                  </a:moveTo>
                  <a:cubicBezTo>
                    <a:pt x="-5152" y="71395"/>
                    <a:pt x="85245" y="-20012"/>
                    <a:pt x="169281" y="0"/>
                  </a:cubicBezTo>
                  <a:cubicBezTo>
                    <a:pt x="304299" y="15541"/>
                    <a:pt x="476495" y="-10496"/>
                    <a:pt x="697673" y="0"/>
                  </a:cubicBezTo>
                  <a:cubicBezTo>
                    <a:pt x="918851" y="10496"/>
                    <a:pt x="1057457" y="7481"/>
                    <a:pt x="1226064" y="0"/>
                  </a:cubicBezTo>
                  <a:cubicBezTo>
                    <a:pt x="1394671" y="-7481"/>
                    <a:pt x="1535378" y="15698"/>
                    <a:pt x="1754456" y="0"/>
                  </a:cubicBezTo>
                  <a:cubicBezTo>
                    <a:pt x="1844852" y="1179"/>
                    <a:pt x="1942877" y="73297"/>
                    <a:pt x="1923737" y="169281"/>
                  </a:cubicBezTo>
                  <a:cubicBezTo>
                    <a:pt x="1900201" y="417704"/>
                    <a:pt x="1922002" y="550805"/>
                    <a:pt x="1923737" y="846382"/>
                  </a:cubicBezTo>
                  <a:cubicBezTo>
                    <a:pt x="1926990" y="942904"/>
                    <a:pt x="1839211" y="1013072"/>
                    <a:pt x="1754456" y="1015663"/>
                  </a:cubicBezTo>
                  <a:cubicBezTo>
                    <a:pt x="1571676" y="1004992"/>
                    <a:pt x="1375519" y="993987"/>
                    <a:pt x="1194361" y="1015663"/>
                  </a:cubicBezTo>
                  <a:cubicBezTo>
                    <a:pt x="1013204" y="1037339"/>
                    <a:pt x="892035" y="1031905"/>
                    <a:pt x="665969" y="1015663"/>
                  </a:cubicBezTo>
                  <a:cubicBezTo>
                    <a:pt x="439903" y="999421"/>
                    <a:pt x="336397" y="992330"/>
                    <a:pt x="169281" y="1015663"/>
                  </a:cubicBezTo>
                  <a:cubicBezTo>
                    <a:pt x="79945" y="1018877"/>
                    <a:pt x="5640" y="934811"/>
                    <a:pt x="0" y="846382"/>
                  </a:cubicBezTo>
                  <a:cubicBezTo>
                    <a:pt x="23327" y="548470"/>
                    <a:pt x="-33561" y="391662"/>
                    <a:pt x="0" y="169281"/>
                  </a:cubicBezTo>
                  <a:close/>
                </a:path>
                <a:path w="1923737" h="1015663" stroke="0" extrusionOk="0">
                  <a:moveTo>
                    <a:pt x="0" y="169281"/>
                  </a:moveTo>
                  <a:cubicBezTo>
                    <a:pt x="3135" y="72803"/>
                    <a:pt x="78541" y="126"/>
                    <a:pt x="169281" y="0"/>
                  </a:cubicBezTo>
                  <a:cubicBezTo>
                    <a:pt x="289938" y="-4377"/>
                    <a:pt x="564909" y="-4940"/>
                    <a:pt x="729376" y="0"/>
                  </a:cubicBezTo>
                  <a:cubicBezTo>
                    <a:pt x="893844" y="4940"/>
                    <a:pt x="1017298" y="-24393"/>
                    <a:pt x="1241916" y="0"/>
                  </a:cubicBezTo>
                  <a:cubicBezTo>
                    <a:pt x="1466534" y="24393"/>
                    <a:pt x="1540146" y="-2774"/>
                    <a:pt x="1754456" y="0"/>
                  </a:cubicBezTo>
                  <a:cubicBezTo>
                    <a:pt x="1843717" y="-8685"/>
                    <a:pt x="1931996" y="69293"/>
                    <a:pt x="1923737" y="169281"/>
                  </a:cubicBezTo>
                  <a:cubicBezTo>
                    <a:pt x="1890328" y="489502"/>
                    <a:pt x="1938915" y="613010"/>
                    <a:pt x="1923737" y="846382"/>
                  </a:cubicBezTo>
                  <a:cubicBezTo>
                    <a:pt x="1902238" y="944808"/>
                    <a:pt x="1861044" y="1029598"/>
                    <a:pt x="1754456" y="1015663"/>
                  </a:cubicBezTo>
                  <a:cubicBezTo>
                    <a:pt x="1626593" y="1029957"/>
                    <a:pt x="1335480" y="1029606"/>
                    <a:pt x="1194361" y="1015663"/>
                  </a:cubicBezTo>
                  <a:cubicBezTo>
                    <a:pt x="1053243" y="1001720"/>
                    <a:pt x="799077" y="1004390"/>
                    <a:pt x="681821" y="1015663"/>
                  </a:cubicBezTo>
                  <a:cubicBezTo>
                    <a:pt x="564565" y="1026936"/>
                    <a:pt x="338332" y="1037341"/>
                    <a:pt x="169281" y="1015663"/>
                  </a:cubicBezTo>
                  <a:cubicBezTo>
                    <a:pt x="68946" y="1022657"/>
                    <a:pt x="7745" y="951762"/>
                    <a:pt x="0" y="846382"/>
                  </a:cubicBezTo>
                  <a:cubicBezTo>
                    <a:pt x="-1747" y="685559"/>
                    <a:pt x="30443" y="352274"/>
                    <a:pt x="0" y="169281"/>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3" name="TextBox 32">
              <a:extLst>
                <a:ext uri="{FF2B5EF4-FFF2-40B4-BE49-F238E27FC236}">
                  <a16:creationId xmlns:a16="http://schemas.microsoft.com/office/drawing/2014/main" id="{B9202CFF-A212-480A-9C0D-055B9401BF5C}"/>
                </a:ext>
              </a:extLst>
            </p:cNvPr>
            <p:cNvSpPr txBox="1"/>
            <p:nvPr/>
          </p:nvSpPr>
          <p:spPr>
            <a:xfrm>
              <a:off x="8182297" y="3217241"/>
              <a:ext cx="1923737" cy="82321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Hình</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dạng</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7" name="Group 36">
            <a:extLst>
              <a:ext uri="{FF2B5EF4-FFF2-40B4-BE49-F238E27FC236}">
                <a16:creationId xmlns:a16="http://schemas.microsoft.com/office/drawing/2014/main" id="{6B98E5D2-064C-4AE1-B292-933E19BFF1CD}"/>
              </a:ext>
            </a:extLst>
          </p:cNvPr>
          <p:cNvGrpSpPr/>
          <p:nvPr/>
        </p:nvGrpSpPr>
        <p:grpSpPr>
          <a:xfrm>
            <a:off x="10162914" y="2529305"/>
            <a:ext cx="2107306" cy="1015663"/>
            <a:chOff x="8189429" y="3216688"/>
            <a:chExt cx="1950550" cy="1015663"/>
          </a:xfrm>
        </p:grpSpPr>
        <p:sp>
          <p:nvSpPr>
            <p:cNvPr id="38" name="Rectangle: Rounded Corners 37">
              <a:extLst>
                <a:ext uri="{FF2B5EF4-FFF2-40B4-BE49-F238E27FC236}">
                  <a16:creationId xmlns:a16="http://schemas.microsoft.com/office/drawing/2014/main" id="{C0496215-7671-4148-9385-AE2AC924D1F2}"/>
                </a:ext>
              </a:extLst>
            </p:cNvPr>
            <p:cNvSpPr/>
            <p:nvPr/>
          </p:nvSpPr>
          <p:spPr>
            <a:xfrm>
              <a:off x="8189429" y="3216688"/>
              <a:ext cx="1923737" cy="1015663"/>
            </a:xfrm>
            <a:custGeom>
              <a:avLst/>
              <a:gdLst>
                <a:gd name="connsiteX0" fmla="*/ 0 w 1923737"/>
                <a:gd name="connsiteY0" fmla="*/ 169281 h 1015663"/>
                <a:gd name="connsiteX1" fmla="*/ 169281 w 1923737"/>
                <a:gd name="connsiteY1" fmla="*/ 0 h 1015663"/>
                <a:gd name="connsiteX2" fmla="*/ 697673 w 1923737"/>
                <a:gd name="connsiteY2" fmla="*/ 0 h 1015663"/>
                <a:gd name="connsiteX3" fmla="*/ 1226064 w 1923737"/>
                <a:gd name="connsiteY3" fmla="*/ 0 h 1015663"/>
                <a:gd name="connsiteX4" fmla="*/ 1754456 w 1923737"/>
                <a:gd name="connsiteY4" fmla="*/ 0 h 1015663"/>
                <a:gd name="connsiteX5" fmla="*/ 1923737 w 1923737"/>
                <a:gd name="connsiteY5" fmla="*/ 169281 h 1015663"/>
                <a:gd name="connsiteX6" fmla="*/ 1923737 w 1923737"/>
                <a:gd name="connsiteY6" fmla="*/ 846382 h 1015663"/>
                <a:gd name="connsiteX7" fmla="*/ 1754456 w 1923737"/>
                <a:gd name="connsiteY7" fmla="*/ 1015663 h 1015663"/>
                <a:gd name="connsiteX8" fmla="*/ 1194361 w 1923737"/>
                <a:gd name="connsiteY8" fmla="*/ 1015663 h 1015663"/>
                <a:gd name="connsiteX9" fmla="*/ 665969 w 1923737"/>
                <a:gd name="connsiteY9" fmla="*/ 1015663 h 1015663"/>
                <a:gd name="connsiteX10" fmla="*/ 169281 w 1923737"/>
                <a:gd name="connsiteY10" fmla="*/ 1015663 h 1015663"/>
                <a:gd name="connsiteX11" fmla="*/ 0 w 1923737"/>
                <a:gd name="connsiteY11" fmla="*/ 846382 h 1015663"/>
                <a:gd name="connsiteX12" fmla="*/ 0 w 1923737"/>
                <a:gd name="connsiteY12"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3737" h="1015663" fill="none" extrusionOk="0">
                  <a:moveTo>
                    <a:pt x="0" y="169281"/>
                  </a:moveTo>
                  <a:cubicBezTo>
                    <a:pt x="-5152" y="71395"/>
                    <a:pt x="85245" y="-20012"/>
                    <a:pt x="169281" y="0"/>
                  </a:cubicBezTo>
                  <a:cubicBezTo>
                    <a:pt x="304299" y="15541"/>
                    <a:pt x="476495" y="-10496"/>
                    <a:pt x="697673" y="0"/>
                  </a:cubicBezTo>
                  <a:cubicBezTo>
                    <a:pt x="918851" y="10496"/>
                    <a:pt x="1057457" y="7481"/>
                    <a:pt x="1226064" y="0"/>
                  </a:cubicBezTo>
                  <a:cubicBezTo>
                    <a:pt x="1394671" y="-7481"/>
                    <a:pt x="1535378" y="15698"/>
                    <a:pt x="1754456" y="0"/>
                  </a:cubicBezTo>
                  <a:cubicBezTo>
                    <a:pt x="1844852" y="1179"/>
                    <a:pt x="1942877" y="73297"/>
                    <a:pt x="1923737" y="169281"/>
                  </a:cubicBezTo>
                  <a:cubicBezTo>
                    <a:pt x="1900201" y="417704"/>
                    <a:pt x="1922002" y="550805"/>
                    <a:pt x="1923737" y="846382"/>
                  </a:cubicBezTo>
                  <a:cubicBezTo>
                    <a:pt x="1926990" y="942904"/>
                    <a:pt x="1839211" y="1013072"/>
                    <a:pt x="1754456" y="1015663"/>
                  </a:cubicBezTo>
                  <a:cubicBezTo>
                    <a:pt x="1571676" y="1004992"/>
                    <a:pt x="1375519" y="993987"/>
                    <a:pt x="1194361" y="1015663"/>
                  </a:cubicBezTo>
                  <a:cubicBezTo>
                    <a:pt x="1013204" y="1037339"/>
                    <a:pt x="892035" y="1031905"/>
                    <a:pt x="665969" y="1015663"/>
                  </a:cubicBezTo>
                  <a:cubicBezTo>
                    <a:pt x="439903" y="999421"/>
                    <a:pt x="336397" y="992330"/>
                    <a:pt x="169281" y="1015663"/>
                  </a:cubicBezTo>
                  <a:cubicBezTo>
                    <a:pt x="79945" y="1018877"/>
                    <a:pt x="5640" y="934811"/>
                    <a:pt x="0" y="846382"/>
                  </a:cubicBezTo>
                  <a:cubicBezTo>
                    <a:pt x="23327" y="548470"/>
                    <a:pt x="-33561" y="391662"/>
                    <a:pt x="0" y="169281"/>
                  </a:cubicBezTo>
                  <a:close/>
                </a:path>
                <a:path w="1923737" h="1015663" stroke="0" extrusionOk="0">
                  <a:moveTo>
                    <a:pt x="0" y="169281"/>
                  </a:moveTo>
                  <a:cubicBezTo>
                    <a:pt x="3135" y="72803"/>
                    <a:pt x="78541" y="126"/>
                    <a:pt x="169281" y="0"/>
                  </a:cubicBezTo>
                  <a:cubicBezTo>
                    <a:pt x="289938" y="-4377"/>
                    <a:pt x="564909" y="-4940"/>
                    <a:pt x="729376" y="0"/>
                  </a:cubicBezTo>
                  <a:cubicBezTo>
                    <a:pt x="893844" y="4940"/>
                    <a:pt x="1017298" y="-24393"/>
                    <a:pt x="1241916" y="0"/>
                  </a:cubicBezTo>
                  <a:cubicBezTo>
                    <a:pt x="1466534" y="24393"/>
                    <a:pt x="1540146" y="-2774"/>
                    <a:pt x="1754456" y="0"/>
                  </a:cubicBezTo>
                  <a:cubicBezTo>
                    <a:pt x="1843717" y="-8685"/>
                    <a:pt x="1931996" y="69293"/>
                    <a:pt x="1923737" y="169281"/>
                  </a:cubicBezTo>
                  <a:cubicBezTo>
                    <a:pt x="1890328" y="489502"/>
                    <a:pt x="1938915" y="613010"/>
                    <a:pt x="1923737" y="846382"/>
                  </a:cubicBezTo>
                  <a:cubicBezTo>
                    <a:pt x="1902238" y="944808"/>
                    <a:pt x="1861044" y="1029598"/>
                    <a:pt x="1754456" y="1015663"/>
                  </a:cubicBezTo>
                  <a:cubicBezTo>
                    <a:pt x="1626593" y="1029957"/>
                    <a:pt x="1335480" y="1029606"/>
                    <a:pt x="1194361" y="1015663"/>
                  </a:cubicBezTo>
                  <a:cubicBezTo>
                    <a:pt x="1053243" y="1001720"/>
                    <a:pt x="799077" y="1004390"/>
                    <a:pt x="681821" y="1015663"/>
                  </a:cubicBezTo>
                  <a:cubicBezTo>
                    <a:pt x="564565" y="1026936"/>
                    <a:pt x="338332" y="1037341"/>
                    <a:pt x="169281" y="1015663"/>
                  </a:cubicBezTo>
                  <a:cubicBezTo>
                    <a:pt x="68946" y="1022657"/>
                    <a:pt x="7745" y="951762"/>
                    <a:pt x="0" y="846382"/>
                  </a:cubicBezTo>
                  <a:cubicBezTo>
                    <a:pt x="-1747" y="685559"/>
                    <a:pt x="30443" y="352274"/>
                    <a:pt x="0" y="169281"/>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9" name="TextBox 38">
              <a:extLst>
                <a:ext uri="{FF2B5EF4-FFF2-40B4-BE49-F238E27FC236}">
                  <a16:creationId xmlns:a16="http://schemas.microsoft.com/office/drawing/2014/main" id="{BDF29B4A-AD32-4482-90BA-E1A35DC64C4A}"/>
                </a:ext>
              </a:extLst>
            </p:cNvPr>
            <p:cNvSpPr txBox="1"/>
            <p:nvPr/>
          </p:nvSpPr>
          <p:spPr>
            <a:xfrm>
              <a:off x="8216242" y="3291057"/>
              <a:ext cx="1923737"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Cảnh</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vật</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xung</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quanh</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40" name="Straight Arrow Connector 39">
            <a:extLst>
              <a:ext uri="{FF2B5EF4-FFF2-40B4-BE49-F238E27FC236}">
                <a16:creationId xmlns:a16="http://schemas.microsoft.com/office/drawing/2014/main" id="{05B3AAA0-8F3B-4D17-B46F-69742C0524C3}"/>
              </a:ext>
            </a:extLst>
          </p:cNvPr>
          <p:cNvCxnSpPr>
            <a:cxnSpLocks/>
          </p:cNvCxnSpPr>
          <p:nvPr/>
        </p:nvCxnSpPr>
        <p:spPr>
          <a:xfrm flipV="1">
            <a:off x="9024993" y="1210468"/>
            <a:ext cx="1325377" cy="104414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83951F1-98B6-41F7-AF49-1E7AF8C837D9}"/>
              </a:ext>
            </a:extLst>
          </p:cNvPr>
          <p:cNvCxnSpPr>
            <a:cxnSpLocks/>
          </p:cNvCxnSpPr>
          <p:nvPr/>
        </p:nvCxnSpPr>
        <p:spPr>
          <a:xfrm>
            <a:off x="9897840" y="2928519"/>
            <a:ext cx="231680" cy="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88B8D0C-E095-47F7-BCD4-044739D484E9}"/>
              </a:ext>
            </a:extLst>
          </p:cNvPr>
          <p:cNvCxnSpPr>
            <a:cxnSpLocks/>
          </p:cNvCxnSpPr>
          <p:nvPr/>
        </p:nvCxnSpPr>
        <p:spPr>
          <a:xfrm flipH="1">
            <a:off x="5353371" y="4296518"/>
            <a:ext cx="274883" cy="1060314"/>
          </a:xfrm>
          <a:prstGeom prst="straightConnector1">
            <a:avLst/>
          </a:prstGeom>
          <a:ln w="28575">
            <a:solidFill>
              <a:srgbClr val="BE0FAA"/>
            </a:solidFill>
            <a:tailEnd type="triangle"/>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EFF18085-278F-4A99-BE01-71853E958304}"/>
              </a:ext>
            </a:extLst>
          </p:cNvPr>
          <p:cNvGrpSpPr/>
          <p:nvPr/>
        </p:nvGrpSpPr>
        <p:grpSpPr>
          <a:xfrm>
            <a:off x="3948440" y="5131801"/>
            <a:ext cx="3223074" cy="1023442"/>
            <a:chOff x="1362828" y="4771339"/>
            <a:chExt cx="3229622" cy="1023442"/>
          </a:xfrm>
        </p:grpSpPr>
        <p:sp>
          <p:nvSpPr>
            <p:cNvPr id="45" name="Rectangle: Rounded Corners 44">
              <a:extLst>
                <a:ext uri="{FF2B5EF4-FFF2-40B4-BE49-F238E27FC236}">
                  <a16:creationId xmlns:a16="http://schemas.microsoft.com/office/drawing/2014/main" id="{A61A5A85-1EA4-42B5-B3F2-2E60758C3975}"/>
                </a:ext>
              </a:extLst>
            </p:cNvPr>
            <p:cNvSpPr/>
            <p:nvPr/>
          </p:nvSpPr>
          <p:spPr>
            <a:xfrm>
              <a:off x="1451771" y="4771339"/>
              <a:ext cx="2971082" cy="958645"/>
            </a:xfrm>
            <a:prstGeom prst="roundRect">
              <a:avLst/>
            </a:prstGeom>
            <a:solidFill>
              <a:srgbClr val="FFCCFF"/>
            </a:solidFill>
            <a:ln w="28575">
              <a:solidFill>
                <a:srgbClr val="BE0FAA"/>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Ikaros-Regular"/>
              </a:endParaRPr>
            </a:p>
          </p:txBody>
        </p:sp>
        <p:sp>
          <p:nvSpPr>
            <p:cNvPr id="46" name="TextBox 45">
              <a:extLst>
                <a:ext uri="{FF2B5EF4-FFF2-40B4-BE49-F238E27FC236}">
                  <a16:creationId xmlns:a16="http://schemas.microsoft.com/office/drawing/2014/main" id="{2552CE56-FFF5-4EBF-918C-9880290B62F8}"/>
                </a:ext>
              </a:extLst>
            </p:cNvPr>
            <p:cNvSpPr txBox="1"/>
            <p:nvPr/>
          </p:nvSpPr>
          <p:spPr>
            <a:xfrm>
              <a:off x="1362828" y="4779118"/>
              <a:ext cx="3229622" cy="1015663"/>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b="1" dirty="0" err="1">
                  <a:solidFill>
                    <a:srgbClr val="890696"/>
                  </a:solidFill>
                  <a:latin typeface="Calibri" panose="020F0502020204030204" pitchFamily="34" charset="0"/>
                  <a:cs typeface="Calibri" panose="020F0502020204030204" pitchFamily="34" charset="0"/>
                </a:rPr>
                <a:t>Đặc</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điểm</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nổi</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bật</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của</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ngôi</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nhà</a:t>
              </a:r>
              <a:endPar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endParaRPr>
            </a:p>
          </p:txBody>
        </p:sp>
      </p:grpSp>
      <p:grpSp>
        <p:nvGrpSpPr>
          <p:cNvPr id="47" name="Group 46">
            <a:extLst>
              <a:ext uri="{FF2B5EF4-FFF2-40B4-BE49-F238E27FC236}">
                <a16:creationId xmlns:a16="http://schemas.microsoft.com/office/drawing/2014/main" id="{77F60BE5-AE90-4545-8D15-5B3EAFED3902}"/>
              </a:ext>
            </a:extLst>
          </p:cNvPr>
          <p:cNvGrpSpPr/>
          <p:nvPr/>
        </p:nvGrpSpPr>
        <p:grpSpPr>
          <a:xfrm>
            <a:off x="-58107" y="5686037"/>
            <a:ext cx="3611989" cy="1135024"/>
            <a:chOff x="9701598" y="980765"/>
            <a:chExt cx="2309003" cy="553999"/>
          </a:xfrm>
        </p:grpSpPr>
        <p:sp>
          <p:nvSpPr>
            <p:cNvPr id="48" name="Rectangle: Rounded Corners 47">
              <a:extLst>
                <a:ext uri="{FF2B5EF4-FFF2-40B4-BE49-F238E27FC236}">
                  <a16:creationId xmlns:a16="http://schemas.microsoft.com/office/drawing/2014/main" id="{D5860A7A-00E9-4169-BE33-2AFDE628ACC4}"/>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49" name="TextBox 48">
              <a:extLst>
                <a:ext uri="{FF2B5EF4-FFF2-40B4-BE49-F238E27FC236}">
                  <a16:creationId xmlns:a16="http://schemas.microsoft.com/office/drawing/2014/main" id="{B4A2E777-4C72-4B29-8FEF-1BB28C576CE1}"/>
                </a:ext>
              </a:extLst>
            </p:cNvPr>
            <p:cNvSpPr txBox="1"/>
            <p:nvPr/>
          </p:nvSpPr>
          <p:spPr>
            <a:xfrm>
              <a:off x="9701598" y="984962"/>
              <a:ext cx="2259457" cy="52578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0" i="0" dirty="0" err="1">
                  <a:solidFill>
                    <a:srgbClr val="000000"/>
                  </a:solidFill>
                  <a:effectLst/>
                  <a:latin typeface="OpenSans"/>
                </a:rPr>
                <a:t>Bên</a:t>
              </a:r>
              <a:r>
                <a:rPr lang="en-US" sz="3200" b="0" i="0" dirty="0">
                  <a:solidFill>
                    <a:srgbClr val="000000"/>
                  </a:solidFill>
                  <a:effectLst/>
                  <a:latin typeface="OpenSans"/>
                </a:rPr>
                <a:t> </a:t>
              </a:r>
              <a:r>
                <a:rPr lang="en-US" sz="3200" b="0" i="0" dirty="0" err="1">
                  <a:solidFill>
                    <a:srgbClr val="000000"/>
                  </a:solidFill>
                  <a:effectLst/>
                  <a:latin typeface="OpenSans"/>
                </a:rPr>
                <a:t>trong</a:t>
              </a:r>
              <a:r>
                <a:rPr lang="en-US" sz="3200" b="0" i="0" dirty="0">
                  <a:solidFill>
                    <a:srgbClr val="000000"/>
                  </a:solidFill>
                  <a:effectLst/>
                  <a:latin typeface="OpenSans"/>
                </a:rPr>
                <a:t> (</a:t>
              </a:r>
              <a:r>
                <a:rPr lang="en-US" sz="3200" b="0" i="0" dirty="0" err="1">
                  <a:solidFill>
                    <a:srgbClr val="000000"/>
                  </a:solidFill>
                  <a:effectLst/>
                  <a:latin typeface="OpenSans"/>
                </a:rPr>
                <a:t>phòng</a:t>
              </a:r>
              <a:r>
                <a:rPr lang="en-US" sz="3200" b="0" i="0" dirty="0">
                  <a:solidFill>
                    <a:srgbClr val="000000"/>
                  </a:solidFill>
                  <a:effectLst/>
                  <a:latin typeface="OpenSans"/>
                </a:rPr>
                <a:t> </a:t>
              </a:r>
              <a:r>
                <a:rPr lang="en-US" sz="3200" b="0" i="0" dirty="0" err="1">
                  <a:solidFill>
                    <a:srgbClr val="000000"/>
                  </a:solidFill>
                  <a:effectLst/>
                  <a:latin typeface="OpenSans"/>
                </a:rPr>
                <a:t>bếp</a:t>
              </a:r>
              <a:r>
                <a:rPr lang="en-US" sz="3200" b="0" i="0" dirty="0">
                  <a:solidFill>
                    <a:srgbClr val="000000"/>
                  </a:solidFill>
                  <a:effectLst/>
                  <a:latin typeface="OpenSans"/>
                </a:rPr>
                <a:t>, </a:t>
              </a:r>
              <a:r>
                <a:rPr lang="en-US" sz="3200" b="0" i="0" dirty="0" err="1">
                  <a:solidFill>
                    <a:srgbClr val="000000"/>
                  </a:solidFill>
                  <a:effectLst/>
                  <a:latin typeface="OpenSans"/>
                </a:rPr>
                <a:t>phòng</a:t>
              </a:r>
              <a:r>
                <a:rPr lang="en-US" sz="3200" b="0" i="0" dirty="0">
                  <a:solidFill>
                    <a:srgbClr val="000000"/>
                  </a:solidFill>
                  <a:effectLst/>
                  <a:latin typeface="OpenSans"/>
                </a:rPr>
                <a:t> </a:t>
              </a:r>
              <a:r>
                <a:rPr lang="en-US" sz="3200" b="0" i="0" dirty="0" err="1">
                  <a:solidFill>
                    <a:srgbClr val="000000"/>
                  </a:solidFill>
                  <a:effectLst/>
                  <a:latin typeface="OpenSans"/>
                </a:rPr>
                <a:t>khách</a:t>
              </a:r>
              <a:r>
                <a:rPr lang="en-US" sz="3200" b="0" i="0" dirty="0">
                  <a:solidFill>
                    <a:srgbClr val="000000"/>
                  </a:solidFill>
                  <a:effectLst/>
                  <a:latin typeface="OpenSans"/>
                </a:rPr>
                <a: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cxnSp>
        <p:nvCxnSpPr>
          <p:cNvPr id="50" name="Straight Arrow Connector 49">
            <a:extLst>
              <a:ext uri="{FF2B5EF4-FFF2-40B4-BE49-F238E27FC236}">
                <a16:creationId xmlns:a16="http://schemas.microsoft.com/office/drawing/2014/main" id="{25BBD30C-5858-4CD4-8A45-C8A0BAF8848E}"/>
              </a:ext>
            </a:extLst>
          </p:cNvPr>
          <p:cNvCxnSpPr>
            <a:cxnSpLocks/>
          </p:cNvCxnSpPr>
          <p:nvPr/>
        </p:nvCxnSpPr>
        <p:spPr>
          <a:xfrm flipH="1" flipV="1">
            <a:off x="3066872" y="4937522"/>
            <a:ext cx="933814" cy="70533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E7569D2F-137F-473B-A0A9-73E4A3CF46F4}"/>
              </a:ext>
            </a:extLst>
          </p:cNvPr>
          <p:cNvGrpSpPr/>
          <p:nvPr/>
        </p:nvGrpSpPr>
        <p:grpSpPr>
          <a:xfrm>
            <a:off x="-90649" y="4019785"/>
            <a:ext cx="4159298" cy="1085377"/>
            <a:chOff x="8521448" y="2059364"/>
            <a:chExt cx="1569690" cy="558244"/>
          </a:xfrm>
        </p:grpSpPr>
        <p:sp>
          <p:nvSpPr>
            <p:cNvPr id="52" name="Rectangle: Rounded Corners 51">
              <a:extLst>
                <a:ext uri="{FF2B5EF4-FFF2-40B4-BE49-F238E27FC236}">
                  <a16:creationId xmlns:a16="http://schemas.microsoft.com/office/drawing/2014/main" id="{A2211FD2-C54B-4B8E-9AB9-E189C2922BF1}"/>
                </a:ext>
              </a:extLst>
            </p:cNvPr>
            <p:cNvSpPr/>
            <p:nvPr/>
          </p:nvSpPr>
          <p:spPr>
            <a:xfrm>
              <a:off x="8521449" y="2059364"/>
              <a:ext cx="1463209" cy="553999"/>
            </a:xfrm>
            <a:custGeom>
              <a:avLst/>
              <a:gdLst>
                <a:gd name="connsiteX0" fmla="*/ 0 w 1463209"/>
                <a:gd name="connsiteY0" fmla="*/ 92335 h 553999"/>
                <a:gd name="connsiteX1" fmla="*/ 92335 w 1463209"/>
                <a:gd name="connsiteY1" fmla="*/ 0 h 553999"/>
                <a:gd name="connsiteX2" fmla="*/ 757175 w 1463209"/>
                <a:gd name="connsiteY2" fmla="*/ 0 h 553999"/>
                <a:gd name="connsiteX3" fmla="*/ 1370874 w 1463209"/>
                <a:gd name="connsiteY3" fmla="*/ 0 h 553999"/>
                <a:gd name="connsiteX4" fmla="*/ 1463209 w 1463209"/>
                <a:gd name="connsiteY4" fmla="*/ 92335 h 553999"/>
                <a:gd name="connsiteX5" fmla="*/ 1463209 w 1463209"/>
                <a:gd name="connsiteY5" fmla="*/ 461664 h 553999"/>
                <a:gd name="connsiteX6" fmla="*/ 1370874 w 1463209"/>
                <a:gd name="connsiteY6" fmla="*/ 553999 h 553999"/>
                <a:gd name="connsiteX7" fmla="*/ 706034 w 1463209"/>
                <a:gd name="connsiteY7" fmla="*/ 553999 h 553999"/>
                <a:gd name="connsiteX8" fmla="*/ 92335 w 1463209"/>
                <a:gd name="connsiteY8" fmla="*/ 553999 h 553999"/>
                <a:gd name="connsiteX9" fmla="*/ 0 w 1463209"/>
                <a:gd name="connsiteY9" fmla="*/ 461664 h 553999"/>
                <a:gd name="connsiteX10" fmla="*/ 0 w 1463209"/>
                <a:gd name="connsiteY10"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3209" h="553999" fill="none" extrusionOk="0">
                  <a:moveTo>
                    <a:pt x="0" y="92335"/>
                  </a:moveTo>
                  <a:cubicBezTo>
                    <a:pt x="-4735" y="30303"/>
                    <a:pt x="40932" y="1325"/>
                    <a:pt x="92335" y="0"/>
                  </a:cubicBezTo>
                  <a:cubicBezTo>
                    <a:pt x="334317" y="5430"/>
                    <a:pt x="586541" y="5841"/>
                    <a:pt x="757175" y="0"/>
                  </a:cubicBezTo>
                  <a:cubicBezTo>
                    <a:pt x="927809" y="-5841"/>
                    <a:pt x="1143398" y="22009"/>
                    <a:pt x="1370874" y="0"/>
                  </a:cubicBezTo>
                  <a:cubicBezTo>
                    <a:pt x="1423193" y="5472"/>
                    <a:pt x="1467855" y="51703"/>
                    <a:pt x="1463209" y="92335"/>
                  </a:cubicBezTo>
                  <a:cubicBezTo>
                    <a:pt x="1463936" y="229516"/>
                    <a:pt x="1472296" y="382842"/>
                    <a:pt x="1463209" y="461664"/>
                  </a:cubicBezTo>
                  <a:cubicBezTo>
                    <a:pt x="1459892" y="513923"/>
                    <a:pt x="1423540" y="553781"/>
                    <a:pt x="1370874" y="553999"/>
                  </a:cubicBezTo>
                  <a:cubicBezTo>
                    <a:pt x="1155395" y="545402"/>
                    <a:pt x="944717" y="585574"/>
                    <a:pt x="706034" y="553999"/>
                  </a:cubicBezTo>
                  <a:cubicBezTo>
                    <a:pt x="467351" y="522424"/>
                    <a:pt x="313380" y="533442"/>
                    <a:pt x="92335" y="553999"/>
                  </a:cubicBezTo>
                  <a:cubicBezTo>
                    <a:pt x="39671" y="554922"/>
                    <a:pt x="12062" y="508778"/>
                    <a:pt x="0" y="461664"/>
                  </a:cubicBezTo>
                  <a:cubicBezTo>
                    <a:pt x="1166" y="375469"/>
                    <a:pt x="11684" y="242124"/>
                    <a:pt x="0" y="92335"/>
                  </a:cubicBezTo>
                  <a:close/>
                </a:path>
                <a:path w="1463209" h="553999" stroke="0" extrusionOk="0">
                  <a:moveTo>
                    <a:pt x="0" y="92335"/>
                  </a:moveTo>
                  <a:cubicBezTo>
                    <a:pt x="5339" y="36253"/>
                    <a:pt x="51211" y="452"/>
                    <a:pt x="92335" y="0"/>
                  </a:cubicBezTo>
                  <a:cubicBezTo>
                    <a:pt x="276282" y="-12505"/>
                    <a:pt x="443739" y="-9991"/>
                    <a:pt x="757175" y="0"/>
                  </a:cubicBezTo>
                  <a:cubicBezTo>
                    <a:pt x="1070611" y="9991"/>
                    <a:pt x="1232536" y="25019"/>
                    <a:pt x="1370874" y="0"/>
                  </a:cubicBezTo>
                  <a:cubicBezTo>
                    <a:pt x="1430060" y="8261"/>
                    <a:pt x="1464452" y="39079"/>
                    <a:pt x="1463209" y="92335"/>
                  </a:cubicBezTo>
                  <a:cubicBezTo>
                    <a:pt x="1453936" y="243284"/>
                    <a:pt x="1461623" y="339794"/>
                    <a:pt x="1463209" y="461664"/>
                  </a:cubicBezTo>
                  <a:cubicBezTo>
                    <a:pt x="1462617" y="506379"/>
                    <a:pt x="1422541" y="558217"/>
                    <a:pt x="1370874" y="553999"/>
                  </a:cubicBezTo>
                  <a:cubicBezTo>
                    <a:pt x="1133643" y="535727"/>
                    <a:pt x="878992" y="573116"/>
                    <a:pt x="744390" y="553999"/>
                  </a:cubicBezTo>
                  <a:cubicBezTo>
                    <a:pt x="609788" y="534882"/>
                    <a:pt x="400582" y="553348"/>
                    <a:pt x="92335" y="553999"/>
                  </a:cubicBezTo>
                  <a:cubicBezTo>
                    <a:pt x="51204" y="559747"/>
                    <a:pt x="6605" y="510449"/>
                    <a:pt x="0" y="461664"/>
                  </a:cubicBezTo>
                  <a:cubicBezTo>
                    <a:pt x="13712" y="316695"/>
                    <a:pt x="-14002" y="197762"/>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53" name="TextBox 52">
              <a:extLst>
                <a:ext uri="{FF2B5EF4-FFF2-40B4-BE49-F238E27FC236}">
                  <a16:creationId xmlns:a16="http://schemas.microsoft.com/office/drawing/2014/main" id="{F648744E-667E-4B04-B1DB-2F44A49A37AC}"/>
                </a:ext>
              </a:extLst>
            </p:cNvPr>
            <p:cNvSpPr txBox="1"/>
            <p:nvPr/>
          </p:nvSpPr>
          <p:spPr>
            <a:xfrm>
              <a:off x="8521448" y="2063561"/>
              <a:ext cx="1569690" cy="55404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Bên ngoài (mái, tường, vách, cửa sổ</a:t>
              </a:r>
              <a:r>
                <a:rPr lang="en-US" sz="3200" b="0" i="0" dirty="0">
                  <a:solidFill>
                    <a:srgbClr val="000000"/>
                  </a:solidFill>
                  <a:effectLst/>
                  <a:latin typeface="OpenSans"/>
                </a:rPr>
                <a: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cxnSp>
        <p:nvCxnSpPr>
          <p:cNvPr id="54" name="Straight Arrow Connector 53">
            <a:extLst>
              <a:ext uri="{FF2B5EF4-FFF2-40B4-BE49-F238E27FC236}">
                <a16:creationId xmlns:a16="http://schemas.microsoft.com/office/drawing/2014/main" id="{608EDE4E-C3DA-43EA-A551-12CD1FA66FB2}"/>
              </a:ext>
            </a:extLst>
          </p:cNvPr>
          <p:cNvCxnSpPr>
            <a:cxnSpLocks/>
          </p:cNvCxnSpPr>
          <p:nvPr/>
        </p:nvCxnSpPr>
        <p:spPr>
          <a:xfrm flipH="1">
            <a:off x="3553882" y="5651971"/>
            <a:ext cx="460259" cy="41299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D997BF0-F454-469E-9226-9C73FD04AE67}"/>
              </a:ext>
            </a:extLst>
          </p:cNvPr>
          <p:cNvCxnSpPr>
            <a:cxnSpLocks/>
          </p:cNvCxnSpPr>
          <p:nvPr/>
        </p:nvCxnSpPr>
        <p:spPr>
          <a:xfrm>
            <a:off x="7194922" y="4296518"/>
            <a:ext cx="1478610" cy="83528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3E88DF27-C4B8-4B83-AEA1-16E43BE7B6A9}"/>
              </a:ext>
            </a:extLst>
          </p:cNvPr>
          <p:cNvGrpSpPr/>
          <p:nvPr/>
        </p:nvGrpSpPr>
        <p:grpSpPr>
          <a:xfrm>
            <a:off x="8584769" y="4987227"/>
            <a:ext cx="3223074" cy="1023442"/>
            <a:chOff x="1362828" y="4771339"/>
            <a:chExt cx="3229622" cy="1023442"/>
          </a:xfrm>
          <a:solidFill>
            <a:schemeClr val="accent1">
              <a:lumMod val="20000"/>
              <a:lumOff val="80000"/>
            </a:schemeClr>
          </a:solidFill>
        </p:grpSpPr>
        <p:sp>
          <p:nvSpPr>
            <p:cNvPr id="57" name="Rectangle: Rounded Corners 56">
              <a:extLst>
                <a:ext uri="{FF2B5EF4-FFF2-40B4-BE49-F238E27FC236}">
                  <a16:creationId xmlns:a16="http://schemas.microsoft.com/office/drawing/2014/main" id="{A85A0BF9-652E-429A-B38F-1BE9BD1A6ABF}"/>
                </a:ext>
              </a:extLst>
            </p:cNvPr>
            <p:cNvSpPr/>
            <p:nvPr/>
          </p:nvSpPr>
          <p:spPr>
            <a:xfrm>
              <a:off x="1451771" y="4771339"/>
              <a:ext cx="2971082" cy="958645"/>
            </a:xfrm>
            <a:prstGeom prst="roundRect">
              <a:avLst/>
            </a:prstGeom>
            <a:grpFill/>
            <a:ln w="28575">
              <a:solidFill>
                <a:srgbClr val="BE0FAA"/>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Ikaros-Regular"/>
              </a:endParaRPr>
            </a:p>
          </p:txBody>
        </p:sp>
        <p:sp>
          <p:nvSpPr>
            <p:cNvPr id="58" name="TextBox 57">
              <a:extLst>
                <a:ext uri="{FF2B5EF4-FFF2-40B4-BE49-F238E27FC236}">
                  <a16:creationId xmlns:a16="http://schemas.microsoft.com/office/drawing/2014/main" id="{F067EF78-0F87-48D9-9596-4FCB67A3E20E}"/>
                </a:ext>
              </a:extLst>
            </p:cNvPr>
            <p:cNvSpPr txBox="1"/>
            <p:nvPr/>
          </p:nvSpPr>
          <p:spPr>
            <a:xfrm>
              <a:off x="1362828" y="4779118"/>
              <a:ext cx="3229622" cy="1015663"/>
            </a:xfrm>
            <a:prstGeom prst="rect">
              <a:avLst/>
            </a:prstGeom>
            <a:grp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b="1" dirty="0" err="1">
                  <a:solidFill>
                    <a:srgbClr val="890696"/>
                  </a:solidFill>
                  <a:latin typeface="Calibri" panose="020F0502020204030204" pitchFamily="34" charset="0"/>
                  <a:cs typeface="Calibri" panose="020F0502020204030204" pitchFamily="34" charset="0"/>
                </a:rPr>
                <a:t>Tình</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cảm</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của</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em</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với</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ngôi</a:t>
              </a:r>
              <a:r>
                <a:rPr lang="en-US" sz="3000" b="1" dirty="0">
                  <a:solidFill>
                    <a:srgbClr val="890696"/>
                  </a:solidFill>
                  <a:latin typeface="Calibri" panose="020F0502020204030204" pitchFamily="34" charset="0"/>
                  <a:cs typeface="Calibri" panose="020F0502020204030204" pitchFamily="34" charset="0"/>
                </a:rPr>
                <a:t> </a:t>
              </a:r>
              <a:r>
                <a:rPr lang="en-US" sz="3000" b="1" dirty="0" err="1">
                  <a:solidFill>
                    <a:srgbClr val="890696"/>
                  </a:solidFill>
                  <a:latin typeface="Calibri" panose="020F0502020204030204" pitchFamily="34" charset="0"/>
                  <a:cs typeface="Calibri" panose="020F0502020204030204" pitchFamily="34" charset="0"/>
                </a:rPr>
                <a:t>nhà</a:t>
              </a:r>
              <a:endPar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87557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6" presetClass="entr" presetSubtype="3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out)">
                                      <p:cBhvr>
                                        <p:cTn id="10" dur="500"/>
                                        <p:tgtEl>
                                          <p:spTgt spid="11"/>
                                        </p:tgtEl>
                                      </p:cBhvr>
                                    </p:animEffect>
                                  </p:childTnLst>
                                  <p:subTnLst>
                                    <p:audio>
                                      <p:cMediaNode>
                                        <p:cTn display="0" masterRel="sameClick">
                                          <p:stCondLst>
                                            <p:cond evt="begin" delay="0">
                                              <p:tn val="8"/>
                                            </p:cond>
                                          </p:stCondLst>
                                          <p:endCondLst>
                                            <p:cond evt="onStopAudio" delay="0">
                                              <p:tgtEl>
                                                <p:sldTgt/>
                                              </p:tgtEl>
                                            </p:cond>
                                          </p:endCondLst>
                                        </p:cTn>
                                        <p:tgtEl>
                                          <p:sndTgt r:embed="rId2" name="Trò-chơi-chíu.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right)">
                                      <p:cBhvr>
                                        <p:cTn id="28" dur="500"/>
                                        <p:tgtEl>
                                          <p:spTgt spid="15"/>
                                        </p:tgtEl>
                                      </p:cBhvr>
                                    </p:animEffec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arn(inVertical)">
                                      <p:cBhvr>
                                        <p:cTn id="33" dur="500"/>
                                        <p:tgtEl>
                                          <p:spTgt spid="30"/>
                                        </p:tgtEl>
                                      </p:cBhvr>
                                    </p:animEffec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out)">
                                      <p:cBhvr>
                                        <p:cTn id="37" dur="500"/>
                                        <p:tgtEl>
                                          <p:spTgt spid="27"/>
                                        </p:tgtEl>
                                      </p:cBhvr>
                                    </p:animEffect>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arn(inVertical)">
                                      <p:cBhvr>
                                        <p:cTn id="42" dur="500"/>
                                        <p:tgtEl>
                                          <p:spTgt spid="40"/>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left)">
                                      <p:cBhvr>
                                        <p:cTn id="46" dur="500"/>
                                        <p:tgtEl>
                                          <p:spTgt spid="31"/>
                                        </p:tgtEl>
                                      </p:cBhvr>
                                    </p:animEffect>
                                  </p:childTnLst>
                                  <p:subTnLst>
                                    <p:audio>
                                      <p:cMediaNode>
                                        <p:cTn display="0" masterRel="sameClick">
                                          <p:stCondLst>
                                            <p:cond evt="begin" delay="0">
                                              <p:tn val="44"/>
                                            </p:cond>
                                          </p:stCondLst>
                                          <p:endCondLst>
                                            <p:cond evt="onStopAudio" delay="0">
                                              <p:tgtEl>
                                                <p:sldTgt/>
                                              </p:tgtEl>
                                            </p:cond>
                                          </p:endCondLst>
                                        </p:cTn>
                                        <p:tgtEl>
                                          <p:sndTgt r:embed="rId3" name="click.wav"/>
                                        </p:tgtEl>
                                      </p:cMediaNode>
                                    </p:audio>
                                  </p:sub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barn(inVertical)">
                                      <p:cBhvr>
                                        <p:cTn id="51" dur="500"/>
                                        <p:tgtEl>
                                          <p:spTgt spid="42"/>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left)">
                                      <p:cBhvr>
                                        <p:cTn id="55" dur="500"/>
                                        <p:tgtEl>
                                          <p:spTgt spid="37"/>
                                        </p:tgtEl>
                                      </p:cBhvr>
                                    </p:animEffec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barn(inVertical)">
                                      <p:cBhvr>
                                        <p:cTn id="60" dur="500"/>
                                        <p:tgtEl>
                                          <p:spTgt spid="43"/>
                                        </p:tgtEl>
                                      </p:cBhvr>
                                    </p:animEffect>
                                  </p:childTnLst>
                                </p:cTn>
                              </p:par>
                            </p:childTnLst>
                          </p:cTn>
                        </p:par>
                        <p:par>
                          <p:cTn id="61" fill="hold">
                            <p:stCondLst>
                              <p:cond delay="500"/>
                            </p:stCondLst>
                            <p:childTnLst>
                              <p:par>
                                <p:cTn id="62" presetID="6" presetClass="entr" presetSubtype="32" fill="hold" nodeType="after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circle(out)">
                                      <p:cBhvr>
                                        <p:cTn id="64" dur="500"/>
                                        <p:tgtEl>
                                          <p:spTgt spid="44"/>
                                        </p:tgtEl>
                                      </p:cBhvr>
                                    </p:animEffect>
                                  </p:childTnLst>
                                  <p:subTnLst>
                                    <p:audio>
                                      <p:cMediaNode>
                                        <p:cTn display="0" masterRel="sameClick">
                                          <p:stCondLst>
                                            <p:cond evt="begin" delay="0">
                                              <p:tn val="62"/>
                                            </p:cond>
                                          </p:stCondLst>
                                          <p:endCondLst>
                                            <p:cond evt="onStopAudio" delay="0">
                                              <p:tgtEl>
                                                <p:sldTgt/>
                                              </p:tgtEl>
                                            </p:cond>
                                          </p:endCondLst>
                                        </p:cTn>
                                        <p:tgtEl>
                                          <p:sndTgt r:embed="rId2" name="Trò-chơi-chíu.wav"/>
                                        </p:tgtEl>
                                      </p:cMediaNode>
                                    </p:audio>
                                  </p:sub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barn(inVertical)">
                                      <p:cBhvr>
                                        <p:cTn id="69" dur="500"/>
                                        <p:tgtEl>
                                          <p:spTgt spid="50"/>
                                        </p:tgtEl>
                                      </p:cBhvr>
                                    </p:animEffect>
                                  </p:childTnLst>
                                </p:cTn>
                              </p:par>
                            </p:childTnLst>
                          </p:cTn>
                        </p:par>
                        <p:par>
                          <p:cTn id="70" fill="hold">
                            <p:stCondLst>
                              <p:cond delay="500"/>
                            </p:stCondLst>
                            <p:childTnLst>
                              <p:par>
                                <p:cTn id="71" presetID="22" presetClass="entr" presetSubtype="2" fill="hold" nodeType="after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wipe(right)">
                                      <p:cBhvr>
                                        <p:cTn id="73" dur="500"/>
                                        <p:tgtEl>
                                          <p:spTgt spid="51"/>
                                        </p:tgtEl>
                                      </p:cBhvr>
                                    </p:animEffect>
                                  </p:childTnLst>
                                  <p:subTnLst>
                                    <p:audio>
                                      <p:cMediaNode>
                                        <p:cTn display="0" masterRel="sameClick">
                                          <p:stCondLst>
                                            <p:cond evt="begin" delay="0">
                                              <p:tn val="71"/>
                                            </p:cond>
                                          </p:stCondLst>
                                          <p:endCondLst>
                                            <p:cond evt="onStopAudio" delay="0">
                                              <p:tgtEl>
                                                <p:sldTgt/>
                                              </p:tgtEl>
                                            </p:cond>
                                          </p:endCondLst>
                                        </p:cTn>
                                        <p:tgtEl>
                                          <p:sndTgt r:embed="rId3" name="click.wav"/>
                                        </p:tgtEl>
                                      </p:cMediaNode>
                                    </p:audio>
                                  </p:sub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barn(inVertical)">
                                      <p:cBhvr>
                                        <p:cTn id="78" dur="500"/>
                                        <p:tgtEl>
                                          <p:spTgt spid="54"/>
                                        </p:tgtEl>
                                      </p:cBhvr>
                                    </p:animEffect>
                                  </p:childTnLst>
                                </p:cTn>
                              </p:par>
                            </p:childTnLst>
                          </p:cTn>
                        </p:par>
                        <p:par>
                          <p:cTn id="79" fill="hold">
                            <p:stCondLst>
                              <p:cond delay="500"/>
                            </p:stCondLst>
                            <p:childTnLst>
                              <p:par>
                                <p:cTn id="80" presetID="22" presetClass="entr" presetSubtype="2" fill="hold"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wipe(right)">
                                      <p:cBhvr>
                                        <p:cTn id="82" dur="500"/>
                                        <p:tgtEl>
                                          <p:spTgt spid="47"/>
                                        </p:tgtEl>
                                      </p:cBhvr>
                                    </p:animEffect>
                                  </p:childTnLst>
                                  <p:subTnLst>
                                    <p:audio>
                                      <p:cMediaNode>
                                        <p:cTn display="0" masterRel="sameClick">
                                          <p:stCondLst>
                                            <p:cond evt="begin" delay="0">
                                              <p:tn val="80"/>
                                            </p:cond>
                                          </p:stCondLst>
                                          <p:endCondLst>
                                            <p:cond evt="onStopAudio" delay="0">
                                              <p:tgtEl>
                                                <p:sldTgt/>
                                              </p:tgtEl>
                                            </p:cond>
                                          </p:endCondLst>
                                        </p:cTn>
                                        <p:tgtEl>
                                          <p:sndTgt r:embed="rId3" name="click.wav"/>
                                        </p:tgtEl>
                                      </p:cMediaNode>
                                    </p:audio>
                                  </p:sub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barn(inVertical)">
                                      <p:cBhvr>
                                        <p:cTn id="87" dur="500"/>
                                        <p:tgtEl>
                                          <p:spTgt spid="55"/>
                                        </p:tgtEl>
                                      </p:cBhvr>
                                    </p:animEffect>
                                  </p:childTnLst>
                                </p:cTn>
                              </p:par>
                            </p:childTnLst>
                          </p:cTn>
                        </p:par>
                        <p:par>
                          <p:cTn id="88" fill="hold">
                            <p:stCondLst>
                              <p:cond delay="500"/>
                            </p:stCondLst>
                            <p:childTnLst>
                              <p:par>
                                <p:cTn id="89" presetID="6" presetClass="entr" presetSubtype="32" fill="hold" nodeType="after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circle(out)">
                                      <p:cBhvr>
                                        <p:cTn id="91" dur="500"/>
                                        <p:tgtEl>
                                          <p:spTgt spid="56"/>
                                        </p:tgtEl>
                                      </p:cBhvr>
                                    </p:animEffect>
                                  </p:childTnLst>
                                  <p:subTnLst>
                                    <p:audio>
                                      <p:cMediaNode>
                                        <p:cTn display="0" masterRel="sameClick">
                                          <p:stCondLst>
                                            <p:cond evt="begin" delay="0">
                                              <p:tn val="89"/>
                                            </p:cond>
                                          </p:stCondLst>
                                          <p:endCondLst>
                                            <p:cond evt="onStopAudio" delay="0">
                                              <p:tgtEl>
                                                <p:sldTgt/>
                                              </p:tgtEl>
                                            </p:cond>
                                          </p:endCondLst>
                                        </p:cTn>
                                        <p:tgtEl>
                                          <p:sndTgt r:embed="rId2"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Shape 1275"/>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b="1" i="1" u="none" strike="noStrike" kern="1200" cap="none" spc="0" normalizeH="0" baseline="0" noProof="0" dirty="0">
                <a:ln>
                  <a:noFill/>
                </a:ln>
                <a:solidFill>
                  <a:srgbClr val="F08C50"/>
                </a:solidFill>
                <a:effectLst/>
                <a:uLnTx/>
                <a:uFillTx/>
                <a:latin typeface="仓耳玄三M W05" panose="02020400000000000000" pitchFamily="18" charset="-122"/>
                <a:ea typeface="仓耳玄三M W05" panose="02020400000000000000" pitchFamily="18" charset="-122"/>
                <a:cs typeface="Helvetica"/>
                <a:sym typeface="Helvetica"/>
              </a:rPr>
              <a:t>“</a:t>
            </a:r>
          </a:p>
        </p:txBody>
      </p:sp>
      <p:pic>
        <p:nvPicPr>
          <p:cNvPr id="6" name="Picture 5">
            <a:extLst>
              <a:ext uri="{FF2B5EF4-FFF2-40B4-BE49-F238E27FC236}">
                <a16:creationId xmlns:a16="http://schemas.microsoft.com/office/drawing/2014/main" id="{CA940916-5A1F-4BD1-BE7C-71862F69B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grpSp>
        <p:nvGrpSpPr>
          <p:cNvPr id="7" name="Group 6">
            <a:extLst>
              <a:ext uri="{FF2B5EF4-FFF2-40B4-BE49-F238E27FC236}">
                <a16:creationId xmlns:a16="http://schemas.microsoft.com/office/drawing/2014/main" id="{89F7A1C5-BDB9-4C8B-8E0D-7063DFB5E708}"/>
              </a:ext>
            </a:extLst>
          </p:cNvPr>
          <p:cNvGrpSpPr/>
          <p:nvPr/>
        </p:nvGrpSpPr>
        <p:grpSpPr>
          <a:xfrm>
            <a:off x="8230560" y="731726"/>
            <a:ext cx="3840480" cy="3840480"/>
            <a:chOff x="8230560" y="731726"/>
            <a:chExt cx="3840480" cy="3840480"/>
          </a:xfrm>
        </p:grpSpPr>
        <p:pic>
          <p:nvPicPr>
            <p:cNvPr id="8" name="Picture 7" descr="A picture containing text, accessory&#10;&#10;Description automatically generated">
              <a:extLst>
                <a:ext uri="{FF2B5EF4-FFF2-40B4-BE49-F238E27FC236}">
                  <a16:creationId xmlns:a16="http://schemas.microsoft.com/office/drawing/2014/main" id="{9F17BC90-A39E-484C-B0C6-95C528F221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0560" y="731726"/>
              <a:ext cx="3840480" cy="3840480"/>
            </a:xfrm>
            <a:prstGeom prst="rect">
              <a:avLst/>
            </a:prstGeom>
          </p:spPr>
        </p:pic>
        <p:sp>
          <p:nvSpPr>
            <p:cNvPr id="9" name="TextBox 8">
              <a:extLst>
                <a:ext uri="{FF2B5EF4-FFF2-40B4-BE49-F238E27FC236}">
                  <a16:creationId xmlns:a16="http://schemas.microsoft.com/office/drawing/2014/main" id="{FF2FC547-6F85-494F-AFFC-3BC419447D88}"/>
                </a:ext>
              </a:extLst>
            </p:cNvPr>
            <p:cNvSpPr txBox="1"/>
            <p:nvPr/>
          </p:nvSpPr>
          <p:spPr>
            <a:xfrm rot="21186262">
              <a:off x="8907085" y="1997522"/>
              <a:ext cx="2487432"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Viết</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vào</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vở</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bài</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tập</a:t>
              </a:r>
              <a:endPar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endParaRPr>
            </a:p>
          </p:txBody>
        </p:sp>
      </p:grpSp>
      <p:sp>
        <p:nvSpPr>
          <p:cNvPr id="10" name="TextBox 9">
            <a:extLst>
              <a:ext uri="{FF2B5EF4-FFF2-40B4-BE49-F238E27FC236}">
                <a16:creationId xmlns:a16="http://schemas.microsoft.com/office/drawing/2014/main" id="{53637ED9-0870-46E4-B37D-1AA74F2F00EB}"/>
              </a:ext>
            </a:extLst>
          </p:cNvPr>
          <p:cNvSpPr txBox="1"/>
          <p:nvPr/>
        </p:nvSpPr>
        <p:spPr>
          <a:xfrm>
            <a:off x="299788" y="2204453"/>
            <a:ext cx="7872252" cy="3785652"/>
          </a:xfrm>
          <a:custGeom>
            <a:avLst/>
            <a:gdLst>
              <a:gd name="connsiteX0" fmla="*/ 0 w 7872252"/>
              <a:gd name="connsiteY0" fmla="*/ 0 h 3785652"/>
              <a:gd name="connsiteX1" fmla="*/ 7872252 w 7872252"/>
              <a:gd name="connsiteY1" fmla="*/ 0 h 3785652"/>
              <a:gd name="connsiteX2" fmla="*/ 7872252 w 7872252"/>
              <a:gd name="connsiteY2" fmla="*/ 3785652 h 3785652"/>
              <a:gd name="connsiteX3" fmla="*/ 0 w 7872252"/>
              <a:gd name="connsiteY3" fmla="*/ 3785652 h 3785652"/>
              <a:gd name="connsiteX4" fmla="*/ 0 w 7872252"/>
              <a:gd name="connsiteY4" fmla="*/ 0 h 3785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3785652" fill="none" extrusionOk="0">
                <a:moveTo>
                  <a:pt x="0" y="0"/>
                </a:moveTo>
                <a:cubicBezTo>
                  <a:pt x="1582630" y="9338"/>
                  <a:pt x="4753962" y="118926"/>
                  <a:pt x="7872252" y="0"/>
                </a:cubicBezTo>
                <a:cubicBezTo>
                  <a:pt x="7874750" y="1126278"/>
                  <a:pt x="7790302" y="2250972"/>
                  <a:pt x="7872252" y="3785652"/>
                </a:cubicBezTo>
                <a:cubicBezTo>
                  <a:pt x="6721078" y="3860627"/>
                  <a:pt x="1600643" y="3916052"/>
                  <a:pt x="0" y="3785652"/>
                </a:cubicBezTo>
                <a:cubicBezTo>
                  <a:pt x="94029" y="2199561"/>
                  <a:pt x="57206" y="1809389"/>
                  <a:pt x="0" y="0"/>
                </a:cubicBezTo>
                <a:close/>
              </a:path>
              <a:path w="7872252" h="3785652" stroke="0" extrusionOk="0">
                <a:moveTo>
                  <a:pt x="0" y="0"/>
                </a:moveTo>
                <a:cubicBezTo>
                  <a:pt x="1934348" y="-62486"/>
                  <a:pt x="4255902" y="158418"/>
                  <a:pt x="7872252" y="0"/>
                </a:cubicBezTo>
                <a:cubicBezTo>
                  <a:pt x="7715098" y="1157447"/>
                  <a:pt x="7704024" y="2048759"/>
                  <a:pt x="7872252" y="3785652"/>
                </a:cubicBezTo>
                <a:cubicBezTo>
                  <a:pt x="5180451" y="3936125"/>
                  <a:pt x="1783763" y="3935366"/>
                  <a:pt x="0" y="3785652"/>
                </a:cubicBezTo>
                <a:cubicBezTo>
                  <a:pt x="26562" y="3059613"/>
                  <a:pt x="-135358" y="695714"/>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2400" dirty="0">
                <a:solidFill>
                  <a:srgbClr val="000000"/>
                </a:solidFill>
                <a:latin typeface="Calibri" panose="020F0502020204030204" pitchFamily="34" charset="0"/>
                <a:cs typeface="Calibri" panose="020F0502020204030204" pitchFamily="34" charset="0"/>
              </a:rPr>
              <a:t>Ngôi nhà của gia đình em vừa được xây một năm trước. Nó gồm có ba tầng và rất rộng rãi. Phía trước nhà có một khoảng sân. Bên ngoài, nhà được sơn màu xanh dương. Bên trong, các phòng được sơn màu vàng nhạt. Tầng thứ nhất gồm có phòng khách, phòng bếp và phòng ngủ của bố mẹ em. Tầng thứ hai gồm có phòng thờ, phòng đọc sách, phòng ngủ của em và chị gái. Các đồ dùng trong nhà đều còn rất mới. Trên cùng là tầng thượng có rất nhiều cây cảnh của bố. Những lúc rảnh rỗi, cả gia đình em lại lên sân thượng ngồi hóng mát, trò chuyện. Em rất thích ngôi nhà mới của mình.</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5"/>
          <a:stretch>
            <a:fillRect/>
          </a:stretch>
        </p:blipFill>
        <p:spPr>
          <a:xfrm>
            <a:off x="1378015" y="-494824"/>
            <a:ext cx="5828281" cy="32555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75"/>
                                        </p:tgtEl>
                                        <p:attrNameLst>
                                          <p:attrName>style.visibility</p:attrName>
                                        </p:attrNameLst>
                                      </p:cBhvr>
                                      <p:to>
                                        <p:strVal val="visible"/>
                                      </p:to>
                                    </p:set>
                                    <p:anim calcmode="lin" valueType="num">
                                      <p:cBhvr additive="base">
                                        <p:cTn id="7" dur="500" fill="hold"/>
                                        <p:tgtEl>
                                          <p:spTgt spid="1275"/>
                                        </p:tgtEl>
                                        <p:attrNameLst>
                                          <p:attrName>ppt_x</p:attrName>
                                        </p:attrNameLst>
                                      </p:cBhvr>
                                      <p:tavLst>
                                        <p:tav tm="0">
                                          <p:val>
                                            <p:strVal val="1+#ppt_w/2"/>
                                          </p:val>
                                        </p:tav>
                                        <p:tav tm="100000">
                                          <p:val>
                                            <p:strVal val="#ppt_x"/>
                                          </p:val>
                                        </p:tav>
                                      </p:tavLst>
                                    </p:anim>
                                    <p:anim calcmode="lin" valueType="num">
                                      <p:cBhvr additive="base">
                                        <p:cTn id="8" dur="500" fill="hold"/>
                                        <p:tgtEl>
                                          <p:spTgt spid="12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6" presetClass="entr" presetSubtype="32"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out)">
                                      <p:cBhvr>
                                        <p:cTn id="19" dur="500"/>
                                        <p:tgtEl>
                                          <p:spTgt spid="7"/>
                                        </p:tgtEl>
                                      </p:cBhvr>
                                    </p:animEffect>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edge">
                                      <p:cBhvr>
                                        <p:cTn id="2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Shape 1275"/>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b="1" i="1" u="none" strike="noStrike" kern="1200" cap="none" spc="0" normalizeH="0" baseline="0" noProof="0" dirty="0">
                <a:ln>
                  <a:noFill/>
                </a:ln>
                <a:solidFill>
                  <a:srgbClr val="F08C50"/>
                </a:solidFill>
                <a:effectLst/>
                <a:uLnTx/>
                <a:uFillTx/>
                <a:latin typeface="仓耳玄三M W05" panose="02020400000000000000" pitchFamily="18" charset="-122"/>
                <a:ea typeface="仓耳玄三M W05" panose="02020400000000000000" pitchFamily="18" charset="-122"/>
                <a:cs typeface="Helvetica"/>
                <a:sym typeface="Helvetica"/>
              </a:rPr>
              <a:t>“</a:t>
            </a:r>
          </a:p>
        </p:txBody>
      </p:sp>
      <p:pic>
        <p:nvPicPr>
          <p:cNvPr id="6" name="Picture 5">
            <a:extLst>
              <a:ext uri="{FF2B5EF4-FFF2-40B4-BE49-F238E27FC236}">
                <a16:creationId xmlns:a16="http://schemas.microsoft.com/office/drawing/2014/main" id="{CA940916-5A1F-4BD1-BE7C-71862F69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grpSp>
        <p:nvGrpSpPr>
          <p:cNvPr id="7" name="Group 6">
            <a:extLst>
              <a:ext uri="{FF2B5EF4-FFF2-40B4-BE49-F238E27FC236}">
                <a16:creationId xmlns:a16="http://schemas.microsoft.com/office/drawing/2014/main" id="{89F7A1C5-BDB9-4C8B-8E0D-7063DFB5E708}"/>
              </a:ext>
            </a:extLst>
          </p:cNvPr>
          <p:cNvGrpSpPr/>
          <p:nvPr/>
        </p:nvGrpSpPr>
        <p:grpSpPr>
          <a:xfrm>
            <a:off x="8230560" y="731726"/>
            <a:ext cx="3840480" cy="3840480"/>
            <a:chOff x="8230560" y="731726"/>
            <a:chExt cx="3840480" cy="3840480"/>
          </a:xfrm>
        </p:grpSpPr>
        <p:pic>
          <p:nvPicPr>
            <p:cNvPr id="8" name="Picture 7" descr="A picture containing text, accessory&#10;&#10;Description automatically generated">
              <a:extLst>
                <a:ext uri="{FF2B5EF4-FFF2-40B4-BE49-F238E27FC236}">
                  <a16:creationId xmlns:a16="http://schemas.microsoft.com/office/drawing/2014/main" id="{9F17BC90-A39E-484C-B0C6-95C528F221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0560" y="731726"/>
              <a:ext cx="3840480" cy="3840480"/>
            </a:xfrm>
            <a:prstGeom prst="rect">
              <a:avLst/>
            </a:prstGeom>
          </p:spPr>
        </p:pic>
        <p:sp>
          <p:nvSpPr>
            <p:cNvPr id="9" name="TextBox 8">
              <a:extLst>
                <a:ext uri="{FF2B5EF4-FFF2-40B4-BE49-F238E27FC236}">
                  <a16:creationId xmlns:a16="http://schemas.microsoft.com/office/drawing/2014/main" id="{FF2FC547-6F85-494F-AFFC-3BC419447D88}"/>
                </a:ext>
              </a:extLst>
            </p:cNvPr>
            <p:cNvSpPr txBox="1"/>
            <p:nvPr/>
          </p:nvSpPr>
          <p:spPr>
            <a:xfrm rot="21186262">
              <a:off x="8907085" y="1997522"/>
              <a:ext cx="2487432"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Viết</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vào</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vở</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bài</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tập</a:t>
              </a:r>
              <a:endPar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endParaRPr>
            </a:p>
          </p:txBody>
        </p:sp>
      </p:grpSp>
      <p:sp>
        <p:nvSpPr>
          <p:cNvPr id="10" name="TextBox 9">
            <a:extLst>
              <a:ext uri="{FF2B5EF4-FFF2-40B4-BE49-F238E27FC236}">
                <a16:creationId xmlns:a16="http://schemas.microsoft.com/office/drawing/2014/main" id="{53637ED9-0870-46E4-B37D-1AA74F2F00EB}"/>
              </a:ext>
            </a:extLst>
          </p:cNvPr>
          <p:cNvSpPr txBox="1"/>
          <p:nvPr/>
        </p:nvSpPr>
        <p:spPr>
          <a:xfrm>
            <a:off x="386393" y="1709994"/>
            <a:ext cx="7872252" cy="4893647"/>
          </a:xfrm>
          <a:custGeom>
            <a:avLst/>
            <a:gdLst>
              <a:gd name="connsiteX0" fmla="*/ 0 w 7872252"/>
              <a:gd name="connsiteY0" fmla="*/ 0 h 4893647"/>
              <a:gd name="connsiteX1" fmla="*/ 7872252 w 7872252"/>
              <a:gd name="connsiteY1" fmla="*/ 0 h 4893647"/>
              <a:gd name="connsiteX2" fmla="*/ 7872252 w 7872252"/>
              <a:gd name="connsiteY2" fmla="*/ 4893647 h 4893647"/>
              <a:gd name="connsiteX3" fmla="*/ 0 w 7872252"/>
              <a:gd name="connsiteY3" fmla="*/ 4893647 h 4893647"/>
              <a:gd name="connsiteX4" fmla="*/ 0 w 7872252"/>
              <a:gd name="connsiteY4" fmla="*/ 0 h 4893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4893647" fill="none" extrusionOk="0">
                <a:moveTo>
                  <a:pt x="0" y="0"/>
                </a:moveTo>
                <a:cubicBezTo>
                  <a:pt x="1582630" y="9338"/>
                  <a:pt x="4753962" y="118926"/>
                  <a:pt x="7872252" y="0"/>
                </a:cubicBezTo>
                <a:cubicBezTo>
                  <a:pt x="7874750" y="794942"/>
                  <a:pt x="7790302" y="2878903"/>
                  <a:pt x="7872252" y="4893647"/>
                </a:cubicBezTo>
                <a:cubicBezTo>
                  <a:pt x="6721078" y="4968622"/>
                  <a:pt x="1600643" y="5024047"/>
                  <a:pt x="0" y="4893647"/>
                </a:cubicBezTo>
                <a:cubicBezTo>
                  <a:pt x="94029" y="3306712"/>
                  <a:pt x="57206" y="2325877"/>
                  <a:pt x="0" y="0"/>
                </a:cubicBezTo>
                <a:close/>
              </a:path>
              <a:path w="7872252" h="4893647" stroke="0" extrusionOk="0">
                <a:moveTo>
                  <a:pt x="0" y="0"/>
                </a:moveTo>
                <a:cubicBezTo>
                  <a:pt x="1934348" y="-62486"/>
                  <a:pt x="4255902" y="158418"/>
                  <a:pt x="7872252" y="0"/>
                </a:cubicBezTo>
                <a:cubicBezTo>
                  <a:pt x="7715098" y="1306157"/>
                  <a:pt x="7704024" y="2787755"/>
                  <a:pt x="7872252" y="4893647"/>
                </a:cubicBezTo>
                <a:cubicBezTo>
                  <a:pt x="5180451" y="5044120"/>
                  <a:pt x="1783763" y="5043361"/>
                  <a:pt x="0" y="4893647"/>
                </a:cubicBezTo>
                <a:cubicBezTo>
                  <a:pt x="26562" y="4167402"/>
                  <a:pt x="-135358" y="1174976"/>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2400" dirty="0">
                <a:solidFill>
                  <a:srgbClr val="000000"/>
                </a:solidFill>
                <a:latin typeface="Calibri" panose="020F0502020204030204" pitchFamily="34" charset="0"/>
                <a:cs typeface="Calibri" panose="020F0502020204030204" pitchFamily="34" charset="0"/>
              </a:rPr>
              <a:t>Ngôi nhà của em không được xây bằng xi măng cốt thép. Nó được làm bằng gỗ tre mộc mạc, đơn sơ là kỉ niệm về ông em. Căn nhà gồm có một phòng khách và hai phòng ngủ. Còn khu vực nhà bếp thì được tách riêng ra ở một khu nhà khác. Căn phòng nào cũng được mẹ em sắp xếp gọn gàng ngăn nắp. Các phòng được trang trí trông rất đẹp. Căn phòng thứ nhất đặt một chiếc tủ thờ và một bộ ghế gỗ hương. Bên trái là chiếc tủ ti vi. Đây cũng chính là phòng tiếp khách và là chỗ gia đình em sum họp vào buổi tối. Một phòng ngủ dành cho bố mẹ. Một phòng ngủ là của em. Em rất yêu quý ngôi nhà của em. Vì nơi đó lưu giữ biết bao kỉ niệm đẹp. Ngôi nhà và cuộc sống thân yêu của em là thể đấy em cảm thấy hạnh phúc khi được ở trong ngôi nhà này.</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4"/>
          <a:stretch>
            <a:fillRect/>
          </a:stretch>
        </p:blipFill>
        <p:spPr>
          <a:xfrm>
            <a:off x="1408379" y="-896047"/>
            <a:ext cx="5828281" cy="3255546"/>
          </a:xfrm>
          <a:prstGeom prst="rect">
            <a:avLst/>
          </a:prstGeom>
        </p:spPr>
      </p:pic>
    </p:spTree>
    <p:extLst>
      <p:ext uri="{BB962C8B-B14F-4D97-AF65-F5344CB8AC3E}">
        <p14:creationId xmlns:p14="http://schemas.microsoft.com/office/powerpoint/2010/main" val="4265453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75"/>
                                        </p:tgtEl>
                                        <p:attrNameLst>
                                          <p:attrName>style.visibility</p:attrName>
                                        </p:attrNameLst>
                                      </p:cBhvr>
                                      <p:to>
                                        <p:strVal val="visible"/>
                                      </p:to>
                                    </p:set>
                                    <p:anim calcmode="lin" valueType="num">
                                      <p:cBhvr additive="base">
                                        <p:cTn id="7" dur="500" fill="hold"/>
                                        <p:tgtEl>
                                          <p:spTgt spid="1275"/>
                                        </p:tgtEl>
                                        <p:attrNameLst>
                                          <p:attrName>ppt_x</p:attrName>
                                        </p:attrNameLst>
                                      </p:cBhvr>
                                      <p:tavLst>
                                        <p:tav tm="0">
                                          <p:val>
                                            <p:strVal val="1+#ppt_w/2"/>
                                          </p:val>
                                        </p:tav>
                                        <p:tav tm="100000">
                                          <p:val>
                                            <p:strVal val="#ppt_x"/>
                                          </p:val>
                                        </p:tav>
                                      </p:tavLst>
                                    </p:anim>
                                    <p:anim calcmode="lin" valueType="num">
                                      <p:cBhvr additive="base">
                                        <p:cTn id="8" dur="500" fill="hold"/>
                                        <p:tgtEl>
                                          <p:spTgt spid="12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6" presetClass="entr" presetSubtype="32"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out)">
                                      <p:cBhvr>
                                        <p:cTn id="19" dur="500"/>
                                        <p:tgtEl>
                                          <p:spTgt spid="7"/>
                                        </p:tgtEl>
                                      </p:cBhvr>
                                    </p:animEffect>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edge">
                                      <p:cBhvr>
                                        <p:cTn id="2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pic>
        <p:nvPicPr>
          <p:cNvPr id="62" name="Picture 61" descr="A group of children's toys&#10;&#10;Description automatically generated with low confidence">
            <a:extLst>
              <a:ext uri="{FF2B5EF4-FFF2-40B4-BE49-F238E27FC236}">
                <a16:creationId xmlns:a16="http://schemas.microsoft.com/office/drawing/2014/main" id="{48F70D47-D71E-4C01-9BEA-7C41B95C180C}"/>
              </a:ext>
            </a:extLst>
          </p:cNvPr>
          <p:cNvPicPr>
            <a:picLocks noChangeAspect="1"/>
          </p:cNvPicPr>
          <p:nvPr/>
        </p:nvPicPr>
        <p:blipFill rotWithShape="1">
          <a:blip r:embed="rId5">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63" name="Picture 62" descr="A group of children's toys&#10;&#10;Description automatically generated with low confidence">
            <a:extLst>
              <a:ext uri="{FF2B5EF4-FFF2-40B4-BE49-F238E27FC236}">
                <a16:creationId xmlns:a16="http://schemas.microsoft.com/office/drawing/2014/main" id="{0338669A-8381-4E3F-85DE-DECE692CE294}"/>
              </a:ext>
            </a:extLst>
          </p:cNvPr>
          <p:cNvPicPr>
            <a:picLocks noChangeAspect="1"/>
          </p:cNvPicPr>
          <p:nvPr/>
        </p:nvPicPr>
        <p:blipFill rotWithShape="1">
          <a:blip r:embed="rId5">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64" name="Picture 63" descr="A group of children's toys&#10;&#10;Description automatically generated with low confidence">
            <a:extLst>
              <a:ext uri="{FF2B5EF4-FFF2-40B4-BE49-F238E27FC236}">
                <a16:creationId xmlns:a16="http://schemas.microsoft.com/office/drawing/2014/main" id="{4F95C1C1-5A05-4B23-A6C8-5B304CDE05CA}"/>
              </a:ext>
            </a:extLst>
          </p:cNvPr>
          <p:cNvPicPr>
            <a:picLocks noChangeAspect="1"/>
          </p:cNvPicPr>
          <p:nvPr/>
        </p:nvPicPr>
        <p:blipFill rotWithShape="1">
          <a:blip r:embed="rId5">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65" name="Group 64">
            <a:extLst>
              <a:ext uri="{FF2B5EF4-FFF2-40B4-BE49-F238E27FC236}">
                <a16:creationId xmlns:a16="http://schemas.microsoft.com/office/drawing/2014/main" id="{49368D4D-A47A-4A36-BD15-8CBDB38A9BE2}"/>
              </a:ext>
            </a:extLst>
          </p:cNvPr>
          <p:cNvGrpSpPr/>
          <p:nvPr/>
        </p:nvGrpSpPr>
        <p:grpSpPr>
          <a:xfrm>
            <a:off x="8470120" y="1134348"/>
            <a:ext cx="3704506" cy="2468880"/>
            <a:chOff x="9026330" y="1381655"/>
            <a:chExt cx="3704506" cy="2468880"/>
          </a:xfrm>
        </p:grpSpPr>
        <p:pic>
          <p:nvPicPr>
            <p:cNvPr id="66" name="Picture 65">
              <a:extLst>
                <a:ext uri="{FF2B5EF4-FFF2-40B4-BE49-F238E27FC236}">
                  <a16:creationId xmlns:a16="http://schemas.microsoft.com/office/drawing/2014/main" id="{A619711B-DCD9-4B26-98C9-CB60D0A5702B}"/>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67" name="TextBox 66">
              <a:extLst>
                <a:ext uri="{FF2B5EF4-FFF2-40B4-BE49-F238E27FC236}">
                  <a16:creationId xmlns:a16="http://schemas.microsoft.com/office/drawing/2014/main" id="{E29986AC-D233-4515-B3E2-0A9FC30B7475}"/>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68" name="Group 67">
            <a:extLst>
              <a:ext uri="{FF2B5EF4-FFF2-40B4-BE49-F238E27FC236}">
                <a16:creationId xmlns:a16="http://schemas.microsoft.com/office/drawing/2014/main" id="{E3E245F1-2D41-4088-B9C3-D04086D8B235}"/>
              </a:ext>
            </a:extLst>
          </p:cNvPr>
          <p:cNvGrpSpPr/>
          <p:nvPr/>
        </p:nvGrpSpPr>
        <p:grpSpPr>
          <a:xfrm>
            <a:off x="4254832" y="997188"/>
            <a:ext cx="3672992" cy="2743200"/>
            <a:chOff x="4672461" y="1214043"/>
            <a:chExt cx="3672992" cy="2743200"/>
          </a:xfrm>
        </p:grpSpPr>
        <p:pic>
          <p:nvPicPr>
            <p:cNvPr id="69" name="Picture 68">
              <a:extLst>
                <a:ext uri="{FF2B5EF4-FFF2-40B4-BE49-F238E27FC236}">
                  <a16:creationId xmlns:a16="http://schemas.microsoft.com/office/drawing/2014/main" id="{CCB3485B-28BE-4D36-AE37-1642CC44A2A5}"/>
                </a:ext>
              </a:extLst>
            </p:cNvPr>
            <p:cNvPicPr>
              <a:picLocks noChangeAspect="1"/>
            </p:cNvPicPr>
            <p:nvPr/>
          </p:nvPicPr>
          <p:blipFill rotWithShape="1">
            <a:blip r:embed="rId6">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70" name="TextBox 69">
              <a:extLst>
                <a:ext uri="{FF2B5EF4-FFF2-40B4-BE49-F238E27FC236}">
                  <a16:creationId xmlns:a16="http://schemas.microsoft.com/office/drawing/2014/main" id="{616CEAC9-A83F-4E60-B40E-7459FFCA373B}"/>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71" name="Group 70">
            <a:extLst>
              <a:ext uri="{FF2B5EF4-FFF2-40B4-BE49-F238E27FC236}">
                <a16:creationId xmlns:a16="http://schemas.microsoft.com/office/drawing/2014/main" id="{A0A0D364-74B4-41FA-A650-1BFA4F145951}"/>
              </a:ext>
            </a:extLst>
          </p:cNvPr>
          <p:cNvGrpSpPr/>
          <p:nvPr/>
        </p:nvGrpSpPr>
        <p:grpSpPr>
          <a:xfrm rot="10374921" flipV="1">
            <a:off x="419481" y="1206020"/>
            <a:ext cx="3550560" cy="2651760"/>
            <a:chOff x="1758356" y="1446550"/>
            <a:chExt cx="3550560" cy="2651760"/>
          </a:xfrm>
        </p:grpSpPr>
        <p:pic>
          <p:nvPicPr>
            <p:cNvPr id="72" name="Picture 71">
              <a:extLst>
                <a:ext uri="{FF2B5EF4-FFF2-40B4-BE49-F238E27FC236}">
                  <a16:creationId xmlns:a16="http://schemas.microsoft.com/office/drawing/2014/main" id="{4091F324-191B-4924-8004-C32017E0E5B9}"/>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73" name="TextBox 72">
              <a:extLst>
                <a:ext uri="{FF2B5EF4-FFF2-40B4-BE49-F238E27FC236}">
                  <a16:creationId xmlns:a16="http://schemas.microsoft.com/office/drawing/2014/main" id="{693E6166-18A8-48FA-A6DA-80B4F472AA54}"/>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2" name="Picture 1">
            <a:extLst>
              <a:ext uri="{FF2B5EF4-FFF2-40B4-BE49-F238E27FC236}">
                <a16:creationId xmlns:a16="http://schemas.microsoft.com/office/drawing/2014/main" id="{D916AC5F-6143-473E-BE61-F2CCFCBE7249}"/>
              </a:ext>
            </a:extLst>
          </p:cNvPr>
          <p:cNvPicPr>
            <a:picLocks noChangeAspect="1"/>
          </p:cNvPicPr>
          <p:nvPr/>
        </p:nvPicPr>
        <p:blipFill>
          <a:blip r:embed="rId7"/>
          <a:stretch>
            <a:fillRect/>
          </a:stretch>
        </p:blipFill>
        <p:spPr>
          <a:xfrm>
            <a:off x="3766861" y="75402"/>
            <a:ext cx="4676037" cy="1316850"/>
          </a:xfrm>
          <a:prstGeom prst="rect">
            <a:avLst/>
          </a:prstGeom>
        </p:spPr>
      </p:pic>
    </p:spTree>
    <p:extLst>
      <p:ext uri="{BB962C8B-B14F-4D97-AF65-F5344CB8AC3E}">
        <p14:creationId xmlns:p14="http://schemas.microsoft.com/office/powerpoint/2010/main" val="13236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40000">
                                          <p:cBhvr additive="base">
                                            <p:cTn id="7" dur="750" fill="hold"/>
                                            <p:tgtEl>
                                              <p:spTgt spid="6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9" presetID="2" presetClass="entr" presetSubtype="4" fill="hold" nodeType="withEffect" p14:presetBounceEnd="40000">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14:bounceEnd="40000">
                                          <p:cBhvr additive="base">
                                            <p:cTn id="11" dur="750" fill="hold"/>
                                            <p:tgtEl>
                                              <p:spTgt spid="63"/>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par>
                                    <p:cTn id="13" presetID="2" presetClass="entr" presetSubtype="4" fill="hold" nodeType="withEffect" p14:presetBounceEnd="4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4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3"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3"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750" fill="hold"/>
                                            <p:tgtEl>
                                              <p:spTgt spid="62"/>
                                            </p:tgtEl>
                                            <p:attrNameLst>
                                              <p:attrName>ppt_x</p:attrName>
                                            </p:attrNameLst>
                                          </p:cBhvr>
                                          <p:tavLst>
                                            <p:tav tm="0">
                                              <p:val>
                                                <p:strVal val="#ppt_x"/>
                                              </p:val>
                                            </p:tav>
                                            <p:tav tm="100000">
                                              <p:val>
                                                <p:strVal val="#ppt_x"/>
                                              </p:val>
                                            </p:tav>
                                          </p:tavLst>
                                        </p:anim>
                                        <p:anim calcmode="lin" valueType="num">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uỷn.wav"/>
                                            </p:tgtEl>
                                          </p:cMediaNode>
                                        </p:audio>
                                      </p:subTnLst>
                                    </p:cTn>
                                  </p:par>
                                  <p:par>
                                    <p:cTn id="9" presetID="2" presetClass="entr" presetSubtype="4" fill="hold" nodeType="with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additive="base">
                                            <p:cTn id="11" dur="750" fill="hold"/>
                                            <p:tgtEl>
                                              <p:spTgt spid="63"/>
                                            </p:tgtEl>
                                            <p:attrNameLst>
                                              <p:attrName>ppt_x</p:attrName>
                                            </p:attrNameLst>
                                          </p:cBhvr>
                                          <p:tavLst>
                                            <p:tav tm="0">
                                              <p:val>
                                                <p:strVal val="#ppt_x"/>
                                              </p:val>
                                            </p:tav>
                                            <p:tav tm="100000">
                                              <p:val>
                                                <p:strVal val="#ppt_x"/>
                                              </p:val>
                                            </p:tav>
                                          </p:tavLst>
                                        </p:anim>
                                        <p:anim calcmode="lin" valueType="num">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8"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9"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9"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9"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ABOUT…"/>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sz="2800" dirty="0"/>
              <a:t>PART</a:t>
            </a:r>
          </a:p>
          <a:p>
            <a:pPr algn="ctr">
              <a:defRPr sz="2400" b="1" cap="all" spc="480">
                <a:solidFill>
                  <a:srgbClr val="FFFFFF"/>
                </a:solidFill>
              </a:defRPr>
            </a:pPr>
            <a:r>
              <a:rPr lang="en-US" sz="2800" dirty="0"/>
              <a:t>ONE</a:t>
            </a:r>
            <a:endParaRPr sz="2800" dirty="0"/>
          </a:p>
        </p:txBody>
      </p:sp>
      <p:sp>
        <p:nvSpPr>
          <p:cNvPr id="1563" name="CREATIVE…"/>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TWO</a:t>
            </a:r>
          </a:p>
        </p:txBody>
      </p:sp>
      <p:sp>
        <p:nvSpPr>
          <p:cNvPr id="1564" name="SERVICES…"/>
          <p:cNvSpPr txBox="1">
            <a:spLocks noGrp="1"/>
          </p:cNvSpPr>
          <p:nvPr>
            <p:ph type="body" idx="4294967295"/>
          </p:nvPr>
        </p:nvSpPr>
        <p:spPr>
          <a:xfrm>
            <a:off x="10744200" y="4232275"/>
            <a:ext cx="1447800"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THREE</a:t>
            </a:r>
          </a:p>
        </p:txBody>
      </p:sp>
      <p:sp>
        <p:nvSpPr>
          <p:cNvPr id="1565" name="TEAM…"/>
          <p:cNvSpPr txBox="1">
            <a:spLocks noGrp="1"/>
          </p:cNvSpPr>
          <p:nvPr>
            <p:ph type="body" idx="4294967295"/>
          </p:nvPr>
        </p:nvSpPr>
        <p:spPr>
          <a:xfrm>
            <a:off x="10920413" y="4232275"/>
            <a:ext cx="1271587"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FOUR</a:t>
            </a:r>
          </a:p>
        </p:txBody>
      </p:sp>
      <p:pic>
        <p:nvPicPr>
          <p:cNvPr id="12" name="图片占位符 11">
            <a:extLst>
              <a:ext uri="{FF2B5EF4-FFF2-40B4-BE49-F238E27FC236}">
                <a16:creationId xmlns:a16="http://schemas.microsoft.com/office/drawing/2014/main" id="{5274220C-670B-4DCF-A7DB-46F524DC4A7C}"/>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t="25495" b="25495"/>
          <a:stretch/>
        </p:blipFill>
        <p:spPr>
          <a:xfrm>
            <a:off x="0" y="-47503"/>
            <a:ext cx="12192000" cy="2987675"/>
          </a:xfrm>
          <a:prstGeom prst="rect">
            <a:avLst/>
          </a:prstGeom>
        </p:spPr>
      </p:pic>
      <p:sp>
        <p:nvSpPr>
          <p:cNvPr id="2" name="Rectangle 1"/>
          <p:cNvSpPr/>
          <p:nvPr/>
        </p:nvSpPr>
        <p:spPr>
          <a:xfrm>
            <a:off x="14449" y="2940177"/>
            <a:ext cx="12192000" cy="3870325"/>
          </a:xfrm>
          <a:prstGeom prst="rect">
            <a:avLst/>
          </a:prstGeom>
          <a:solidFill>
            <a:srgbClr val="FDE6D6">
              <a:alpha val="92000"/>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组合 14">
            <a:extLst>
              <a:ext uri="{FF2B5EF4-FFF2-40B4-BE49-F238E27FC236}">
                <a16:creationId xmlns:a16="http://schemas.microsoft.com/office/drawing/2014/main" id="{36F0F926-938D-479E-8527-242778AA59FD}"/>
              </a:ext>
            </a:extLst>
          </p:cNvPr>
          <p:cNvGrpSpPr/>
          <p:nvPr/>
        </p:nvGrpSpPr>
        <p:grpSpPr>
          <a:xfrm>
            <a:off x="785804" y="841906"/>
            <a:ext cx="2680763" cy="2062099"/>
            <a:chOff x="123143" y="835189"/>
            <a:chExt cx="2680763" cy="2062099"/>
          </a:xfrm>
          <a:effectLst>
            <a:outerShdw blurRad="50800" dist="38100" dir="2700000" algn="tl" rotWithShape="0">
              <a:prstClr val="black">
                <a:alpha val="40000"/>
              </a:prstClr>
            </a:outerShdw>
          </a:effectLst>
        </p:grpSpPr>
        <p:sp>
          <p:nvSpPr>
            <p:cNvPr id="9" name="对话气泡: 矩形 13">
              <a:extLst>
                <a:ext uri="{FF2B5EF4-FFF2-40B4-BE49-F238E27FC236}">
                  <a16:creationId xmlns:a16="http://schemas.microsoft.com/office/drawing/2014/main" id="{47196B09-A95A-4353-99C0-8491BBDF705D}"/>
                </a:ext>
              </a:extLst>
            </p:cNvPr>
            <p:cNvSpPr/>
            <p:nvPr/>
          </p:nvSpPr>
          <p:spPr>
            <a:xfrm rot="20438918">
              <a:off x="123143" y="835189"/>
              <a:ext cx="2680763" cy="2062099"/>
            </a:xfrm>
            <a:custGeom>
              <a:avLst/>
              <a:gdLst>
                <a:gd name="connsiteX0" fmla="*/ 0 w 2414063"/>
                <a:gd name="connsiteY0" fmla="*/ 0 h 1435100"/>
                <a:gd name="connsiteX1" fmla="*/ 402344 w 2414063"/>
                <a:gd name="connsiteY1" fmla="*/ 0 h 1435100"/>
                <a:gd name="connsiteX2" fmla="*/ 402344 w 2414063"/>
                <a:gd name="connsiteY2" fmla="*/ 0 h 1435100"/>
                <a:gd name="connsiteX3" fmla="*/ 1005860 w 2414063"/>
                <a:gd name="connsiteY3" fmla="*/ 0 h 1435100"/>
                <a:gd name="connsiteX4" fmla="*/ 2414063 w 2414063"/>
                <a:gd name="connsiteY4" fmla="*/ 0 h 1435100"/>
                <a:gd name="connsiteX5" fmla="*/ 2414063 w 2414063"/>
                <a:gd name="connsiteY5" fmla="*/ 837142 h 1435100"/>
                <a:gd name="connsiteX6" fmla="*/ 2414063 w 2414063"/>
                <a:gd name="connsiteY6" fmla="*/ 837142 h 1435100"/>
                <a:gd name="connsiteX7" fmla="*/ 2414063 w 2414063"/>
                <a:gd name="connsiteY7" fmla="*/ 1195917 h 1435100"/>
                <a:gd name="connsiteX8" fmla="*/ 2414063 w 2414063"/>
                <a:gd name="connsiteY8" fmla="*/ 1435100 h 1435100"/>
                <a:gd name="connsiteX9" fmla="*/ 1005860 w 2414063"/>
                <a:gd name="connsiteY9" fmla="*/ 1435100 h 1435100"/>
                <a:gd name="connsiteX10" fmla="*/ 1180356 w 2414063"/>
                <a:gd name="connsiteY10" fmla="*/ 1824041 h 1435100"/>
                <a:gd name="connsiteX11" fmla="*/ 402344 w 2414063"/>
                <a:gd name="connsiteY11" fmla="*/ 1435100 h 1435100"/>
                <a:gd name="connsiteX12" fmla="*/ 0 w 2414063"/>
                <a:gd name="connsiteY12" fmla="*/ 1435100 h 1435100"/>
                <a:gd name="connsiteX13" fmla="*/ 0 w 2414063"/>
                <a:gd name="connsiteY13" fmla="*/ 1195917 h 1435100"/>
                <a:gd name="connsiteX14" fmla="*/ 0 w 2414063"/>
                <a:gd name="connsiteY14" fmla="*/ 837142 h 1435100"/>
                <a:gd name="connsiteX15" fmla="*/ 0 w 2414063"/>
                <a:gd name="connsiteY15" fmla="*/ 837142 h 1435100"/>
                <a:gd name="connsiteX16" fmla="*/ 0 w 2414063"/>
                <a:gd name="connsiteY16" fmla="*/ 0 h 1435100"/>
                <a:gd name="connsiteX0-1" fmla="*/ 0 w 2414063"/>
                <a:gd name="connsiteY0-2" fmla="*/ 0 h 1824041"/>
                <a:gd name="connsiteX1-3" fmla="*/ 402344 w 2414063"/>
                <a:gd name="connsiteY1-4" fmla="*/ 0 h 1824041"/>
                <a:gd name="connsiteX2-5" fmla="*/ 402344 w 2414063"/>
                <a:gd name="connsiteY2-6" fmla="*/ 0 h 1824041"/>
                <a:gd name="connsiteX3-7" fmla="*/ 1005860 w 2414063"/>
                <a:gd name="connsiteY3-8" fmla="*/ 0 h 1824041"/>
                <a:gd name="connsiteX4-9" fmla="*/ 2414063 w 2414063"/>
                <a:gd name="connsiteY4-10" fmla="*/ 837142 h 1824041"/>
                <a:gd name="connsiteX5-11" fmla="*/ 2414063 w 2414063"/>
                <a:gd name="connsiteY5-12" fmla="*/ 837142 h 1824041"/>
                <a:gd name="connsiteX6-13" fmla="*/ 2414063 w 2414063"/>
                <a:gd name="connsiteY6-14" fmla="*/ 1195917 h 1824041"/>
                <a:gd name="connsiteX7-15" fmla="*/ 2414063 w 2414063"/>
                <a:gd name="connsiteY7-16" fmla="*/ 1435100 h 1824041"/>
                <a:gd name="connsiteX8-17" fmla="*/ 1005860 w 2414063"/>
                <a:gd name="connsiteY8-18" fmla="*/ 1435100 h 1824041"/>
                <a:gd name="connsiteX9-19" fmla="*/ 1180356 w 2414063"/>
                <a:gd name="connsiteY9-20" fmla="*/ 1824041 h 1824041"/>
                <a:gd name="connsiteX10-21" fmla="*/ 402344 w 2414063"/>
                <a:gd name="connsiteY10-22" fmla="*/ 1435100 h 1824041"/>
                <a:gd name="connsiteX11-23" fmla="*/ 0 w 2414063"/>
                <a:gd name="connsiteY11-24" fmla="*/ 1435100 h 1824041"/>
                <a:gd name="connsiteX12-25" fmla="*/ 0 w 2414063"/>
                <a:gd name="connsiteY12-26" fmla="*/ 1195917 h 1824041"/>
                <a:gd name="connsiteX13-27" fmla="*/ 0 w 2414063"/>
                <a:gd name="connsiteY13-28" fmla="*/ 837142 h 1824041"/>
                <a:gd name="connsiteX14-29" fmla="*/ 0 w 2414063"/>
                <a:gd name="connsiteY14-30" fmla="*/ 837142 h 1824041"/>
                <a:gd name="connsiteX15-31" fmla="*/ 0 w 2414063"/>
                <a:gd name="connsiteY15-32" fmla="*/ 0 h 1824041"/>
                <a:gd name="connsiteX0-33" fmla="*/ 0 w 2414063"/>
                <a:gd name="connsiteY0-34" fmla="*/ 0 h 1824041"/>
                <a:gd name="connsiteX1-35" fmla="*/ 402344 w 2414063"/>
                <a:gd name="connsiteY1-36" fmla="*/ 0 h 1824041"/>
                <a:gd name="connsiteX2-37" fmla="*/ 402344 w 2414063"/>
                <a:gd name="connsiteY2-38" fmla="*/ 0 h 1824041"/>
                <a:gd name="connsiteX3-39" fmla="*/ 1958360 w 2414063"/>
                <a:gd name="connsiteY3-40" fmla="*/ 38100 h 1824041"/>
                <a:gd name="connsiteX4-41" fmla="*/ 2414063 w 2414063"/>
                <a:gd name="connsiteY4-42" fmla="*/ 837142 h 1824041"/>
                <a:gd name="connsiteX5-43" fmla="*/ 2414063 w 2414063"/>
                <a:gd name="connsiteY5-44" fmla="*/ 837142 h 1824041"/>
                <a:gd name="connsiteX6-45" fmla="*/ 2414063 w 2414063"/>
                <a:gd name="connsiteY6-46" fmla="*/ 1195917 h 1824041"/>
                <a:gd name="connsiteX7-47" fmla="*/ 2414063 w 2414063"/>
                <a:gd name="connsiteY7-48" fmla="*/ 1435100 h 1824041"/>
                <a:gd name="connsiteX8-49" fmla="*/ 1005860 w 2414063"/>
                <a:gd name="connsiteY8-50" fmla="*/ 1435100 h 1824041"/>
                <a:gd name="connsiteX9-51" fmla="*/ 1180356 w 2414063"/>
                <a:gd name="connsiteY9-52" fmla="*/ 1824041 h 1824041"/>
                <a:gd name="connsiteX10-53" fmla="*/ 402344 w 2414063"/>
                <a:gd name="connsiteY10-54" fmla="*/ 1435100 h 1824041"/>
                <a:gd name="connsiteX11-55" fmla="*/ 0 w 2414063"/>
                <a:gd name="connsiteY11-56" fmla="*/ 1435100 h 1824041"/>
                <a:gd name="connsiteX12-57" fmla="*/ 0 w 2414063"/>
                <a:gd name="connsiteY12-58" fmla="*/ 1195917 h 1824041"/>
                <a:gd name="connsiteX13-59" fmla="*/ 0 w 2414063"/>
                <a:gd name="connsiteY13-60" fmla="*/ 837142 h 1824041"/>
                <a:gd name="connsiteX14-61" fmla="*/ 0 w 2414063"/>
                <a:gd name="connsiteY14-62" fmla="*/ 837142 h 1824041"/>
                <a:gd name="connsiteX15-63" fmla="*/ 0 w 2414063"/>
                <a:gd name="connsiteY15-64" fmla="*/ 0 h 1824041"/>
                <a:gd name="connsiteX0-65" fmla="*/ 0 w 2414063"/>
                <a:gd name="connsiteY0-66" fmla="*/ 0 h 1824041"/>
                <a:gd name="connsiteX1-67" fmla="*/ 402344 w 2414063"/>
                <a:gd name="connsiteY1-68" fmla="*/ 0 h 1824041"/>
                <a:gd name="connsiteX2-69" fmla="*/ 402344 w 2414063"/>
                <a:gd name="connsiteY2-70" fmla="*/ 0 h 1824041"/>
                <a:gd name="connsiteX3-71" fmla="*/ 1958360 w 2414063"/>
                <a:gd name="connsiteY3-72" fmla="*/ 38100 h 1824041"/>
                <a:gd name="connsiteX4-73" fmla="*/ 2414063 w 2414063"/>
                <a:gd name="connsiteY4-74" fmla="*/ 837142 h 1824041"/>
                <a:gd name="connsiteX5-75" fmla="*/ 2414063 w 2414063"/>
                <a:gd name="connsiteY5-76" fmla="*/ 837142 h 1824041"/>
                <a:gd name="connsiteX6-77" fmla="*/ 2414063 w 2414063"/>
                <a:gd name="connsiteY6-78" fmla="*/ 1195917 h 1824041"/>
                <a:gd name="connsiteX7-79" fmla="*/ 1005860 w 2414063"/>
                <a:gd name="connsiteY7-80" fmla="*/ 1435100 h 1824041"/>
                <a:gd name="connsiteX8-81" fmla="*/ 1180356 w 2414063"/>
                <a:gd name="connsiteY8-82" fmla="*/ 1824041 h 1824041"/>
                <a:gd name="connsiteX9-83" fmla="*/ 402344 w 2414063"/>
                <a:gd name="connsiteY9-84" fmla="*/ 1435100 h 1824041"/>
                <a:gd name="connsiteX10-85" fmla="*/ 0 w 2414063"/>
                <a:gd name="connsiteY10-86" fmla="*/ 1435100 h 1824041"/>
                <a:gd name="connsiteX11-87" fmla="*/ 0 w 2414063"/>
                <a:gd name="connsiteY11-88" fmla="*/ 1195917 h 1824041"/>
                <a:gd name="connsiteX12-89" fmla="*/ 0 w 2414063"/>
                <a:gd name="connsiteY12-90" fmla="*/ 837142 h 1824041"/>
                <a:gd name="connsiteX13-91" fmla="*/ 0 w 2414063"/>
                <a:gd name="connsiteY13-92" fmla="*/ 837142 h 1824041"/>
                <a:gd name="connsiteX14-93" fmla="*/ 0 w 2414063"/>
                <a:gd name="connsiteY14-94" fmla="*/ 0 h 1824041"/>
                <a:gd name="connsiteX0-95" fmla="*/ 0 w 2414063"/>
                <a:gd name="connsiteY0-96" fmla="*/ 0 h 1824041"/>
                <a:gd name="connsiteX1-97" fmla="*/ 402344 w 2414063"/>
                <a:gd name="connsiteY1-98" fmla="*/ 0 h 1824041"/>
                <a:gd name="connsiteX2-99" fmla="*/ 402344 w 2414063"/>
                <a:gd name="connsiteY2-100" fmla="*/ 0 h 1824041"/>
                <a:gd name="connsiteX3-101" fmla="*/ 1958360 w 2414063"/>
                <a:gd name="connsiteY3-102" fmla="*/ 38100 h 1824041"/>
                <a:gd name="connsiteX4-103" fmla="*/ 2414063 w 2414063"/>
                <a:gd name="connsiteY4-104" fmla="*/ 837142 h 1824041"/>
                <a:gd name="connsiteX5-105" fmla="*/ 2414063 w 2414063"/>
                <a:gd name="connsiteY5-106" fmla="*/ 837142 h 1824041"/>
                <a:gd name="connsiteX6-107" fmla="*/ 2280713 w 2414063"/>
                <a:gd name="connsiteY6-108" fmla="*/ 1443567 h 1824041"/>
                <a:gd name="connsiteX7-109" fmla="*/ 1005860 w 2414063"/>
                <a:gd name="connsiteY7-110" fmla="*/ 1435100 h 1824041"/>
                <a:gd name="connsiteX8-111" fmla="*/ 1180356 w 2414063"/>
                <a:gd name="connsiteY8-112" fmla="*/ 1824041 h 1824041"/>
                <a:gd name="connsiteX9-113" fmla="*/ 402344 w 2414063"/>
                <a:gd name="connsiteY9-114" fmla="*/ 1435100 h 1824041"/>
                <a:gd name="connsiteX10-115" fmla="*/ 0 w 2414063"/>
                <a:gd name="connsiteY10-116" fmla="*/ 1435100 h 1824041"/>
                <a:gd name="connsiteX11-117" fmla="*/ 0 w 2414063"/>
                <a:gd name="connsiteY11-118" fmla="*/ 1195917 h 1824041"/>
                <a:gd name="connsiteX12-119" fmla="*/ 0 w 2414063"/>
                <a:gd name="connsiteY12-120" fmla="*/ 837142 h 1824041"/>
                <a:gd name="connsiteX13-121" fmla="*/ 0 w 2414063"/>
                <a:gd name="connsiteY13-122" fmla="*/ 837142 h 1824041"/>
                <a:gd name="connsiteX14-123" fmla="*/ 0 w 2414063"/>
                <a:gd name="connsiteY14-124" fmla="*/ 0 h 1824041"/>
                <a:gd name="connsiteX0-125" fmla="*/ 0 w 2623613"/>
                <a:gd name="connsiteY0-126" fmla="*/ 0 h 1824041"/>
                <a:gd name="connsiteX1-127" fmla="*/ 402344 w 2623613"/>
                <a:gd name="connsiteY1-128" fmla="*/ 0 h 1824041"/>
                <a:gd name="connsiteX2-129" fmla="*/ 402344 w 2623613"/>
                <a:gd name="connsiteY2-130" fmla="*/ 0 h 1824041"/>
                <a:gd name="connsiteX3-131" fmla="*/ 1958360 w 2623613"/>
                <a:gd name="connsiteY3-132" fmla="*/ 38100 h 1824041"/>
                <a:gd name="connsiteX4-133" fmla="*/ 2414063 w 2623613"/>
                <a:gd name="connsiteY4-134" fmla="*/ 837142 h 1824041"/>
                <a:gd name="connsiteX5-135" fmla="*/ 2623613 w 2623613"/>
                <a:gd name="connsiteY5-136" fmla="*/ 818092 h 1824041"/>
                <a:gd name="connsiteX6-137" fmla="*/ 2280713 w 2623613"/>
                <a:gd name="connsiteY6-138" fmla="*/ 1443567 h 1824041"/>
                <a:gd name="connsiteX7-139" fmla="*/ 1005860 w 2623613"/>
                <a:gd name="connsiteY7-140" fmla="*/ 1435100 h 1824041"/>
                <a:gd name="connsiteX8-141" fmla="*/ 1180356 w 2623613"/>
                <a:gd name="connsiteY8-142" fmla="*/ 1824041 h 1824041"/>
                <a:gd name="connsiteX9-143" fmla="*/ 402344 w 2623613"/>
                <a:gd name="connsiteY9-144" fmla="*/ 1435100 h 1824041"/>
                <a:gd name="connsiteX10-145" fmla="*/ 0 w 2623613"/>
                <a:gd name="connsiteY10-146" fmla="*/ 1435100 h 1824041"/>
                <a:gd name="connsiteX11-147" fmla="*/ 0 w 2623613"/>
                <a:gd name="connsiteY11-148" fmla="*/ 1195917 h 1824041"/>
                <a:gd name="connsiteX12-149" fmla="*/ 0 w 2623613"/>
                <a:gd name="connsiteY12-150" fmla="*/ 837142 h 1824041"/>
                <a:gd name="connsiteX13-151" fmla="*/ 0 w 2623613"/>
                <a:gd name="connsiteY13-152" fmla="*/ 837142 h 1824041"/>
                <a:gd name="connsiteX14-153" fmla="*/ 0 w 2623613"/>
                <a:gd name="connsiteY14-154" fmla="*/ 0 h 1824041"/>
                <a:gd name="connsiteX0-155" fmla="*/ 0 w 2623613"/>
                <a:gd name="connsiteY0-156" fmla="*/ 837142 h 1824041"/>
                <a:gd name="connsiteX1-157" fmla="*/ 402344 w 2623613"/>
                <a:gd name="connsiteY1-158" fmla="*/ 0 h 1824041"/>
                <a:gd name="connsiteX2-159" fmla="*/ 402344 w 2623613"/>
                <a:gd name="connsiteY2-160" fmla="*/ 0 h 1824041"/>
                <a:gd name="connsiteX3-161" fmla="*/ 1958360 w 2623613"/>
                <a:gd name="connsiteY3-162" fmla="*/ 38100 h 1824041"/>
                <a:gd name="connsiteX4-163" fmla="*/ 2414063 w 2623613"/>
                <a:gd name="connsiteY4-164" fmla="*/ 837142 h 1824041"/>
                <a:gd name="connsiteX5-165" fmla="*/ 2623613 w 2623613"/>
                <a:gd name="connsiteY5-166" fmla="*/ 818092 h 1824041"/>
                <a:gd name="connsiteX6-167" fmla="*/ 2280713 w 2623613"/>
                <a:gd name="connsiteY6-168" fmla="*/ 1443567 h 1824041"/>
                <a:gd name="connsiteX7-169" fmla="*/ 1005860 w 2623613"/>
                <a:gd name="connsiteY7-170" fmla="*/ 1435100 h 1824041"/>
                <a:gd name="connsiteX8-171" fmla="*/ 1180356 w 2623613"/>
                <a:gd name="connsiteY8-172" fmla="*/ 1824041 h 1824041"/>
                <a:gd name="connsiteX9-173" fmla="*/ 402344 w 2623613"/>
                <a:gd name="connsiteY9-174" fmla="*/ 1435100 h 1824041"/>
                <a:gd name="connsiteX10-175" fmla="*/ 0 w 2623613"/>
                <a:gd name="connsiteY10-176" fmla="*/ 1435100 h 1824041"/>
                <a:gd name="connsiteX11-177" fmla="*/ 0 w 2623613"/>
                <a:gd name="connsiteY11-178" fmla="*/ 1195917 h 1824041"/>
                <a:gd name="connsiteX12-179" fmla="*/ 0 w 2623613"/>
                <a:gd name="connsiteY12-180" fmla="*/ 837142 h 1824041"/>
                <a:gd name="connsiteX13-181" fmla="*/ 0 w 2623613"/>
                <a:gd name="connsiteY13-182" fmla="*/ 837142 h 1824041"/>
                <a:gd name="connsiteX0-183" fmla="*/ 0 w 2699813"/>
                <a:gd name="connsiteY0-184" fmla="*/ 322792 h 1824041"/>
                <a:gd name="connsiteX1-185" fmla="*/ 478544 w 2699813"/>
                <a:gd name="connsiteY1-186" fmla="*/ 0 h 1824041"/>
                <a:gd name="connsiteX2-187" fmla="*/ 478544 w 2699813"/>
                <a:gd name="connsiteY2-188" fmla="*/ 0 h 1824041"/>
                <a:gd name="connsiteX3-189" fmla="*/ 2034560 w 2699813"/>
                <a:gd name="connsiteY3-190" fmla="*/ 38100 h 1824041"/>
                <a:gd name="connsiteX4-191" fmla="*/ 2490263 w 2699813"/>
                <a:gd name="connsiteY4-192" fmla="*/ 837142 h 1824041"/>
                <a:gd name="connsiteX5-193" fmla="*/ 2699813 w 2699813"/>
                <a:gd name="connsiteY5-194" fmla="*/ 818092 h 1824041"/>
                <a:gd name="connsiteX6-195" fmla="*/ 2356913 w 2699813"/>
                <a:gd name="connsiteY6-196" fmla="*/ 1443567 h 1824041"/>
                <a:gd name="connsiteX7-197" fmla="*/ 1082060 w 2699813"/>
                <a:gd name="connsiteY7-198" fmla="*/ 1435100 h 1824041"/>
                <a:gd name="connsiteX8-199" fmla="*/ 1256556 w 2699813"/>
                <a:gd name="connsiteY8-200" fmla="*/ 1824041 h 1824041"/>
                <a:gd name="connsiteX9-201" fmla="*/ 478544 w 2699813"/>
                <a:gd name="connsiteY9-202" fmla="*/ 1435100 h 1824041"/>
                <a:gd name="connsiteX10-203" fmla="*/ 76200 w 2699813"/>
                <a:gd name="connsiteY10-204" fmla="*/ 1435100 h 1824041"/>
                <a:gd name="connsiteX11-205" fmla="*/ 76200 w 2699813"/>
                <a:gd name="connsiteY11-206" fmla="*/ 1195917 h 1824041"/>
                <a:gd name="connsiteX12-207" fmla="*/ 76200 w 2699813"/>
                <a:gd name="connsiteY12-208" fmla="*/ 837142 h 1824041"/>
                <a:gd name="connsiteX13-209" fmla="*/ 0 w 2699813"/>
                <a:gd name="connsiteY13-210" fmla="*/ 322792 h 1824041"/>
                <a:gd name="connsiteX0-211" fmla="*/ 0 w 2699813"/>
                <a:gd name="connsiteY0-212" fmla="*/ 322792 h 1824041"/>
                <a:gd name="connsiteX1-213" fmla="*/ 478544 w 2699813"/>
                <a:gd name="connsiteY1-214" fmla="*/ 0 h 1824041"/>
                <a:gd name="connsiteX2-215" fmla="*/ 478544 w 2699813"/>
                <a:gd name="connsiteY2-216" fmla="*/ 0 h 1824041"/>
                <a:gd name="connsiteX3-217" fmla="*/ 2034560 w 2699813"/>
                <a:gd name="connsiteY3-218" fmla="*/ 38100 h 1824041"/>
                <a:gd name="connsiteX4-219" fmla="*/ 2699813 w 2699813"/>
                <a:gd name="connsiteY4-220" fmla="*/ 818092 h 1824041"/>
                <a:gd name="connsiteX5-221" fmla="*/ 2356913 w 2699813"/>
                <a:gd name="connsiteY5-222" fmla="*/ 1443567 h 1824041"/>
                <a:gd name="connsiteX6-223" fmla="*/ 1082060 w 2699813"/>
                <a:gd name="connsiteY6-224" fmla="*/ 1435100 h 1824041"/>
                <a:gd name="connsiteX7-225" fmla="*/ 1256556 w 2699813"/>
                <a:gd name="connsiteY7-226" fmla="*/ 1824041 h 1824041"/>
                <a:gd name="connsiteX8-227" fmla="*/ 478544 w 2699813"/>
                <a:gd name="connsiteY8-228" fmla="*/ 1435100 h 1824041"/>
                <a:gd name="connsiteX9-229" fmla="*/ 76200 w 2699813"/>
                <a:gd name="connsiteY9-230" fmla="*/ 1435100 h 1824041"/>
                <a:gd name="connsiteX10-231" fmla="*/ 76200 w 2699813"/>
                <a:gd name="connsiteY10-232" fmla="*/ 1195917 h 1824041"/>
                <a:gd name="connsiteX11-233" fmla="*/ 76200 w 2699813"/>
                <a:gd name="connsiteY11-234" fmla="*/ 837142 h 1824041"/>
                <a:gd name="connsiteX12-235" fmla="*/ 0 w 2699813"/>
                <a:gd name="connsiteY12-236" fmla="*/ 322792 h 1824041"/>
                <a:gd name="connsiteX0-237" fmla="*/ 0 w 2699813"/>
                <a:gd name="connsiteY0-238" fmla="*/ 322792 h 1824041"/>
                <a:gd name="connsiteX1-239" fmla="*/ 478544 w 2699813"/>
                <a:gd name="connsiteY1-240" fmla="*/ 0 h 1824041"/>
                <a:gd name="connsiteX2-241" fmla="*/ 478544 w 2699813"/>
                <a:gd name="connsiteY2-242" fmla="*/ 0 h 1824041"/>
                <a:gd name="connsiteX3-243" fmla="*/ 2034560 w 2699813"/>
                <a:gd name="connsiteY3-244" fmla="*/ 38100 h 1824041"/>
                <a:gd name="connsiteX4-245" fmla="*/ 2699813 w 2699813"/>
                <a:gd name="connsiteY4-246" fmla="*/ 818092 h 1824041"/>
                <a:gd name="connsiteX5-247" fmla="*/ 2356913 w 2699813"/>
                <a:gd name="connsiteY5-248" fmla="*/ 1443567 h 1824041"/>
                <a:gd name="connsiteX6-249" fmla="*/ 1082060 w 2699813"/>
                <a:gd name="connsiteY6-250" fmla="*/ 1435100 h 1824041"/>
                <a:gd name="connsiteX7-251" fmla="*/ 1256556 w 2699813"/>
                <a:gd name="connsiteY7-252" fmla="*/ 1824041 h 1824041"/>
                <a:gd name="connsiteX8-253" fmla="*/ 478544 w 2699813"/>
                <a:gd name="connsiteY8-254" fmla="*/ 1435100 h 1824041"/>
                <a:gd name="connsiteX9-255" fmla="*/ 76200 w 2699813"/>
                <a:gd name="connsiteY9-256" fmla="*/ 1435100 h 1824041"/>
                <a:gd name="connsiteX10-257" fmla="*/ 76200 w 2699813"/>
                <a:gd name="connsiteY10-258" fmla="*/ 1195917 h 1824041"/>
                <a:gd name="connsiteX11-259" fmla="*/ 0 w 2699813"/>
                <a:gd name="connsiteY11-260" fmla="*/ 322792 h 1824041"/>
                <a:gd name="connsiteX0-261" fmla="*/ 0 w 2699813"/>
                <a:gd name="connsiteY0-262" fmla="*/ 322792 h 1824041"/>
                <a:gd name="connsiteX1-263" fmla="*/ 478544 w 2699813"/>
                <a:gd name="connsiteY1-264" fmla="*/ 0 h 1824041"/>
                <a:gd name="connsiteX2-265" fmla="*/ 478544 w 2699813"/>
                <a:gd name="connsiteY2-266" fmla="*/ 0 h 1824041"/>
                <a:gd name="connsiteX3-267" fmla="*/ 2034560 w 2699813"/>
                <a:gd name="connsiteY3-268" fmla="*/ 38100 h 1824041"/>
                <a:gd name="connsiteX4-269" fmla="*/ 2699813 w 2699813"/>
                <a:gd name="connsiteY4-270" fmla="*/ 818092 h 1824041"/>
                <a:gd name="connsiteX5-271" fmla="*/ 2356913 w 2699813"/>
                <a:gd name="connsiteY5-272" fmla="*/ 1443567 h 1824041"/>
                <a:gd name="connsiteX6-273" fmla="*/ 1082060 w 2699813"/>
                <a:gd name="connsiteY6-274" fmla="*/ 1435100 h 1824041"/>
                <a:gd name="connsiteX7-275" fmla="*/ 1256556 w 2699813"/>
                <a:gd name="connsiteY7-276" fmla="*/ 1824041 h 1824041"/>
                <a:gd name="connsiteX8-277" fmla="*/ 478544 w 2699813"/>
                <a:gd name="connsiteY8-278" fmla="*/ 1435100 h 1824041"/>
                <a:gd name="connsiteX9-279" fmla="*/ 76200 w 2699813"/>
                <a:gd name="connsiteY9-280" fmla="*/ 1435100 h 1824041"/>
                <a:gd name="connsiteX10-281" fmla="*/ 0 w 2699813"/>
                <a:gd name="connsiteY10-282" fmla="*/ 322792 h 1824041"/>
                <a:gd name="connsiteX0-283" fmla="*/ 0 w 2699813"/>
                <a:gd name="connsiteY0-284" fmla="*/ 418042 h 1824041"/>
                <a:gd name="connsiteX1-285" fmla="*/ 478544 w 2699813"/>
                <a:gd name="connsiteY1-286" fmla="*/ 0 h 1824041"/>
                <a:gd name="connsiteX2-287" fmla="*/ 478544 w 2699813"/>
                <a:gd name="connsiteY2-288" fmla="*/ 0 h 1824041"/>
                <a:gd name="connsiteX3-289" fmla="*/ 2034560 w 2699813"/>
                <a:gd name="connsiteY3-290" fmla="*/ 38100 h 1824041"/>
                <a:gd name="connsiteX4-291" fmla="*/ 2699813 w 2699813"/>
                <a:gd name="connsiteY4-292" fmla="*/ 818092 h 1824041"/>
                <a:gd name="connsiteX5-293" fmla="*/ 2356913 w 2699813"/>
                <a:gd name="connsiteY5-294" fmla="*/ 1443567 h 1824041"/>
                <a:gd name="connsiteX6-295" fmla="*/ 1082060 w 2699813"/>
                <a:gd name="connsiteY6-296" fmla="*/ 1435100 h 1824041"/>
                <a:gd name="connsiteX7-297" fmla="*/ 1256556 w 2699813"/>
                <a:gd name="connsiteY7-298" fmla="*/ 1824041 h 1824041"/>
                <a:gd name="connsiteX8-299" fmla="*/ 478544 w 2699813"/>
                <a:gd name="connsiteY8-300" fmla="*/ 1435100 h 1824041"/>
                <a:gd name="connsiteX9-301" fmla="*/ 76200 w 2699813"/>
                <a:gd name="connsiteY9-302" fmla="*/ 1435100 h 1824041"/>
                <a:gd name="connsiteX10-303" fmla="*/ 0 w 2699813"/>
                <a:gd name="connsiteY10-304" fmla="*/ 418042 h 1824041"/>
                <a:gd name="connsiteX0-305" fmla="*/ 0 w 2699813"/>
                <a:gd name="connsiteY0-306" fmla="*/ 494242 h 1900241"/>
                <a:gd name="connsiteX1-307" fmla="*/ 478544 w 2699813"/>
                <a:gd name="connsiteY1-308" fmla="*/ 76200 h 1900241"/>
                <a:gd name="connsiteX2-309" fmla="*/ 535694 w 2699813"/>
                <a:gd name="connsiteY2-310" fmla="*/ 0 h 1900241"/>
                <a:gd name="connsiteX3-311" fmla="*/ 2034560 w 2699813"/>
                <a:gd name="connsiteY3-312" fmla="*/ 114300 h 1900241"/>
                <a:gd name="connsiteX4-313" fmla="*/ 2699813 w 2699813"/>
                <a:gd name="connsiteY4-314" fmla="*/ 894292 h 1900241"/>
                <a:gd name="connsiteX5-315" fmla="*/ 2356913 w 2699813"/>
                <a:gd name="connsiteY5-316" fmla="*/ 1519767 h 1900241"/>
                <a:gd name="connsiteX6-317" fmla="*/ 1082060 w 2699813"/>
                <a:gd name="connsiteY6-318" fmla="*/ 1511300 h 1900241"/>
                <a:gd name="connsiteX7-319" fmla="*/ 1256556 w 2699813"/>
                <a:gd name="connsiteY7-320" fmla="*/ 1900241 h 1900241"/>
                <a:gd name="connsiteX8-321" fmla="*/ 478544 w 2699813"/>
                <a:gd name="connsiteY8-322" fmla="*/ 1511300 h 1900241"/>
                <a:gd name="connsiteX9-323" fmla="*/ 76200 w 2699813"/>
                <a:gd name="connsiteY9-324" fmla="*/ 1511300 h 1900241"/>
                <a:gd name="connsiteX10-325" fmla="*/ 0 w 2699813"/>
                <a:gd name="connsiteY10-326" fmla="*/ 494242 h 1900241"/>
                <a:gd name="connsiteX0-327" fmla="*/ 0 w 2699813"/>
                <a:gd name="connsiteY0-328" fmla="*/ 494242 h 1900241"/>
                <a:gd name="connsiteX1-329" fmla="*/ 478544 w 2699813"/>
                <a:gd name="connsiteY1-330" fmla="*/ 76200 h 1900241"/>
                <a:gd name="connsiteX2-331" fmla="*/ 535694 w 2699813"/>
                <a:gd name="connsiteY2-332" fmla="*/ 0 h 1900241"/>
                <a:gd name="connsiteX3-333" fmla="*/ 2053610 w 2699813"/>
                <a:gd name="connsiteY3-334" fmla="*/ 247650 h 1900241"/>
                <a:gd name="connsiteX4-335" fmla="*/ 2699813 w 2699813"/>
                <a:gd name="connsiteY4-336" fmla="*/ 894292 h 1900241"/>
                <a:gd name="connsiteX5-337" fmla="*/ 2356913 w 2699813"/>
                <a:gd name="connsiteY5-338" fmla="*/ 1519767 h 1900241"/>
                <a:gd name="connsiteX6-339" fmla="*/ 1082060 w 2699813"/>
                <a:gd name="connsiteY6-340" fmla="*/ 1511300 h 1900241"/>
                <a:gd name="connsiteX7-341" fmla="*/ 1256556 w 2699813"/>
                <a:gd name="connsiteY7-342" fmla="*/ 1900241 h 1900241"/>
                <a:gd name="connsiteX8-343" fmla="*/ 478544 w 2699813"/>
                <a:gd name="connsiteY8-344" fmla="*/ 1511300 h 1900241"/>
                <a:gd name="connsiteX9-345" fmla="*/ 76200 w 2699813"/>
                <a:gd name="connsiteY9-346" fmla="*/ 1511300 h 1900241"/>
                <a:gd name="connsiteX10-347" fmla="*/ 0 w 2699813"/>
                <a:gd name="connsiteY10-348" fmla="*/ 494242 h 1900241"/>
                <a:gd name="connsiteX0-349" fmla="*/ 0 w 2623613"/>
                <a:gd name="connsiteY0-350" fmla="*/ 494242 h 1900241"/>
                <a:gd name="connsiteX1-351" fmla="*/ 478544 w 2623613"/>
                <a:gd name="connsiteY1-352" fmla="*/ 76200 h 1900241"/>
                <a:gd name="connsiteX2-353" fmla="*/ 535694 w 2623613"/>
                <a:gd name="connsiteY2-354" fmla="*/ 0 h 1900241"/>
                <a:gd name="connsiteX3-355" fmla="*/ 2053610 w 2623613"/>
                <a:gd name="connsiteY3-356" fmla="*/ 247650 h 1900241"/>
                <a:gd name="connsiteX4-357" fmla="*/ 2623613 w 2623613"/>
                <a:gd name="connsiteY4-358" fmla="*/ 894292 h 1900241"/>
                <a:gd name="connsiteX5-359" fmla="*/ 2356913 w 2623613"/>
                <a:gd name="connsiteY5-360" fmla="*/ 1519767 h 1900241"/>
                <a:gd name="connsiteX6-361" fmla="*/ 1082060 w 2623613"/>
                <a:gd name="connsiteY6-362" fmla="*/ 1511300 h 1900241"/>
                <a:gd name="connsiteX7-363" fmla="*/ 1256556 w 2623613"/>
                <a:gd name="connsiteY7-364" fmla="*/ 1900241 h 1900241"/>
                <a:gd name="connsiteX8-365" fmla="*/ 478544 w 2623613"/>
                <a:gd name="connsiteY8-366" fmla="*/ 1511300 h 1900241"/>
                <a:gd name="connsiteX9-367" fmla="*/ 76200 w 2623613"/>
                <a:gd name="connsiteY9-368" fmla="*/ 1511300 h 1900241"/>
                <a:gd name="connsiteX10-369" fmla="*/ 0 w 2623613"/>
                <a:gd name="connsiteY10-370" fmla="*/ 494242 h 1900241"/>
                <a:gd name="connsiteX0-371" fmla="*/ 0 w 2680763"/>
                <a:gd name="connsiteY0-372" fmla="*/ 494242 h 1900241"/>
                <a:gd name="connsiteX1-373" fmla="*/ 478544 w 2680763"/>
                <a:gd name="connsiteY1-374" fmla="*/ 76200 h 1900241"/>
                <a:gd name="connsiteX2-375" fmla="*/ 535694 w 2680763"/>
                <a:gd name="connsiteY2-376" fmla="*/ 0 h 1900241"/>
                <a:gd name="connsiteX3-377" fmla="*/ 2053610 w 2680763"/>
                <a:gd name="connsiteY3-378" fmla="*/ 247650 h 1900241"/>
                <a:gd name="connsiteX4-379" fmla="*/ 2680763 w 2680763"/>
                <a:gd name="connsiteY4-380" fmla="*/ 913342 h 1900241"/>
                <a:gd name="connsiteX5-381" fmla="*/ 2356913 w 2680763"/>
                <a:gd name="connsiteY5-382" fmla="*/ 1519767 h 1900241"/>
                <a:gd name="connsiteX6-383" fmla="*/ 1082060 w 2680763"/>
                <a:gd name="connsiteY6-384" fmla="*/ 1511300 h 1900241"/>
                <a:gd name="connsiteX7-385" fmla="*/ 1256556 w 2680763"/>
                <a:gd name="connsiteY7-386" fmla="*/ 1900241 h 1900241"/>
                <a:gd name="connsiteX8-387" fmla="*/ 478544 w 2680763"/>
                <a:gd name="connsiteY8-388" fmla="*/ 1511300 h 1900241"/>
                <a:gd name="connsiteX9-389" fmla="*/ 76200 w 2680763"/>
                <a:gd name="connsiteY9-390" fmla="*/ 1511300 h 1900241"/>
                <a:gd name="connsiteX10-391" fmla="*/ 0 w 2680763"/>
                <a:gd name="connsiteY10-392" fmla="*/ 494242 h 190024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80763" h="1900241">
                  <a:moveTo>
                    <a:pt x="0" y="494242"/>
                  </a:moveTo>
                  <a:lnTo>
                    <a:pt x="478544" y="76200"/>
                  </a:lnTo>
                  <a:lnTo>
                    <a:pt x="535694" y="0"/>
                  </a:lnTo>
                  <a:lnTo>
                    <a:pt x="2053610" y="247650"/>
                  </a:lnTo>
                  <a:lnTo>
                    <a:pt x="2680763" y="913342"/>
                  </a:lnTo>
                  <a:lnTo>
                    <a:pt x="2356913" y="1519767"/>
                  </a:lnTo>
                  <a:lnTo>
                    <a:pt x="1082060" y="1511300"/>
                  </a:lnTo>
                  <a:lnTo>
                    <a:pt x="1256556" y="1900241"/>
                  </a:lnTo>
                  <a:lnTo>
                    <a:pt x="478544" y="1511300"/>
                  </a:lnTo>
                  <a:lnTo>
                    <a:pt x="76200" y="1511300"/>
                  </a:lnTo>
                  <a:lnTo>
                    <a:pt x="0" y="494242"/>
                  </a:lnTo>
                  <a:close/>
                </a:path>
              </a:pathLst>
            </a:custGeom>
            <a:pattFill prst="pct80">
              <a:fgClr>
                <a:srgbClr val="FB3E5D"/>
              </a:fgClr>
              <a:bgClr>
                <a:schemeClr val="bg1"/>
              </a:bgClr>
            </a:pattFill>
            <a:ln w="349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文本框 9">
              <a:extLst>
                <a:ext uri="{FF2B5EF4-FFF2-40B4-BE49-F238E27FC236}">
                  <a16:creationId xmlns:a16="http://schemas.microsoft.com/office/drawing/2014/main" id="{C0E955BD-18B9-43A4-859C-7C137D5A7F41}"/>
                </a:ext>
              </a:extLst>
            </p:cNvPr>
            <p:cNvSpPr txBox="1"/>
            <p:nvPr/>
          </p:nvSpPr>
          <p:spPr>
            <a:xfrm rot="20562051">
              <a:off x="282424" y="1594202"/>
              <a:ext cx="2362200" cy="857351"/>
            </a:xfrm>
            <a:prstGeom prst="rect">
              <a:avLst/>
            </a:prstGeom>
            <a:noFill/>
          </p:spPr>
          <p:txBody>
            <a:bodyPr wrap="square" rtlCol="0">
              <a:spAutoFit/>
            </a:bodyPr>
            <a:lstStyle/>
            <a:p>
              <a:pPr marL="0" marR="0" lvl="0" indent="0" algn="ctr" defTabSz="457200" rtl="0" eaLnBrk="1" fontAlgn="auto" latinLnBrk="0" hangingPunct="1">
                <a:lnSpc>
                  <a:spcPts val="5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FCCCC"/>
                  </a:solidFill>
                  <a:effectLst/>
                  <a:uLnTx/>
                  <a:uFillTx/>
                  <a:latin typeface="SVN-Nexa Rush Slab Black Shadow" panose="020B0606040200020203" pitchFamily="34" charset="0"/>
                  <a:ea typeface="字魂27号-布丁体" panose="00000500000000000000" charset="-122"/>
                  <a:cs typeface="Baloo" panose="03080902040302020200" pitchFamily="66" charset="0"/>
                </a:rPr>
                <a:t>3</a:t>
              </a:r>
            </a:p>
          </p:txBody>
        </p:sp>
      </p:grpSp>
      <p:pic>
        <p:nvPicPr>
          <p:cNvPr id="11" name="内容占位符 4" descr="C:\Users\Administrator\Desktop\千库网_开学季骑着铅笔飞行的卡通小女孩卡通形象_元素编号11115338.png千库网_开学季骑着铅笔飞行的卡通小女孩卡通形象_元素编号11115338">
            <a:extLst>
              <a:ext uri="{FF2B5EF4-FFF2-40B4-BE49-F238E27FC236}">
                <a16:creationId xmlns:a16="http://schemas.microsoft.com/office/drawing/2014/main" id="{68DFCD8C-405F-4AD2-9224-4EF083762036}"/>
              </a:ext>
            </a:extLst>
          </p:cNvPr>
          <p:cNvPicPr>
            <a:picLocks noChangeAspect="1"/>
          </p:cNvPicPr>
          <p:nvPr/>
        </p:nvPicPr>
        <p:blipFill rotWithShape="1">
          <a:blip r:embed="rId3"/>
          <a:srcRect t="19122" b="25793"/>
          <a:stretch/>
        </p:blipFill>
        <p:spPr>
          <a:xfrm flipH="1">
            <a:off x="7929209" y="3787775"/>
            <a:ext cx="3369565" cy="2625725"/>
          </a:xfrm>
          <a:prstGeom prst="rect">
            <a:avLst/>
          </a:prstGeom>
        </p:spPr>
      </p:pic>
      <p:pic>
        <p:nvPicPr>
          <p:cNvPr id="5" name="Picture 4">
            <a:extLst>
              <a:ext uri="{FF2B5EF4-FFF2-40B4-BE49-F238E27FC236}">
                <a16:creationId xmlns:a16="http://schemas.microsoft.com/office/drawing/2014/main" id="{4E67ED9C-8F59-4B72-861C-8D133F8E2638}"/>
              </a:ext>
            </a:extLst>
          </p:cNvPr>
          <p:cNvPicPr>
            <a:picLocks noChangeAspect="1"/>
          </p:cNvPicPr>
          <p:nvPr/>
        </p:nvPicPr>
        <p:blipFill>
          <a:blip r:embed="rId4"/>
          <a:stretch>
            <a:fillRect/>
          </a:stretch>
        </p:blipFill>
        <p:spPr>
          <a:xfrm>
            <a:off x="1482335" y="3527902"/>
            <a:ext cx="6919560" cy="2420322"/>
          </a:xfrm>
          <a:prstGeom prst="rect">
            <a:avLst/>
          </a:prstGeom>
        </p:spPr>
      </p:pic>
    </p:spTree>
    <p:extLst>
      <p:ext uri="{BB962C8B-B14F-4D97-AF65-F5344CB8AC3E}">
        <p14:creationId xmlns:p14="http://schemas.microsoft.com/office/powerpoint/2010/main" val="3186293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62">
                                            <p:txEl>
                                              <p:pRg st="0" end="0"/>
                                            </p:txEl>
                                          </p:spTgt>
                                        </p:tgtEl>
                                        <p:attrNameLst>
                                          <p:attrName>style.visibility</p:attrName>
                                        </p:attrNameLst>
                                      </p:cBhvr>
                                      <p:to>
                                        <p:strVal val="visible"/>
                                      </p:to>
                                    </p:set>
                                    <p:animEffect transition="in" filter="fade">
                                      <p:cBhvr>
                                        <p:cTn id="10" dur="500"/>
                                        <p:tgtEl>
                                          <p:spTgt spid="156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62">
                                            <p:txEl>
                                              <p:pRg st="1" end="1"/>
                                            </p:txEl>
                                          </p:spTgt>
                                        </p:tgtEl>
                                        <p:attrNameLst>
                                          <p:attrName>style.visibility</p:attrName>
                                        </p:attrNameLst>
                                      </p:cBhvr>
                                      <p:to>
                                        <p:strVal val="visible"/>
                                      </p:to>
                                    </p:set>
                                    <p:animEffect transition="in" filter="fade">
                                      <p:cBhvr>
                                        <p:cTn id="13" dur="500"/>
                                        <p:tgtEl>
                                          <p:spTgt spid="156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63">
                                            <p:txEl>
                                              <p:pRg st="0" end="0"/>
                                            </p:txEl>
                                          </p:spTgt>
                                        </p:tgtEl>
                                        <p:attrNameLst>
                                          <p:attrName>style.visibility</p:attrName>
                                        </p:attrNameLst>
                                      </p:cBhvr>
                                      <p:to>
                                        <p:strVal val="visible"/>
                                      </p:to>
                                    </p:set>
                                    <p:animEffect transition="in" filter="fade">
                                      <p:cBhvr>
                                        <p:cTn id="16" dur="500"/>
                                        <p:tgtEl>
                                          <p:spTgt spid="156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63">
                                            <p:txEl>
                                              <p:pRg st="1" end="1"/>
                                            </p:txEl>
                                          </p:spTgt>
                                        </p:tgtEl>
                                        <p:attrNameLst>
                                          <p:attrName>style.visibility</p:attrName>
                                        </p:attrNameLst>
                                      </p:cBhvr>
                                      <p:to>
                                        <p:strVal val="visible"/>
                                      </p:to>
                                    </p:set>
                                    <p:animEffect transition="in" filter="fade">
                                      <p:cBhvr>
                                        <p:cTn id="19" dur="500"/>
                                        <p:tgtEl>
                                          <p:spTgt spid="156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64">
                                            <p:txEl>
                                              <p:pRg st="0" end="0"/>
                                            </p:txEl>
                                          </p:spTgt>
                                        </p:tgtEl>
                                        <p:attrNameLst>
                                          <p:attrName>style.visibility</p:attrName>
                                        </p:attrNameLst>
                                      </p:cBhvr>
                                      <p:to>
                                        <p:strVal val="visible"/>
                                      </p:to>
                                    </p:set>
                                    <p:animEffect transition="in" filter="fade">
                                      <p:cBhvr>
                                        <p:cTn id="22" dur="500"/>
                                        <p:tgtEl>
                                          <p:spTgt spid="156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64">
                                            <p:txEl>
                                              <p:pRg st="1" end="1"/>
                                            </p:txEl>
                                          </p:spTgt>
                                        </p:tgtEl>
                                        <p:attrNameLst>
                                          <p:attrName>style.visibility</p:attrName>
                                        </p:attrNameLst>
                                      </p:cBhvr>
                                      <p:to>
                                        <p:strVal val="visible"/>
                                      </p:to>
                                    </p:set>
                                    <p:animEffect transition="in" filter="fade">
                                      <p:cBhvr>
                                        <p:cTn id="25" dur="500"/>
                                        <p:tgtEl>
                                          <p:spTgt spid="1564">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65">
                                            <p:txEl>
                                              <p:pRg st="0" end="0"/>
                                            </p:txEl>
                                          </p:spTgt>
                                        </p:tgtEl>
                                        <p:attrNameLst>
                                          <p:attrName>style.visibility</p:attrName>
                                        </p:attrNameLst>
                                      </p:cBhvr>
                                      <p:to>
                                        <p:strVal val="visible"/>
                                      </p:to>
                                    </p:set>
                                    <p:animEffect transition="in" filter="fade">
                                      <p:cBhvr>
                                        <p:cTn id="28" dur="500"/>
                                        <p:tgtEl>
                                          <p:spTgt spid="1565">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5">
                                            <p:txEl>
                                              <p:pRg st="1" end="1"/>
                                            </p:txEl>
                                          </p:spTgt>
                                        </p:tgtEl>
                                        <p:attrNameLst>
                                          <p:attrName>style.visibility</p:attrName>
                                        </p:attrNameLst>
                                      </p:cBhvr>
                                      <p:to>
                                        <p:strVal val="visible"/>
                                      </p:to>
                                    </p:set>
                                    <p:animEffect transition="in" filter="fade">
                                      <p:cBhvr>
                                        <p:cTn id="31" dur="500"/>
                                        <p:tgtEl>
                                          <p:spTgt spid="1565">
                                            <p:txEl>
                                              <p:pRg st="1" end="1"/>
                                            </p:txEl>
                                          </p:spTgt>
                                        </p:tgtEl>
                                      </p:cBhvr>
                                    </p:animEffect>
                                  </p:childTnLst>
                                </p:cTn>
                              </p:par>
                              <p:par>
                                <p:cTn id="32" presetID="2" presetClass="entr" presetSubtype="8"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down)">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2" grpId="0" build="p"/>
      <p:bldP spid="1563" grpId="0" build="p"/>
      <p:bldP spid="1564" grpId="0" build="p"/>
      <p:bldP spid="156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grpSp>
        <p:nvGrpSpPr>
          <p:cNvPr id="11" name="Group 10">
            <a:extLst>
              <a:ext uri="{FF2B5EF4-FFF2-40B4-BE49-F238E27FC236}">
                <a16:creationId xmlns:a16="http://schemas.microsoft.com/office/drawing/2014/main" id="{989B0118-57D0-4137-85BC-764740F74F33}"/>
              </a:ext>
            </a:extLst>
          </p:cNvPr>
          <p:cNvGrpSpPr/>
          <p:nvPr/>
        </p:nvGrpSpPr>
        <p:grpSpPr>
          <a:xfrm>
            <a:off x="1415143" y="275964"/>
            <a:ext cx="10221686" cy="1291623"/>
            <a:chOff x="6961239" y="635145"/>
            <a:chExt cx="2477729" cy="958645"/>
          </a:xfrm>
        </p:grpSpPr>
        <p:sp>
          <p:nvSpPr>
            <p:cNvPr id="12" name="Rectangle: Rounded Corners 11">
              <a:extLst>
                <a:ext uri="{FF2B5EF4-FFF2-40B4-BE49-F238E27FC236}">
                  <a16:creationId xmlns:a16="http://schemas.microsoft.com/office/drawing/2014/main" id="{A61513CA-EAD3-4981-BB91-65735B6FA3AE}"/>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3" name="TextBox 12">
              <a:extLst>
                <a:ext uri="{FF2B5EF4-FFF2-40B4-BE49-F238E27FC236}">
                  <a16:creationId xmlns:a16="http://schemas.microsoft.com/office/drawing/2014/main" id="{7788C2DF-8FBF-4993-98D0-7E0F8B6A3758}"/>
                </a:ext>
              </a:extLst>
            </p:cNvPr>
            <p:cNvSpPr txBox="1"/>
            <p:nvPr/>
          </p:nvSpPr>
          <p:spPr>
            <a:xfrm>
              <a:off x="7014978" y="662219"/>
              <a:ext cx="2370250" cy="890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b="1" i="0" dirty="0" err="1">
                  <a:solidFill>
                    <a:srgbClr val="002060"/>
                  </a:solidFill>
                  <a:effectLst/>
                  <a:latin typeface="Arial" panose="020B0604020202020204" pitchFamily="34" charset="0"/>
                  <a:cs typeface="Arial" panose="020B0604020202020204" pitchFamily="34" charset="0"/>
                </a:rPr>
                <a:t>Vẽ</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ngôi</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nhà</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em</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yêu</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thích</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Viết</a:t>
              </a:r>
              <a:r>
                <a:rPr lang="en-US" sz="3600" b="1" i="0" dirty="0">
                  <a:solidFill>
                    <a:srgbClr val="002060"/>
                  </a:solidFill>
                  <a:effectLst/>
                  <a:latin typeface="Arial" panose="020B0604020202020204" pitchFamily="34" charset="0"/>
                  <a:cs typeface="Arial" panose="020B0604020202020204" pitchFamily="34" charset="0"/>
                </a:rPr>
                <a:t> 2 - 3 </a:t>
              </a:r>
              <a:r>
                <a:rPr lang="en-US" sz="3600" b="1" i="0" dirty="0" err="1">
                  <a:solidFill>
                    <a:srgbClr val="002060"/>
                  </a:solidFill>
                  <a:effectLst/>
                  <a:latin typeface="Arial" panose="020B0604020202020204" pitchFamily="34" charset="0"/>
                  <a:cs typeface="Arial" panose="020B0604020202020204" pitchFamily="34" charset="0"/>
                </a:rPr>
                <a:t>câu</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giới</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thiệu</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bức</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tranh</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của</a:t>
              </a:r>
              <a:r>
                <a:rPr lang="en-US" sz="3600" b="1" i="0" dirty="0">
                  <a:solidFill>
                    <a:srgbClr val="002060"/>
                  </a:solidFill>
                  <a:effectLst/>
                  <a:latin typeface="Arial" panose="020B0604020202020204" pitchFamily="34" charset="0"/>
                  <a:cs typeface="Arial" panose="020B0604020202020204" pitchFamily="34" charset="0"/>
                </a:rPr>
                <a:t> </a:t>
              </a:r>
              <a:r>
                <a:rPr lang="en-US" sz="3600" b="1" i="0" dirty="0" err="1">
                  <a:solidFill>
                    <a:srgbClr val="002060"/>
                  </a:solidFill>
                  <a:effectLst/>
                  <a:latin typeface="Arial" panose="020B0604020202020204" pitchFamily="34" charset="0"/>
                  <a:cs typeface="Arial" panose="020B0604020202020204" pitchFamily="34" charset="0"/>
                </a:rPr>
                <a:t>em</a:t>
              </a:r>
              <a:r>
                <a:rPr lang="en-US" sz="3600" b="1" i="0" dirty="0">
                  <a:solidFill>
                    <a:srgbClr val="002060"/>
                  </a:solidFill>
                  <a:effectLst/>
                  <a:latin typeface="Arial" panose="020B0604020202020204" pitchFamily="34" charset="0"/>
                  <a:cs typeface="Arial" panose="020B0604020202020204" pitchFamily="34" charset="0"/>
                </a:rPr>
                <a:t>.</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grpSp>
      <p:pic>
        <p:nvPicPr>
          <p:cNvPr id="3" name="Picture 2">
            <a:extLst>
              <a:ext uri="{FF2B5EF4-FFF2-40B4-BE49-F238E27FC236}">
                <a16:creationId xmlns:a16="http://schemas.microsoft.com/office/drawing/2014/main" id="{13C28433-FF88-4747-B387-00AE6FA780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49513"/>
            <a:ext cx="6598784" cy="4923445"/>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id="{4C65EF81-0D6A-472E-92AE-3DCCF1219807}"/>
              </a:ext>
            </a:extLst>
          </p:cNvPr>
          <p:cNvSpPr txBox="1"/>
          <p:nvPr/>
        </p:nvSpPr>
        <p:spPr>
          <a:xfrm>
            <a:off x="6457275" y="1870985"/>
            <a:ext cx="5593211" cy="4154984"/>
          </a:xfrm>
          <a:custGeom>
            <a:avLst/>
            <a:gdLst>
              <a:gd name="connsiteX0" fmla="*/ 0 w 5593211"/>
              <a:gd name="connsiteY0" fmla="*/ 0 h 4154984"/>
              <a:gd name="connsiteX1" fmla="*/ 5593211 w 5593211"/>
              <a:gd name="connsiteY1" fmla="*/ 0 h 4154984"/>
              <a:gd name="connsiteX2" fmla="*/ 5593211 w 5593211"/>
              <a:gd name="connsiteY2" fmla="*/ 4154984 h 4154984"/>
              <a:gd name="connsiteX3" fmla="*/ 0 w 5593211"/>
              <a:gd name="connsiteY3" fmla="*/ 4154984 h 4154984"/>
              <a:gd name="connsiteX4" fmla="*/ 0 w 5593211"/>
              <a:gd name="connsiteY4" fmla="*/ 0 h 4154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3211" h="4154984" fill="none" extrusionOk="0">
                <a:moveTo>
                  <a:pt x="0" y="0"/>
                </a:moveTo>
                <a:cubicBezTo>
                  <a:pt x="2694979" y="9338"/>
                  <a:pt x="4443688" y="118926"/>
                  <a:pt x="5593211" y="0"/>
                </a:cubicBezTo>
                <a:cubicBezTo>
                  <a:pt x="5595709" y="1015606"/>
                  <a:pt x="5511261" y="3543642"/>
                  <a:pt x="5593211" y="4154984"/>
                </a:cubicBezTo>
                <a:cubicBezTo>
                  <a:pt x="3100175" y="4229959"/>
                  <a:pt x="1198139" y="4285384"/>
                  <a:pt x="0" y="4154984"/>
                </a:cubicBezTo>
                <a:cubicBezTo>
                  <a:pt x="94029" y="3270523"/>
                  <a:pt x="57206" y="2030919"/>
                  <a:pt x="0" y="0"/>
                </a:cubicBezTo>
                <a:close/>
              </a:path>
              <a:path w="5593211" h="4154984" stroke="0" extrusionOk="0">
                <a:moveTo>
                  <a:pt x="0" y="0"/>
                </a:moveTo>
                <a:cubicBezTo>
                  <a:pt x="1418514" y="-62486"/>
                  <a:pt x="4676208" y="158418"/>
                  <a:pt x="5593211" y="0"/>
                </a:cubicBezTo>
                <a:cubicBezTo>
                  <a:pt x="5436057" y="1009831"/>
                  <a:pt x="5424983" y="3378395"/>
                  <a:pt x="5593211" y="4154984"/>
                </a:cubicBezTo>
                <a:cubicBezTo>
                  <a:pt x="4336437" y="4305457"/>
                  <a:pt x="1238760" y="4304698"/>
                  <a:pt x="0" y="4154984"/>
                </a:cubicBezTo>
                <a:cubicBezTo>
                  <a:pt x="26562" y="2136258"/>
                  <a:pt x="-135358" y="1729739"/>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4400" dirty="0">
                <a:solidFill>
                  <a:srgbClr val="000000"/>
                </a:solidFill>
                <a:latin typeface="Calibri" panose="020F0502020204030204" pitchFamily="34" charset="0"/>
                <a:cs typeface="Calibri" panose="020F0502020204030204" pitchFamily="34" charset="0"/>
              </a:rPr>
              <a:t>Đây là ngôi nhà mà em yêu thích. Ngôi nhà đơn giản nhưng ấm cúng. Hàng ngày được đón ánh nắng mặc trời rực rỡ.</a:t>
            </a:r>
          </a:p>
        </p:txBody>
      </p:sp>
    </p:spTree>
    <p:extLst>
      <p:ext uri="{BB962C8B-B14F-4D97-AF65-F5344CB8AC3E}">
        <p14:creationId xmlns:p14="http://schemas.microsoft.com/office/powerpoint/2010/main" val="885225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0" presetClass="entr" presetSubtype="0" fill="hold" grpId="0" nodeType="after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edge">
                                      <p:cBhvr>
                                        <p:cTn id="17" dur="75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1">
                                            <p:txEl>
                                              <p:pRg st="0" end="0"/>
                                            </p:txEl>
                                          </p:spTgt>
                                        </p:tgtEl>
                                        <p:attrNameLst>
                                          <p:attrName>style.visibility</p:attrName>
                                        </p:attrNameLst>
                                      </p:cBhvr>
                                      <p:to>
                                        <p:strVal val="visible"/>
                                      </p:to>
                                    </p:set>
                                    <p:animEffect transition="in" filter="wipe(down)">
                                      <p:cBhvr>
                                        <p:cTn id="22" dur="500"/>
                                        <p:tgtEl>
                                          <p:spTgt spid="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95A9F0-8D7D-417A-8311-8EFC16F955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2" name="Picture 1">
            <a:extLst>
              <a:ext uri="{FF2B5EF4-FFF2-40B4-BE49-F238E27FC236}">
                <a16:creationId xmlns:a16="http://schemas.microsoft.com/office/drawing/2014/main" id="{AC984B08-CDA3-422C-B568-8A9BF106CF63}"/>
              </a:ext>
            </a:extLst>
          </p:cNvPr>
          <p:cNvPicPr>
            <a:picLocks noChangeAspect="1"/>
          </p:cNvPicPr>
          <p:nvPr/>
        </p:nvPicPr>
        <p:blipFill>
          <a:blip r:embed="rId3"/>
          <a:stretch>
            <a:fillRect/>
          </a:stretch>
        </p:blipFill>
        <p:spPr>
          <a:xfrm>
            <a:off x="2443996" y="2183961"/>
            <a:ext cx="8163252" cy="3426249"/>
          </a:xfrm>
          <a:prstGeom prst="rect">
            <a:avLst/>
          </a:prstGeom>
        </p:spPr>
      </p:pic>
    </p:spTree>
    <p:extLst>
      <p:ext uri="{BB962C8B-B14F-4D97-AF65-F5344CB8AC3E}">
        <p14:creationId xmlns:p14="http://schemas.microsoft.com/office/powerpoint/2010/main" val="4002855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ài hát Nhà Của Tôi">
            <a:hlinkClick r:id="" action="ppaction://media"/>
            <a:extLst>
              <a:ext uri="{FF2B5EF4-FFF2-40B4-BE49-F238E27FC236}">
                <a16:creationId xmlns:a16="http://schemas.microsoft.com/office/drawing/2014/main" id="{5A6D3F05-978F-4F92-AE60-5195E994315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06719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6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090D354C-44A1-411D-A255-C1E5C3A34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FEBBE4CE-4241-4FF6-9D51-F969975A6FB5}"/>
              </a:ext>
            </a:extLst>
          </p:cNvPr>
          <p:cNvSpPr txBox="1"/>
          <p:nvPr/>
        </p:nvSpPr>
        <p:spPr>
          <a:xfrm>
            <a:off x="3840010" y="10886"/>
            <a:ext cx="6480651"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Thứ</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ngày</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tháng</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năm</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
            </a:r>
          </a:p>
        </p:txBody>
      </p:sp>
      <p:sp>
        <p:nvSpPr>
          <p:cNvPr id="9" name="Rectangle: Rounded Corners 8">
            <a:extLst>
              <a:ext uri="{FF2B5EF4-FFF2-40B4-BE49-F238E27FC236}">
                <a16:creationId xmlns:a16="http://schemas.microsoft.com/office/drawing/2014/main" id="{1DBD214B-48AA-4BFE-9B9F-871FAB269A8C}"/>
              </a:ext>
            </a:extLst>
          </p:cNvPr>
          <p:cNvSpPr/>
          <p:nvPr/>
        </p:nvSpPr>
        <p:spPr>
          <a:xfrm>
            <a:off x="2310704" y="2324694"/>
            <a:ext cx="8402321" cy="355794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3" name="Group 12">
            <a:extLst>
              <a:ext uri="{FF2B5EF4-FFF2-40B4-BE49-F238E27FC236}">
                <a16:creationId xmlns:a16="http://schemas.microsoft.com/office/drawing/2014/main" id="{3120D6BE-76C9-4615-B916-00D585BD50D3}"/>
              </a:ext>
            </a:extLst>
          </p:cNvPr>
          <p:cNvGrpSpPr/>
          <p:nvPr/>
        </p:nvGrpSpPr>
        <p:grpSpPr>
          <a:xfrm>
            <a:off x="4611799" y="2505670"/>
            <a:ext cx="3501971" cy="923330"/>
            <a:chOff x="4052536" y="825395"/>
            <a:chExt cx="2423888" cy="923330"/>
          </a:xfrm>
        </p:grpSpPr>
        <p:sp>
          <p:nvSpPr>
            <p:cNvPr id="14" name="矩形: 圆角 10">
              <a:extLst>
                <a:ext uri="{FF2B5EF4-FFF2-40B4-BE49-F238E27FC236}">
                  <a16:creationId xmlns:a16="http://schemas.microsoft.com/office/drawing/2014/main" id="{56207720-0FB3-41FA-B406-26EA09A7B9FB}"/>
                </a:ext>
              </a:extLst>
            </p:cNvPr>
            <p:cNvSpPr/>
            <p:nvPr/>
          </p:nvSpPr>
          <p:spPr>
            <a:xfrm rot="5400000">
              <a:off x="4833593" y="69330"/>
              <a:ext cx="861774" cy="2423888"/>
            </a:xfrm>
            <a:prstGeom prst="roundRect">
              <a:avLst>
                <a:gd name="adj" fmla="val 32744"/>
              </a:avLst>
            </a:prstGeom>
            <a:solidFill>
              <a:srgbClr val="045497"/>
            </a:solidFill>
            <a:ln w="28575">
              <a:solidFill>
                <a:schemeClr val="bg1"/>
              </a:solidFill>
              <a:prstDash val="sysDash"/>
            </a:ln>
            <a:effectLst>
              <a:outerShdw blurRad="254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2543"/>
                </a:solidFill>
                <a:effectLst/>
                <a:uLnTx/>
                <a:uFillTx/>
                <a:latin typeface="等线" panose="020F0502020204030204"/>
                <a:ea typeface="等线" panose="02010600030101010101" pitchFamily="2" charset="-122"/>
                <a:cs typeface="+mn-cs"/>
              </a:endParaRPr>
            </a:p>
          </p:txBody>
        </p:sp>
        <p:sp>
          <p:nvSpPr>
            <p:cNvPr id="15" name="TextBox 14">
              <a:extLst>
                <a:ext uri="{FF2B5EF4-FFF2-40B4-BE49-F238E27FC236}">
                  <a16:creationId xmlns:a16="http://schemas.microsoft.com/office/drawing/2014/main" id="{9EAE1AAF-5B39-424B-9070-D85614EC28F8}"/>
                </a:ext>
              </a:extLst>
            </p:cNvPr>
            <p:cNvSpPr txBox="1"/>
            <p:nvPr/>
          </p:nvSpPr>
          <p:spPr>
            <a:xfrm>
              <a:off x="4052537" y="825395"/>
              <a:ext cx="2423887"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white"/>
                  </a:solidFill>
                  <a:effectLst/>
                  <a:uLnTx/>
                  <a:uFillTx/>
                  <a:latin typeface="SVN-Standly" pitchFamily="50" charset="0"/>
                  <a:ea typeface="White Xmas PERSONAL USE" pitchFamily="50" charset="0"/>
                  <a:cs typeface="+mn-cs"/>
                </a:rPr>
                <a:t>Tiếng</a:t>
              </a:r>
              <a:r>
                <a:rPr kumimoji="0" lang="en-US" sz="5400" b="0" i="0" u="none" strike="noStrike" kern="1200" cap="none" spc="0" normalizeH="0" baseline="0" noProof="0" dirty="0">
                  <a:ln>
                    <a:noFill/>
                  </a:ln>
                  <a:solidFill>
                    <a:prstClr val="white"/>
                  </a:solidFill>
                  <a:effectLst/>
                  <a:uLnTx/>
                  <a:uFillTx/>
                  <a:latin typeface="SVN-Standly" pitchFamily="50" charset="0"/>
                  <a:ea typeface="White Xmas PERSONAL USE" pitchFamily="50" charset="0"/>
                  <a:cs typeface="+mn-cs"/>
                </a:rPr>
                <a:t> </a:t>
              </a:r>
              <a:r>
                <a:rPr kumimoji="0" lang="en-US" sz="5400" b="0" i="0" u="none" strike="noStrike" kern="1200" cap="none" spc="0" normalizeH="0" baseline="0" noProof="0" dirty="0" err="1">
                  <a:ln>
                    <a:noFill/>
                  </a:ln>
                  <a:solidFill>
                    <a:prstClr val="white"/>
                  </a:solidFill>
                  <a:effectLst/>
                  <a:uLnTx/>
                  <a:uFillTx/>
                  <a:latin typeface="SVN-Standly" pitchFamily="50" charset="0"/>
                  <a:ea typeface="White Xmas PERSONAL USE" pitchFamily="50" charset="0"/>
                  <a:cs typeface="+mn-cs"/>
                </a:rPr>
                <a:t>Việt</a:t>
              </a:r>
              <a:endParaRPr kumimoji="0" lang="en-US" sz="5400" b="0" i="0" u="none" strike="noStrike" kern="1200" cap="none" spc="0" normalizeH="0" baseline="0" noProof="0" dirty="0">
                <a:ln>
                  <a:noFill/>
                </a:ln>
                <a:solidFill>
                  <a:prstClr val="white"/>
                </a:solidFill>
                <a:effectLst/>
                <a:uLnTx/>
                <a:uFillTx/>
                <a:latin typeface="SVN-Standly" pitchFamily="50" charset="0"/>
                <a:ea typeface="White Xmas PERSONAL USE" pitchFamily="50" charset="0"/>
                <a:cs typeface="+mn-cs"/>
              </a:endParaRPr>
            </a:p>
          </p:txBody>
        </p:sp>
      </p:grpSp>
      <p:pic>
        <p:nvPicPr>
          <p:cNvPr id="4" name="Picture 3" descr="Shape&#10;&#10;Description automatically generated with medium confidence">
            <a:extLst>
              <a:ext uri="{FF2B5EF4-FFF2-40B4-BE49-F238E27FC236}">
                <a16:creationId xmlns:a16="http://schemas.microsoft.com/office/drawing/2014/main" id="{52FC1DE5-455D-43BF-9E37-40C102D28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9248" y="-12681"/>
            <a:ext cx="1542752" cy="1542752"/>
          </a:xfrm>
          <a:prstGeom prst="rect">
            <a:avLst/>
          </a:prstGeom>
        </p:spPr>
      </p:pic>
      <p:pic>
        <p:nvPicPr>
          <p:cNvPr id="6" name="Picture 5">
            <a:extLst>
              <a:ext uri="{FF2B5EF4-FFF2-40B4-BE49-F238E27FC236}">
                <a16:creationId xmlns:a16="http://schemas.microsoft.com/office/drawing/2014/main" id="{64672BB0-9FC9-4CC3-B100-B38524E887D7}"/>
              </a:ext>
            </a:extLst>
          </p:cNvPr>
          <p:cNvPicPr>
            <a:picLocks noChangeAspect="1"/>
          </p:cNvPicPr>
          <p:nvPr/>
        </p:nvPicPr>
        <p:blipFill>
          <a:blip r:embed="rId4"/>
          <a:stretch>
            <a:fillRect/>
          </a:stretch>
        </p:blipFill>
        <p:spPr>
          <a:xfrm>
            <a:off x="2930443" y="3426003"/>
            <a:ext cx="6803726" cy="2780017"/>
          </a:xfrm>
          <a:prstGeom prst="rect">
            <a:avLst/>
          </a:prstGeom>
        </p:spPr>
      </p:pic>
    </p:spTree>
    <p:extLst>
      <p:ext uri="{BB962C8B-B14F-4D97-AF65-F5344CB8AC3E}">
        <p14:creationId xmlns:p14="http://schemas.microsoft.com/office/powerpoint/2010/main" val="2228038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ABOUT…"/>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sz="2800" dirty="0"/>
              <a:t>PART</a:t>
            </a:r>
          </a:p>
          <a:p>
            <a:pPr algn="ctr">
              <a:defRPr sz="2400" b="1" cap="all" spc="480">
                <a:solidFill>
                  <a:srgbClr val="FFFFFF"/>
                </a:solidFill>
              </a:defRPr>
            </a:pPr>
            <a:r>
              <a:rPr lang="en-US" sz="2800" dirty="0"/>
              <a:t>ONE</a:t>
            </a:r>
            <a:endParaRPr sz="2800" dirty="0"/>
          </a:p>
        </p:txBody>
      </p:sp>
      <p:sp>
        <p:nvSpPr>
          <p:cNvPr id="1563" name="CREATIVE…"/>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TWO</a:t>
            </a:r>
          </a:p>
        </p:txBody>
      </p:sp>
      <p:sp>
        <p:nvSpPr>
          <p:cNvPr id="1564" name="SERVICES…"/>
          <p:cNvSpPr txBox="1">
            <a:spLocks noGrp="1"/>
          </p:cNvSpPr>
          <p:nvPr>
            <p:ph type="body" idx="4294967295"/>
          </p:nvPr>
        </p:nvSpPr>
        <p:spPr>
          <a:xfrm>
            <a:off x="10744200" y="4232275"/>
            <a:ext cx="1447800"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THREE</a:t>
            </a:r>
          </a:p>
        </p:txBody>
      </p:sp>
      <p:sp>
        <p:nvSpPr>
          <p:cNvPr id="1565" name="TEAM…"/>
          <p:cNvSpPr txBox="1">
            <a:spLocks noGrp="1"/>
          </p:cNvSpPr>
          <p:nvPr>
            <p:ph type="body" idx="4294967295"/>
          </p:nvPr>
        </p:nvSpPr>
        <p:spPr>
          <a:xfrm>
            <a:off x="10920413" y="4232275"/>
            <a:ext cx="1271587"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FOUR</a:t>
            </a:r>
          </a:p>
        </p:txBody>
      </p:sp>
      <p:pic>
        <p:nvPicPr>
          <p:cNvPr id="12" name="图片占位符 11">
            <a:extLst>
              <a:ext uri="{FF2B5EF4-FFF2-40B4-BE49-F238E27FC236}">
                <a16:creationId xmlns:a16="http://schemas.microsoft.com/office/drawing/2014/main" id="{5274220C-670B-4DCF-A7DB-46F524DC4A7C}"/>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t="25495" b="25495"/>
          <a:stretch/>
        </p:blipFill>
        <p:spPr>
          <a:xfrm>
            <a:off x="0" y="-47503"/>
            <a:ext cx="12192000" cy="2987675"/>
          </a:xfrm>
          <a:prstGeom prst="rect">
            <a:avLst/>
          </a:prstGeom>
        </p:spPr>
      </p:pic>
      <p:sp>
        <p:nvSpPr>
          <p:cNvPr id="2" name="Rectangle 1"/>
          <p:cNvSpPr/>
          <p:nvPr/>
        </p:nvSpPr>
        <p:spPr>
          <a:xfrm>
            <a:off x="14449" y="2940177"/>
            <a:ext cx="12192000" cy="3870325"/>
          </a:xfrm>
          <a:prstGeom prst="rect">
            <a:avLst/>
          </a:prstGeom>
          <a:solidFill>
            <a:srgbClr val="FDE6D6">
              <a:alpha val="92000"/>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组合 14">
            <a:extLst>
              <a:ext uri="{FF2B5EF4-FFF2-40B4-BE49-F238E27FC236}">
                <a16:creationId xmlns:a16="http://schemas.microsoft.com/office/drawing/2014/main" id="{36F0F926-938D-479E-8527-242778AA59FD}"/>
              </a:ext>
            </a:extLst>
          </p:cNvPr>
          <p:cNvGrpSpPr/>
          <p:nvPr/>
        </p:nvGrpSpPr>
        <p:grpSpPr>
          <a:xfrm>
            <a:off x="785804" y="841906"/>
            <a:ext cx="2680763" cy="2062099"/>
            <a:chOff x="123143" y="835189"/>
            <a:chExt cx="2680763" cy="2062099"/>
          </a:xfrm>
          <a:effectLst>
            <a:outerShdw blurRad="50800" dist="38100" dir="2700000" algn="tl" rotWithShape="0">
              <a:prstClr val="black">
                <a:alpha val="40000"/>
              </a:prstClr>
            </a:outerShdw>
          </a:effectLst>
        </p:grpSpPr>
        <p:sp>
          <p:nvSpPr>
            <p:cNvPr id="9" name="对话气泡: 矩形 13">
              <a:extLst>
                <a:ext uri="{FF2B5EF4-FFF2-40B4-BE49-F238E27FC236}">
                  <a16:creationId xmlns:a16="http://schemas.microsoft.com/office/drawing/2014/main" id="{47196B09-A95A-4353-99C0-8491BBDF705D}"/>
                </a:ext>
              </a:extLst>
            </p:cNvPr>
            <p:cNvSpPr/>
            <p:nvPr/>
          </p:nvSpPr>
          <p:spPr>
            <a:xfrm rot="20438918">
              <a:off x="123143" y="835189"/>
              <a:ext cx="2680763" cy="2062099"/>
            </a:xfrm>
            <a:custGeom>
              <a:avLst/>
              <a:gdLst>
                <a:gd name="connsiteX0" fmla="*/ 0 w 2414063"/>
                <a:gd name="connsiteY0" fmla="*/ 0 h 1435100"/>
                <a:gd name="connsiteX1" fmla="*/ 402344 w 2414063"/>
                <a:gd name="connsiteY1" fmla="*/ 0 h 1435100"/>
                <a:gd name="connsiteX2" fmla="*/ 402344 w 2414063"/>
                <a:gd name="connsiteY2" fmla="*/ 0 h 1435100"/>
                <a:gd name="connsiteX3" fmla="*/ 1005860 w 2414063"/>
                <a:gd name="connsiteY3" fmla="*/ 0 h 1435100"/>
                <a:gd name="connsiteX4" fmla="*/ 2414063 w 2414063"/>
                <a:gd name="connsiteY4" fmla="*/ 0 h 1435100"/>
                <a:gd name="connsiteX5" fmla="*/ 2414063 w 2414063"/>
                <a:gd name="connsiteY5" fmla="*/ 837142 h 1435100"/>
                <a:gd name="connsiteX6" fmla="*/ 2414063 w 2414063"/>
                <a:gd name="connsiteY6" fmla="*/ 837142 h 1435100"/>
                <a:gd name="connsiteX7" fmla="*/ 2414063 w 2414063"/>
                <a:gd name="connsiteY7" fmla="*/ 1195917 h 1435100"/>
                <a:gd name="connsiteX8" fmla="*/ 2414063 w 2414063"/>
                <a:gd name="connsiteY8" fmla="*/ 1435100 h 1435100"/>
                <a:gd name="connsiteX9" fmla="*/ 1005860 w 2414063"/>
                <a:gd name="connsiteY9" fmla="*/ 1435100 h 1435100"/>
                <a:gd name="connsiteX10" fmla="*/ 1180356 w 2414063"/>
                <a:gd name="connsiteY10" fmla="*/ 1824041 h 1435100"/>
                <a:gd name="connsiteX11" fmla="*/ 402344 w 2414063"/>
                <a:gd name="connsiteY11" fmla="*/ 1435100 h 1435100"/>
                <a:gd name="connsiteX12" fmla="*/ 0 w 2414063"/>
                <a:gd name="connsiteY12" fmla="*/ 1435100 h 1435100"/>
                <a:gd name="connsiteX13" fmla="*/ 0 w 2414063"/>
                <a:gd name="connsiteY13" fmla="*/ 1195917 h 1435100"/>
                <a:gd name="connsiteX14" fmla="*/ 0 w 2414063"/>
                <a:gd name="connsiteY14" fmla="*/ 837142 h 1435100"/>
                <a:gd name="connsiteX15" fmla="*/ 0 w 2414063"/>
                <a:gd name="connsiteY15" fmla="*/ 837142 h 1435100"/>
                <a:gd name="connsiteX16" fmla="*/ 0 w 2414063"/>
                <a:gd name="connsiteY16" fmla="*/ 0 h 1435100"/>
                <a:gd name="connsiteX0-1" fmla="*/ 0 w 2414063"/>
                <a:gd name="connsiteY0-2" fmla="*/ 0 h 1824041"/>
                <a:gd name="connsiteX1-3" fmla="*/ 402344 w 2414063"/>
                <a:gd name="connsiteY1-4" fmla="*/ 0 h 1824041"/>
                <a:gd name="connsiteX2-5" fmla="*/ 402344 w 2414063"/>
                <a:gd name="connsiteY2-6" fmla="*/ 0 h 1824041"/>
                <a:gd name="connsiteX3-7" fmla="*/ 1005860 w 2414063"/>
                <a:gd name="connsiteY3-8" fmla="*/ 0 h 1824041"/>
                <a:gd name="connsiteX4-9" fmla="*/ 2414063 w 2414063"/>
                <a:gd name="connsiteY4-10" fmla="*/ 837142 h 1824041"/>
                <a:gd name="connsiteX5-11" fmla="*/ 2414063 w 2414063"/>
                <a:gd name="connsiteY5-12" fmla="*/ 837142 h 1824041"/>
                <a:gd name="connsiteX6-13" fmla="*/ 2414063 w 2414063"/>
                <a:gd name="connsiteY6-14" fmla="*/ 1195917 h 1824041"/>
                <a:gd name="connsiteX7-15" fmla="*/ 2414063 w 2414063"/>
                <a:gd name="connsiteY7-16" fmla="*/ 1435100 h 1824041"/>
                <a:gd name="connsiteX8-17" fmla="*/ 1005860 w 2414063"/>
                <a:gd name="connsiteY8-18" fmla="*/ 1435100 h 1824041"/>
                <a:gd name="connsiteX9-19" fmla="*/ 1180356 w 2414063"/>
                <a:gd name="connsiteY9-20" fmla="*/ 1824041 h 1824041"/>
                <a:gd name="connsiteX10-21" fmla="*/ 402344 w 2414063"/>
                <a:gd name="connsiteY10-22" fmla="*/ 1435100 h 1824041"/>
                <a:gd name="connsiteX11-23" fmla="*/ 0 w 2414063"/>
                <a:gd name="connsiteY11-24" fmla="*/ 1435100 h 1824041"/>
                <a:gd name="connsiteX12-25" fmla="*/ 0 w 2414063"/>
                <a:gd name="connsiteY12-26" fmla="*/ 1195917 h 1824041"/>
                <a:gd name="connsiteX13-27" fmla="*/ 0 w 2414063"/>
                <a:gd name="connsiteY13-28" fmla="*/ 837142 h 1824041"/>
                <a:gd name="connsiteX14-29" fmla="*/ 0 w 2414063"/>
                <a:gd name="connsiteY14-30" fmla="*/ 837142 h 1824041"/>
                <a:gd name="connsiteX15-31" fmla="*/ 0 w 2414063"/>
                <a:gd name="connsiteY15-32" fmla="*/ 0 h 1824041"/>
                <a:gd name="connsiteX0-33" fmla="*/ 0 w 2414063"/>
                <a:gd name="connsiteY0-34" fmla="*/ 0 h 1824041"/>
                <a:gd name="connsiteX1-35" fmla="*/ 402344 w 2414063"/>
                <a:gd name="connsiteY1-36" fmla="*/ 0 h 1824041"/>
                <a:gd name="connsiteX2-37" fmla="*/ 402344 w 2414063"/>
                <a:gd name="connsiteY2-38" fmla="*/ 0 h 1824041"/>
                <a:gd name="connsiteX3-39" fmla="*/ 1958360 w 2414063"/>
                <a:gd name="connsiteY3-40" fmla="*/ 38100 h 1824041"/>
                <a:gd name="connsiteX4-41" fmla="*/ 2414063 w 2414063"/>
                <a:gd name="connsiteY4-42" fmla="*/ 837142 h 1824041"/>
                <a:gd name="connsiteX5-43" fmla="*/ 2414063 w 2414063"/>
                <a:gd name="connsiteY5-44" fmla="*/ 837142 h 1824041"/>
                <a:gd name="connsiteX6-45" fmla="*/ 2414063 w 2414063"/>
                <a:gd name="connsiteY6-46" fmla="*/ 1195917 h 1824041"/>
                <a:gd name="connsiteX7-47" fmla="*/ 2414063 w 2414063"/>
                <a:gd name="connsiteY7-48" fmla="*/ 1435100 h 1824041"/>
                <a:gd name="connsiteX8-49" fmla="*/ 1005860 w 2414063"/>
                <a:gd name="connsiteY8-50" fmla="*/ 1435100 h 1824041"/>
                <a:gd name="connsiteX9-51" fmla="*/ 1180356 w 2414063"/>
                <a:gd name="connsiteY9-52" fmla="*/ 1824041 h 1824041"/>
                <a:gd name="connsiteX10-53" fmla="*/ 402344 w 2414063"/>
                <a:gd name="connsiteY10-54" fmla="*/ 1435100 h 1824041"/>
                <a:gd name="connsiteX11-55" fmla="*/ 0 w 2414063"/>
                <a:gd name="connsiteY11-56" fmla="*/ 1435100 h 1824041"/>
                <a:gd name="connsiteX12-57" fmla="*/ 0 w 2414063"/>
                <a:gd name="connsiteY12-58" fmla="*/ 1195917 h 1824041"/>
                <a:gd name="connsiteX13-59" fmla="*/ 0 w 2414063"/>
                <a:gd name="connsiteY13-60" fmla="*/ 837142 h 1824041"/>
                <a:gd name="connsiteX14-61" fmla="*/ 0 w 2414063"/>
                <a:gd name="connsiteY14-62" fmla="*/ 837142 h 1824041"/>
                <a:gd name="connsiteX15-63" fmla="*/ 0 w 2414063"/>
                <a:gd name="connsiteY15-64" fmla="*/ 0 h 1824041"/>
                <a:gd name="connsiteX0-65" fmla="*/ 0 w 2414063"/>
                <a:gd name="connsiteY0-66" fmla="*/ 0 h 1824041"/>
                <a:gd name="connsiteX1-67" fmla="*/ 402344 w 2414063"/>
                <a:gd name="connsiteY1-68" fmla="*/ 0 h 1824041"/>
                <a:gd name="connsiteX2-69" fmla="*/ 402344 w 2414063"/>
                <a:gd name="connsiteY2-70" fmla="*/ 0 h 1824041"/>
                <a:gd name="connsiteX3-71" fmla="*/ 1958360 w 2414063"/>
                <a:gd name="connsiteY3-72" fmla="*/ 38100 h 1824041"/>
                <a:gd name="connsiteX4-73" fmla="*/ 2414063 w 2414063"/>
                <a:gd name="connsiteY4-74" fmla="*/ 837142 h 1824041"/>
                <a:gd name="connsiteX5-75" fmla="*/ 2414063 w 2414063"/>
                <a:gd name="connsiteY5-76" fmla="*/ 837142 h 1824041"/>
                <a:gd name="connsiteX6-77" fmla="*/ 2414063 w 2414063"/>
                <a:gd name="connsiteY6-78" fmla="*/ 1195917 h 1824041"/>
                <a:gd name="connsiteX7-79" fmla="*/ 1005860 w 2414063"/>
                <a:gd name="connsiteY7-80" fmla="*/ 1435100 h 1824041"/>
                <a:gd name="connsiteX8-81" fmla="*/ 1180356 w 2414063"/>
                <a:gd name="connsiteY8-82" fmla="*/ 1824041 h 1824041"/>
                <a:gd name="connsiteX9-83" fmla="*/ 402344 w 2414063"/>
                <a:gd name="connsiteY9-84" fmla="*/ 1435100 h 1824041"/>
                <a:gd name="connsiteX10-85" fmla="*/ 0 w 2414063"/>
                <a:gd name="connsiteY10-86" fmla="*/ 1435100 h 1824041"/>
                <a:gd name="connsiteX11-87" fmla="*/ 0 w 2414063"/>
                <a:gd name="connsiteY11-88" fmla="*/ 1195917 h 1824041"/>
                <a:gd name="connsiteX12-89" fmla="*/ 0 w 2414063"/>
                <a:gd name="connsiteY12-90" fmla="*/ 837142 h 1824041"/>
                <a:gd name="connsiteX13-91" fmla="*/ 0 w 2414063"/>
                <a:gd name="connsiteY13-92" fmla="*/ 837142 h 1824041"/>
                <a:gd name="connsiteX14-93" fmla="*/ 0 w 2414063"/>
                <a:gd name="connsiteY14-94" fmla="*/ 0 h 1824041"/>
                <a:gd name="connsiteX0-95" fmla="*/ 0 w 2414063"/>
                <a:gd name="connsiteY0-96" fmla="*/ 0 h 1824041"/>
                <a:gd name="connsiteX1-97" fmla="*/ 402344 w 2414063"/>
                <a:gd name="connsiteY1-98" fmla="*/ 0 h 1824041"/>
                <a:gd name="connsiteX2-99" fmla="*/ 402344 w 2414063"/>
                <a:gd name="connsiteY2-100" fmla="*/ 0 h 1824041"/>
                <a:gd name="connsiteX3-101" fmla="*/ 1958360 w 2414063"/>
                <a:gd name="connsiteY3-102" fmla="*/ 38100 h 1824041"/>
                <a:gd name="connsiteX4-103" fmla="*/ 2414063 w 2414063"/>
                <a:gd name="connsiteY4-104" fmla="*/ 837142 h 1824041"/>
                <a:gd name="connsiteX5-105" fmla="*/ 2414063 w 2414063"/>
                <a:gd name="connsiteY5-106" fmla="*/ 837142 h 1824041"/>
                <a:gd name="connsiteX6-107" fmla="*/ 2280713 w 2414063"/>
                <a:gd name="connsiteY6-108" fmla="*/ 1443567 h 1824041"/>
                <a:gd name="connsiteX7-109" fmla="*/ 1005860 w 2414063"/>
                <a:gd name="connsiteY7-110" fmla="*/ 1435100 h 1824041"/>
                <a:gd name="connsiteX8-111" fmla="*/ 1180356 w 2414063"/>
                <a:gd name="connsiteY8-112" fmla="*/ 1824041 h 1824041"/>
                <a:gd name="connsiteX9-113" fmla="*/ 402344 w 2414063"/>
                <a:gd name="connsiteY9-114" fmla="*/ 1435100 h 1824041"/>
                <a:gd name="connsiteX10-115" fmla="*/ 0 w 2414063"/>
                <a:gd name="connsiteY10-116" fmla="*/ 1435100 h 1824041"/>
                <a:gd name="connsiteX11-117" fmla="*/ 0 w 2414063"/>
                <a:gd name="connsiteY11-118" fmla="*/ 1195917 h 1824041"/>
                <a:gd name="connsiteX12-119" fmla="*/ 0 w 2414063"/>
                <a:gd name="connsiteY12-120" fmla="*/ 837142 h 1824041"/>
                <a:gd name="connsiteX13-121" fmla="*/ 0 w 2414063"/>
                <a:gd name="connsiteY13-122" fmla="*/ 837142 h 1824041"/>
                <a:gd name="connsiteX14-123" fmla="*/ 0 w 2414063"/>
                <a:gd name="connsiteY14-124" fmla="*/ 0 h 1824041"/>
                <a:gd name="connsiteX0-125" fmla="*/ 0 w 2623613"/>
                <a:gd name="connsiteY0-126" fmla="*/ 0 h 1824041"/>
                <a:gd name="connsiteX1-127" fmla="*/ 402344 w 2623613"/>
                <a:gd name="connsiteY1-128" fmla="*/ 0 h 1824041"/>
                <a:gd name="connsiteX2-129" fmla="*/ 402344 w 2623613"/>
                <a:gd name="connsiteY2-130" fmla="*/ 0 h 1824041"/>
                <a:gd name="connsiteX3-131" fmla="*/ 1958360 w 2623613"/>
                <a:gd name="connsiteY3-132" fmla="*/ 38100 h 1824041"/>
                <a:gd name="connsiteX4-133" fmla="*/ 2414063 w 2623613"/>
                <a:gd name="connsiteY4-134" fmla="*/ 837142 h 1824041"/>
                <a:gd name="connsiteX5-135" fmla="*/ 2623613 w 2623613"/>
                <a:gd name="connsiteY5-136" fmla="*/ 818092 h 1824041"/>
                <a:gd name="connsiteX6-137" fmla="*/ 2280713 w 2623613"/>
                <a:gd name="connsiteY6-138" fmla="*/ 1443567 h 1824041"/>
                <a:gd name="connsiteX7-139" fmla="*/ 1005860 w 2623613"/>
                <a:gd name="connsiteY7-140" fmla="*/ 1435100 h 1824041"/>
                <a:gd name="connsiteX8-141" fmla="*/ 1180356 w 2623613"/>
                <a:gd name="connsiteY8-142" fmla="*/ 1824041 h 1824041"/>
                <a:gd name="connsiteX9-143" fmla="*/ 402344 w 2623613"/>
                <a:gd name="connsiteY9-144" fmla="*/ 1435100 h 1824041"/>
                <a:gd name="connsiteX10-145" fmla="*/ 0 w 2623613"/>
                <a:gd name="connsiteY10-146" fmla="*/ 1435100 h 1824041"/>
                <a:gd name="connsiteX11-147" fmla="*/ 0 w 2623613"/>
                <a:gd name="connsiteY11-148" fmla="*/ 1195917 h 1824041"/>
                <a:gd name="connsiteX12-149" fmla="*/ 0 w 2623613"/>
                <a:gd name="connsiteY12-150" fmla="*/ 837142 h 1824041"/>
                <a:gd name="connsiteX13-151" fmla="*/ 0 w 2623613"/>
                <a:gd name="connsiteY13-152" fmla="*/ 837142 h 1824041"/>
                <a:gd name="connsiteX14-153" fmla="*/ 0 w 2623613"/>
                <a:gd name="connsiteY14-154" fmla="*/ 0 h 1824041"/>
                <a:gd name="connsiteX0-155" fmla="*/ 0 w 2623613"/>
                <a:gd name="connsiteY0-156" fmla="*/ 837142 h 1824041"/>
                <a:gd name="connsiteX1-157" fmla="*/ 402344 w 2623613"/>
                <a:gd name="connsiteY1-158" fmla="*/ 0 h 1824041"/>
                <a:gd name="connsiteX2-159" fmla="*/ 402344 w 2623613"/>
                <a:gd name="connsiteY2-160" fmla="*/ 0 h 1824041"/>
                <a:gd name="connsiteX3-161" fmla="*/ 1958360 w 2623613"/>
                <a:gd name="connsiteY3-162" fmla="*/ 38100 h 1824041"/>
                <a:gd name="connsiteX4-163" fmla="*/ 2414063 w 2623613"/>
                <a:gd name="connsiteY4-164" fmla="*/ 837142 h 1824041"/>
                <a:gd name="connsiteX5-165" fmla="*/ 2623613 w 2623613"/>
                <a:gd name="connsiteY5-166" fmla="*/ 818092 h 1824041"/>
                <a:gd name="connsiteX6-167" fmla="*/ 2280713 w 2623613"/>
                <a:gd name="connsiteY6-168" fmla="*/ 1443567 h 1824041"/>
                <a:gd name="connsiteX7-169" fmla="*/ 1005860 w 2623613"/>
                <a:gd name="connsiteY7-170" fmla="*/ 1435100 h 1824041"/>
                <a:gd name="connsiteX8-171" fmla="*/ 1180356 w 2623613"/>
                <a:gd name="connsiteY8-172" fmla="*/ 1824041 h 1824041"/>
                <a:gd name="connsiteX9-173" fmla="*/ 402344 w 2623613"/>
                <a:gd name="connsiteY9-174" fmla="*/ 1435100 h 1824041"/>
                <a:gd name="connsiteX10-175" fmla="*/ 0 w 2623613"/>
                <a:gd name="connsiteY10-176" fmla="*/ 1435100 h 1824041"/>
                <a:gd name="connsiteX11-177" fmla="*/ 0 w 2623613"/>
                <a:gd name="connsiteY11-178" fmla="*/ 1195917 h 1824041"/>
                <a:gd name="connsiteX12-179" fmla="*/ 0 w 2623613"/>
                <a:gd name="connsiteY12-180" fmla="*/ 837142 h 1824041"/>
                <a:gd name="connsiteX13-181" fmla="*/ 0 w 2623613"/>
                <a:gd name="connsiteY13-182" fmla="*/ 837142 h 1824041"/>
                <a:gd name="connsiteX0-183" fmla="*/ 0 w 2699813"/>
                <a:gd name="connsiteY0-184" fmla="*/ 322792 h 1824041"/>
                <a:gd name="connsiteX1-185" fmla="*/ 478544 w 2699813"/>
                <a:gd name="connsiteY1-186" fmla="*/ 0 h 1824041"/>
                <a:gd name="connsiteX2-187" fmla="*/ 478544 w 2699813"/>
                <a:gd name="connsiteY2-188" fmla="*/ 0 h 1824041"/>
                <a:gd name="connsiteX3-189" fmla="*/ 2034560 w 2699813"/>
                <a:gd name="connsiteY3-190" fmla="*/ 38100 h 1824041"/>
                <a:gd name="connsiteX4-191" fmla="*/ 2490263 w 2699813"/>
                <a:gd name="connsiteY4-192" fmla="*/ 837142 h 1824041"/>
                <a:gd name="connsiteX5-193" fmla="*/ 2699813 w 2699813"/>
                <a:gd name="connsiteY5-194" fmla="*/ 818092 h 1824041"/>
                <a:gd name="connsiteX6-195" fmla="*/ 2356913 w 2699813"/>
                <a:gd name="connsiteY6-196" fmla="*/ 1443567 h 1824041"/>
                <a:gd name="connsiteX7-197" fmla="*/ 1082060 w 2699813"/>
                <a:gd name="connsiteY7-198" fmla="*/ 1435100 h 1824041"/>
                <a:gd name="connsiteX8-199" fmla="*/ 1256556 w 2699813"/>
                <a:gd name="connsiteY8-200" fmla="*/ 1824041 h 1824041"/>
                <a:gd name="connsiteX9-201" fmla="*/ 478544 w 2699813"/>
                <a:gd name="connsiteY9-202" fmla="*/ 1435100 h 1824041"/>
                <a:gd name="connsiteX10-203" fmla="*/ 76200 w 2699813"/>
                <a:gd name="connsiteY10-204" fmla="*/ 1435100 h 1824041"/>
                <a:gd name="connsiteX11-205" fmla="*/ 76200 w 2699813"/>
                <a:gd name="connsiteY11-206" fmla="*/ 1195917 h 1824041"/>
                <a:gd name="connsiteX12-207" fmla="*/ 76200 w 2699813"/>
                <a:gd name="connsiteY12-208" fmla="*/ 837142 h 1824041"/>
                <a:gd name="connsiteX13-209" fmla="*/ 0 w 2699813"/>
                <a:gd name="connsiteY13-210" fmla="*/ 322792 h 1824041"/>
                <a:gd name="connsiteX0-211" fmla="*/ 0 w 2699813"/>
                <a:gd name="connsiteY0-212" fmla="*/ 322792 h 1824041"/>
                <a:gd name="connsiteX1-213" fmla="*/ 478544 w 2699813"/>
                <a:gd name="connsiteY1-214" fmla="*/ 0 h 1824041"/>
                <a:gd name="connsiteX2-215" fmla="*/ 478544 w 2699813"/>
                <a:gd name="connsiteY2-216" fmla="*/ 0 h 1824041"/>
                <a:gd name="connsiteX3-217" fmla="*/ 2034560 w 2699813"/>
                <a:gd name="connsiteY3-218" fmla="*/ 38100 h 1824041"/>
                <a:gd name="connsiteX4-219" fmla="*/ 2699813 w 2699813"/>
                <a:gd name="connsiteY4-220" fmla="*/ 818092 h 1824041"/>
                <a:gd name="connsiteX5-221" fmla="*/ 2356913 w 2699813"/>
                <a:gd name="connsiteY5-222" fmla="*/ 1443567 h 1824041"/>
                <a:gd name="connsiteX6-223" fmla="*/ 1082060 w 2699813"/>
                <a:gd name="connsiteY6-224" fmla="*/ 1435100 h 1824041"/>
                <a:gd name="connsiteX7-225" fmla="*/ 1256556 w 2699813"/>
                <a:gd name="connsiteY7-226" fmla="*/ 1824041 h 1824041"/>
                <a:gd name="connsiteX8-227" fmla="*/ 478544 w 2699813"/>
                <a:gd name="connsiteY8-228" fmla="*/ 1435100 h 1824041"/>
                <a:gd name="connsiteX9-229" fmla="*/ 76200 w 2699813"/>
                <a:gd name="connsiteY9-230" fmla="*/ 1435100 h 1824041"/>
                <a:gd name="connsiteX10-231" fmla="*/ 76200 w 2699813"/>
                <a:gd name="connsiteY10-232" fmla="*/ 1195917 h 1824041"/>
                <a:gd name="connsiteX11-233" fmla="*/ 76200 w 2699813"/>
                <a:gd name="connsiteY11-234" fmla="*/ 837142 h 1824041"/>
                <a:gd name="connsiteX12-235" fmla="*/ 0 w 2699813"/>
                <a:gd name="connsiteY12-236" fmla="*/ 322792 h 1824041"/>
                <a:gd name="connsiteX0-237" fmla="*/ 0 w 2699813"/>
                <a:gd name="connsiteY0-238" fmla="*/ 322792 h 1824041"/>
                <a:gd name="connsiteX1-239" fmla="*/ 478544 w 2699813"/>
                <a:gd name="connsiteY1-240" fmla="*/ 0 h 1824041"/>
                <a:gd name="connsiteX2-241" fmla="*/ 478544 w 2699813"/>
                <a:gd name="connsiteY2-242" fmla="*/ 0 h 1824041"/>
                <a:gd name="connsiteX3-243" fmla="*/ 2034560 w 2699813"/>
                <a:gd name="connsiteY3-244" fmla="*/ 38100 h 1824041"/>
                <a:gd name="connsiteX4-245" fmla="*/ 2699813 w 2699813"/>
                <a:gd name="connsiteY4-246" fmla="*/ 818092 h 1824041"/>
                <a:gd name="connsiteX5-247" fmla="*/ 2356913 w 2699813"/>
                <a:gd name="connsiteY5-248" fmla="*/ 1443567 h 1824041"/>
                <a:gd name="connsiteX6-249" fmla="*/ 1082060 w 2699813"/>
                <a:gd name="connsiteY6-250" fmla="*/ 1435100 h 1824041"/>
                <a:gd name="connsiteX7-251" fmla="*/ 1256556 w 2699813"/>
                <a:gd name="connsiteY7-252" fmla="*/ 1824041 h 1824041"/>
                <a:gd name="connsiteX8-253" fmla="*/ 478544 w 2699813"/>
                <a:gd name="connsiteY8-254" fmla="*/ 1435100 h 1824041"/>
                <a:gd name="connsiteX9-255" fmla="*/ 76200 w 2699813"/>
                <a:gd name="connsiteY9-256" fmla="*/ 1435100 h 1824041"/>
                <a:gd name="connsiteX10-257" fmla="*/ 76200 w 2699813"/>
                <a:gd name="connsiteY10-258" fmla="*/ 1195917 h 1824041"/>
                <a:gd name="connsiteX11-259" fmla="*/ 0 w 2699813"/>
                <a:gd name="connsiteY11-260" fmla="*/ 322792 h 1824041"/>
                <a:gd name="connsiteX0-261" fmla="*/ 0 w 2699813"/>
                <a:gd name="connsiteY0-262" fmla="*/ 322792 h 1824041"/>
                <a:gd name="connsiteX1-263" fmla="*/ 478544 w 2699813"/>
                <a:gd name="connsiteY1-264" fmla="*/ 0 h 1824041"/>
                <a:gd name="connsiteX2-265" fmla="*/ 478544 w 2699813"/>
                <a:gd name="connsiteY2-266" fmla="*/ 0 h 1824041"/>
                <a:gd name="connsiteX3-267" fmla="*/ 2034560 w 2699813"/>
                <a:gd name="connsiteY3-268" fmla="*/ 38100 h 1824041"/>
                <a:gd name="connsiteX4-269" fmla="*/ 2699813 w 2699813"/>
                <a:gd name="connsiteY4-270" fmla="*/ 818092 h 1824041"/>
                <a:gd name="connsiteX5-271" fmla="*/ 2356913 w 2699813"/>
                <a:gd name="connsiteY5-272" fmla="*/ 1443567 h 1824041"/>
                <a:gd name="connsiteX6-273" fmla="*/ 1082060 w 2699813"/>
                <a:gd name="connsiteY6-274" fmla="*/ 1435100 h 1824041"/>
                <a:gd name="connsiteX7-275" fmla="*/ 1256556 w 2699813"/>
                <a:gd name="connsiteY7-276" fmla="*/ 1824041 h 1824041"/>
                <a:gd name="connsiteX8-277" fmla="*/ 478544 w 2699813"/>
                <a:gd name="connsiteY8-278" fmla="*/ 1435100 h 1824041"/>
                <a:gd name="connsiteX9-279" fmla="*/ 76200 w 2699813"/>
                <a:gd name="connsiteY9-280" fmla="*/ 1435100 h 1824041"/>
                <a:gd name="connsiteX10-281" fmla="*/ 0 w 2699813"/>
                <a:gd name="connsiteY10-282" fmla="*/ 322792 h 1824041"/>
                <a:gd name="connsiteX0-283" fmla="*/ 0 w 2699813"/>
                <a:gd name="connsiteY0-284" fmla="*/ 418042 h 1824041"/>
                <a:gd name="connsiteX1-285" fmla="*/ 478544 w 2699813"/>
                <a:gd name="connsiteY1-286" fmla="*/ 0 h 1824041"/>
                <a:gd name="connsiteX2-287" fmla="*/ 478544 w 2699813"/>
                <a:gd name="connsiteY2-288" fmla="*/ 0 h 1824041"/>
                <a:gd name="connsiteX3-289" fmla="*/ 2034560 w 2699813"/>
                <a:gd name="connsiteY3-290" fmla="*/ 38100 h 1824041"/>
                <a:gd name="connsiteX4-291" fmla="*/ 2699813 w 2699813"/>
                <a:gd name="connsiteY4-292" fmla="*/ 818092 h 1824041"/>
                <a:gd name="connsiteX5-293" fmla="*/ 2356913 w 2699813"/>
                <a:gd name="connsiteY5-294" fmla="*/ 1443567 h 1824041"/>
                <a:gd name="connsiteX6-295" fmla="*/ 1082060 w 2699813"/>
                <a:gd name="connsiteY6-296" fmla="*/ 1435100 h 1824041"/>
                <a:gd name="connsiteX7-297" fmla="*/ 1256556 w 2699813"/>
                <a:gd name="connsiteY7-298" fmla="*/ 1824041 h 1824041"/>
                <a:gd name="connsiteX8-299" fmla="*/ 478544 w 2699813"/>
                <a:gd name="connsiteY8-300" fmla="*/ 1435100 h 1824041"/>
                <a:gd name="connsiteX9-301" fmla="*/ 76200 w 2699813"/>
                <a:gd name="connsiteY9-302" fmla="*/ 1435100 h 1824041"/>
                <a:gd name="connsiteX10-303" fmla="*/ 0 w 2699813"/>
                <a:gd name="connsiteY10-304" fmla="*/ 418042 h 1824041"/>
                <a:gd name="connsiteX0-305" fmla="*/ 0 w 2699813"/>
                <a:gd name="connsiteY0-306" fmla="*/ 494242 h 1900241"/>
                <a:gd name="connsiteX1-307" fmla="*/ 478544 w 2699813"/>
                <a:gd name="connsiteY1-308" fmla="*/ 76200 h 1900241"/>
                <a:gd name="connsiteX2-309" fmla="*/ 535694 w 2699813"/>
                <a:gd name="connsiteY2-310" fmla="*/ 0 h 1900241"/>
                <a:gd name="connsiteX3-311" fmla="*/ 2034560 w 2699813"/>
                <a:gd name="connsiteY3-312" fmla="*/ 114300 h 1900241"/>
                <a:gd name="connsiteX4-313" fmla="*/ 2699813 w 2699813"/>
                <a:gd name="connsiteY4-314" fmla="*/ 894292 h 1900241"/>
                <a:gd name="connsiteX5-315" fmla="*/ 2356913 w 2699813"/>
                <a:gd name="connsiteY5-316" fmla="*/ 1519767 h 1900241"/>
                <a:gd name="connsiteX6-317" fmla="*/ 1082060 w 2699813"/>
                <a:gd name="connsiteY6-318" fmla="*/ 1511300 h 1900241"/>
                <a:gd name="connsiteX7-319" fmla="*/ 1256556 w 2699813"/>
                <a:gd name="connsiteY7-320" fmla="*/ 1900241 h 1900241"/>
                <a:gd name="connsiteX8-321" fmla="*/ 478544 w 2699813"/>
                <a:gd name="connsiteY8-322" fmla="*/ 1511300 h 1900241"/>
                <a:gd name="connsiteX9-323" fmla="*/ 76200 w 2699813"/>
                <a:gd name="connsiteY9-324" fmla="*/ 1511300 h 1900241"/>
                <a:gd name="connsiteX10-325" fmla="*/ 0 w 2699813"/>
                <a:gd name="connsiteY10-326" fmla="*/ 494242 h 1900241"/>
                <a:gd name="connsiteX0-327" fmla="*/ 0 w 2699813"/>
                <a:gd name="connsiteY0-328" fmla="*/ 494242 h 1900241"/>
                <a:gd name="connsiteX1-329" fmla="*/ 478544 w 2699813"/>
                <a:gd name="connsiteY1-330" fmla="*/ 76200 h 1900241"/>
                <a:gd name="connsiteX2-331" fmla="*/ 535694 w 2699813"/>
                <a:gd name="connsiteY2-332" fmla="*/ 0 h 1900241"/>
                <a:gd name="connsiteX3-333" fmla="*/ 2053610 w 2699813"/>
                <a:gd name="connsiteY3-334" fmla="*/ 247650 h 1900241"/>
                <a:gd name="connsiteX4-335" fmla="*/ 2699813 w 2699813"/>
                <a:gd name="connsiteY4-336" fmla="*/ 894292 h 1900241"/>
                <a:gd name="connsiteX5-337" fmla="*/ 2356913 w 2699813"/>
                <a:gd name="connsiteY5-338" fmla="*/ 1519767 h 1900241"/>
                <a:gd name="connsiteX6-339" fmla="*/ 1082060 w 2699813"/>
                <a:gd name="connsiteY6-340" fmla="*/ 1511300 h 1900241"/>
                <a:gd name="connsiteX7-341" fmla="*/ 1256556 w 2699813"/>
                <a:gd name="connsiteY7-342" fmla="*/ 1900241 h 1900241"/>
                <a:gd name="connsiteX8-343" fmla="*/ 478544 w 2699813"/>
                <a:gd name="connsiteY8-344" fmla="*/ 1511300 h 1900241"/>
                <a:gd name="connsiteX9-345" fmla="*/ 76200 w 2699813"/>
                <a:gd name="connsiteY9-346" fmla="*/ 1511300 h 1900241"/>
                <a:gd name="connsiteX10-347" fmla="*/ 0 w 2699813"/>
                <a:gd name="connsiteY10-348" fmla="*/ 494242 h 1900241"/>
                <a:gd name="connsiteX0-349" fmla="*/ 0 w 2623613"/>
                <a:gd name="connsiteY0-350" fmla="*/ 494242 h 1900241"/>
                <a:gd name="connsiteX1-351" fmla="*/ 478544 w 2623613"/>
                <a:gd name="connsiteY1-352" fmla="*/ 76200 h 1900241"/>
                <a:gd name="connsiteX2-353" fmla="*/ 535694 w 2623613"/>
                <a:gd name="connsiteY2-354" fmla="*/ 0 h 1900241"/>
                <a:gd name="connsiteX3-355" fmla="*/ 2053610 w 2623613"/>
                <a:gd name="connsiteY3-356" fmla="*/ 247650 h 1900241"/>
                <a:gd name="connsiteX4-357" fmla="*/ 2623613 w 2623613"/>
                <a:gd name="connsiteY4-358" fmla="*/ 894292 h 1900241"/>
                <a:gd name="connsiteX5-359" fmla="*/ 2356913 w 2623613"/>
                <a:gd name="connsiteY5-360" fmla="*/ 1519767 h 1900241"/>
                <a:gd name="connsiteX6-361" fmla="*/ 1082060 w 2623613"/>
                <a:gd name="connsiteY6-362" fmla="*/ 1511300 h 1900241"/>
                <a:gd name="connsiteX7-363" fmla="*/ 1256556 w 2623613"/>
                <a:gd name="connsiteY7-364" fmla="*/ 1900241 h 1900241"/>
                <a:gd name="connsiteX8-365" fmla="*/ 478544 w 2623613"/>
                <a:gd name="connsiteY8-366" fmla="*/ 1511300 h 1900241"/>
                <a:gd name="connsiteX9-367" fmla="*/ 76200 w 2623613"/>
                <a:gd name="connsiteY9-368" fmla="*/ 1511300 h 1900241"/>
                <a:gd name="connsiteX10-369" fmla="*/ 0 w 2623613"/>
                <a:gd name="connsiteY10-370" fmla="*/ 494242 h 1900241"/>
                <a:gd name="connsiteX0-371" fmla="*/ 0 w 2680763"/>
                <a:gd name="connsiteY0-372" fmla="*/ 494242 h 1900241"/>
                <a:gd name="connsiteX1-373" fmla="*/ 478544 w 2680763"/>
                <a:gd name="connsiteY1-374" fmla="*/ 76200 h 1900241"/>
                <a:gd name="connsiteX2-375" fmla="*/ 535694 w 2680763"/>
                <a:gd name="connsiteY2-376" fmla="*/ 0 h 1900241"/>
                <a:gd name="connsiteX3-377" fmla="*/ 2053610 w 2680763"/>
                <a:gd name="connsiteY3-378" fmla="*/ 247650 h 1900241"/>
                <a:gd name="connsiteX4-379" fmla="*/ 2680763 w 2680763"/>
                <a:gd name="connsiteY4-380" fmla="*/ 913342 h 1900241"/>
                <a:gd name="connsiteX5-381" fmla="*/ 2356913 w 2680763"/>
                <a:gd name="connsiteY5-382" fmla="*/ 1519767 h 1900241"/>
                <a:gd name="connsiteX6-383" fmla="*/ 1082060 w 2680763"/>
                <a:gd name="connsiteY6-384" fmla="*/ 1511300 h 1900241"/>
                <a:gd name="connsiteX7-385" fmla="*/ 1256556 w 2680763"/>
                <a:gd name="connsiteY7-386" fmla="*/ 1900241 h 1900241"/>
                <a:gd name="connsiteX8-387" fmla="*/ 478544 w 2680763"/>
                <a:gd name="connsiteY8-388" fmla="*/ 1511300 h 1900241"/>
                <a:gd name="connsiteX9-389" fmla="*/ 76200 w 2680763"/>
                <a:gd name="connsiteY9-390" fmla="*/ 1511300 h 1900241"/>
                <a:gd name="connsiteX10-391" fmla="*/ 0 w 2680763"/>
                <a:gd name="connsiteY10-392" fmla="*/ 494242 h 190024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80763" h="1900241">
                  <a:moveTo>
                    <a:pt x="0" y="494242"/>
                  </a:moveTo>
                  <a:lnTo>
                    <a:pt x="478544" y="76200"/>
                  </a:lnTo>
                  <a:lnTo>
                    <a:pt x="535694" y="0"/>
                  </a:lnTo>
                  <a:lnTo>
                    <a:pt x="2053610" y="247650"/>
                  </a:lnTo>
                  <a:lnTo>
                    <a:pt x="2680763" y="913342"/>
                  </a:lnTo>
                  <a:lnTo>
                    <a:pt x="2356913" y="1519767"/>
                  </a:lnTo>
                  <a:lnTo>
                    <a:pt x="1082060" y="1511300"/>
                  </a:lnTo>
                  <a:lnTo>
                    <a:pt x="1256556" y="1900241"/>
                  </a:lnTo>
                  <a:lnTo>
                    <a:pt x="478544" y="1511300"/>
                  </a:lnTo>
                  <a:lnTo>
                    <a:pt x="76200" y="1511300"/>
                  </a:lnTo>
                  <a:lnTo>
                    <a:pt x="0" y="494242"/>
                  </a:lnTo>
                  <a:close/>
                </a:path>
              </a:pathLst>
            </a:custGeom>
            <a:pattFill prst="pct80">
              <a:fgClr>
                <a:srgbClr val="FB3E5D"/>
              </a:fgClr>
              <a:bgClr>
                <a:schemeClr val="bg1"/>
              </a:bgClr>
            </a:pattFill>
            <a:ln w="349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0" name="文本框 9">
              <a:extLst>
                <a:ext uri="{FF2B5EF4-FFF2-40B4-BE49-F238E27FC236}">
                  <a16:creationId xmlns:a16="http://schemas.microsoft.com/office/drawing/2014/main" id="{C0E955BD-18B9-43A4-859C-7C137D5A7F41}"/>
                </a:ext>
              </a:extLst>
            </p:cNvPr>
            <p:cNvSpPr txBox="1"/>
            <p:nvPr/>
          </p:nvSpPr>
          <p:spPr>
            <a:xfrm rot="20562051">
              <a:off x="282424" y="1594202"/>
              <a:ext cx="2362200" cy="857351"/>
            </a:xfrm>
            <a:prstGeom prst="rect">
              <a:avLst/>
            </a:prstGeom>
            <a:noFill/>
          </p:spPr>
          <p:txBody>
            <a:bodyPr wrap="square" rtlCol="0">
              <a:spAutoFit/>
            </a:bodyPr>
            <a:lstStyle/>
            <a:p>
              <a:pPr marL="0" marR="0" lvl="0" indent="0" algn="ctr" defTabSz="457200" rtl="0" eaLnBrk="1" fontAlgn="auto" latinLnBrk="0" hangingPunct="1">
                <a:lnSpc>
                  <a:spcPts val="5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FCCCC"/>
                  </a:solidFill>
                  <a:effectLst/>
                  <a:uLnTx/>
                  <a:uFillTx/>
                  <a:latin typeface="SVN-Nexa Rush Slab Black Shadow" panose="020B0606040200020203" pitchFamily="34" charset="0"/>
                  <a:ea typeface="字魂27号-布丁体" panose="00000500000000000000" charset="-122"/>
                  <a:cs typeface="Baloo" panose="03080902040302020200" pitchFamily="66" charset="0"/>
                </a:rPr>
                <a:t>1</a:t>
              </a:r>
            </a:p>
          </p:txBody>
        </p:sp>
      </p:grpSp>
      <p:pic>
        <p:nvPicPr>
          <p:cNvPr id="11" name="内容占位符 4" descr="C:\Users\Administrator\Desktop\千库网_开学季骑着铅笔飞行的卡通小女孩卡通形象_元素编号11115338.png千库网_开学季骑着铅笔飞行的卡通小女孩卡通形象_元素编号11115338">
            <a:extLst>
              <a:ext uri="{FF2B5EF4-FFF2-40B4-BE49-F238E27FC236}">
                <a16:creationId xmlns:a16="http://schemas.microsoft.com/office/drawing/2014/main" id="{68DFCD8C-405F-4AD2-9224-4EF083762036}"/>
              </a:ext>
            </a:extLst>
          </p:cNvPr>
          <p:cNvPicPr>
            <a:picLocks noChangeAspect="1"/>
          </p:cNvPicPr>
          <p:nvPr/>
        </p:nvPicPr>
        <p:blipFill rotWithShape="1">
          <a:blip r:embed="rId3"/>
          <a:srcRect t="19122" b="25793"/>
          <a:stretch/>
        </p:blipFill>
        <p:spPr>
          <a:xfrm flipH="1">
            <a:off x="7929209" y="3787775"/>
            <a:ext cx="3369565" cy="2625725"/>
          </a:xfrm>
          <a:prstGeom prst="rect">
            <a:avLst/>
          </a:prstGeom>
        </p:spPr>
      </p:pic>
      <p:pic>
        <p:nvPicPr>
          <p:cNvPr id="3" name="Picture 2">
            <a:extLst>
              <a:ext uri="{FF2B5EF4-FFF2-40B4-BE49-F238E27FC236}">
                <a16:creationId xmlns:a16="http://schemas.microsoft.com/office/drawing/2014/main" id="{E4D4475B-E5FD-4546-A782-544CDB4A5F57}"/>
              </a:ext>
            </a:extLst>
          </p:cNvPr>
          <p:cNvPicPr>
            <a:picLocks noChangeAspect="1"/>
          </p:cNvPicPr>
          <p:nvPr/>
        </p:nvPicPr>
        <p:blipFill>
          <a:blip r:embed="rId4"/>
          <a:stretch>
            <a:fillRect/>
          </a:stretch>
        </p:blipFill>
        <p:spPr>
          <a:xfrm>
            <a:off x="596106" y="3443681"/>
            <a:ext cx="6943946" cy="31701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62">
                                            <p:txEl>
                                              <p:pRg st="0" end="0"/>
                                            </p:txEl>
                                          </p:spTgt>
                                        </p:tgtEl>
                                        <p:attrNameLst>
                                          <p:attrName>style.visibility</p:attrName>
                                        </p:attrNameLst>
                                      </p:cBhvr>
                                      <p:to>
                                        <p:strVal val="visible"/>
                                      </p:to>
                                    </p:set>
                                    <p:animEffect transition="in" filter="fade">
                                      <p:cBhvr>
                                        <p:cTn id="10" dur="500"/>
                                        <p:tgtEl>
                                          <p:spTgt spid="156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62">
                                            <p:txEl>
                                              <p:pRg st="1" end="1"/>
                                            </p:txEl>
                                          </p:spTgt>
                                        </p:tgtEl>
                                        <p:attrNameLst>
                                          <p:attrName>style.visibility</p:attrName>
                                        </p:attrNameLst>
                                      </p:cBhvr>
                                      <p:to>
                                        <p:strVal val="visible"/>
                                      </p:to>
                                    </p:set>
                                    <p:animEffect transition="in" filter="fade">
                                      <p:cBhvr>
                                        <p:cTn id="13" dur="500"/>
                                        <p:tgtEl>
                                          <p:spTgt spid="156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63">
                                            <p:txEl>
                                              <p:pRg st="0" end="0"/>
                                            </p:txEl>
                                          </p:spTgt>
                                        </p:tgtEl>
                                        <p:attrNameLst>
                                          <p:attrName>style.visibility</p:attrName>
                                        </p:attrNameLst>
                                      </p:cBhvr>
                                      <p:to>
                                        <p:strVal val="visible"/>
                                      </p:to>
                                    </p:set>
                                    <p:animEffect transition="in" filter="fade">
                                      <p:cBhvr>
                                        <p:cTn id="16" dur="500"/>
                                        <p:tgtEl>
                                          <p:spTgt spid="156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63">
                                            <p:txEl>
                                              <p:pRg st="1" end="1"/>
                                            </p:txEl>
                                          </p:spTgt>
                                        </p:tgtEl>
                                        <p:attrNameLst>
                                          <p:attrName>style.visibility</p:attrName>
                                        </p:attrNameLst>
                                      </p:cBhvr>
                                      <p:to>
                                        <p:strVal val="visible"/>
                                      </p:to>
                                    </p:set>
                                    <p:animEffect transition="in" filter="fade">
                                      <p:cBhvr>
                                        <p:cTn id="19" dur="500"/>
                                        <p:tgtEl>
                                          <p:spTgt spid="156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64">
                                            <p:txEl>
                                              <p:pRg st="0" end="0"/>
                                            </p:txEl>
                                          </p:spTgt>
                                        </p:tgtEl>
                                        <p:attrNameLst>
                                          <p:attrName>style.visibility</p:attrName>
                                        </p:attrNameLst>
                                      </p:cBhvr>
                                      <p:to>
                                        <p:strVal val="visible"/>
                                      </p:to>
                                    </p:set>
                                    <p:animEffect transition="in" filter="fade">
                                      <p:cBhvr>
                                        <p:cTn id="22" dur="500"/>
                                        <p:tgtEl>
                                          <p:spTgt spid="156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64">
                                            <p:txEl>
                                              <p:pRg st="1" end="1"/>
                                            </p:txEl>
                                          </p:spTgt>
                                        </p:tgtEl>
                                        <p:attrNameLst>
                                          <p:attrName>style.visibility</p:attrName>
                                        </p:attrNameLst>
                                      </p:cBhvr>
                                      <p:to>
                                        <p:strVal val="visible"/>
                                      </p:to>
                                    </p:set>
                                    <p:animEffect transition="in" filter="fade">
                                      <p:cBhvr>
                                        <p:cTn id="25" dur="500"/>
                                        <p:tgtEl>
                                          <p:spTgt spid="1564">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65">
                                            <p:txEl>
                                              <p:pRg st="0" end="0"/>
                                            </p:txEl>
                                          </p:spTgt>
                                        </p:tgtEl>
                                        <p:attrNameLst>
                                          <p:attrName>style.visibility</p:attrName>
                                        </p:attrNameLst>
                                      </p:cBhvr>
                                      <p:to>
                                        <p:strVal val="visible"/>
                                      </p:to>
                                    </p:set>
                                    <p:animEffect transition="in" filter="fade">
                                      <p:cBhvr>
                                        <p:cTn id="28" dur="500"/>
                                        <p:tgtEl>
                                          <p:spTgt spid="1565">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5">
                                            <p:txEl>
                                              <p:pRg st="1" end="1"/>
                                            </p:txEl>
                                          </p:spTgt>
                                        </p:tgtEl>
                                        <p:attrNameLst>
                                          <p:attrName>style.visibility</p:attrName>
                                        </p:attrNameLst>
                                      </p:cBhvr>
                                      <p:to>
                                        <p:strVal val="visible"/>
                                      </p:to>
                                    </p:set>
                                    <p:animEffect transition="in" filter="fade">
                                      <p:cBhvr>
                                        <p:cTn id="31" dur="500"/>
                                        <p:tgtEl>
                                          <p:spTgt spid="1565">
                                            <p:txEl>
                                              <p:pRg st="1" end="1"/>
                                            </p:txEl>
                                          </p:spTgt>
                                        </p:tgtEl>
                                      </p:cBhvr>
                                    </p:animEffect>
                                  </p:childTnLst>
                                </p:cTn>
                              </p:par>
                              <p:par>
                                <p:cTn id="32" presetID="2" presetClass="entr" presetSubtype="8"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42" presetClass="entr" presetSubtype="0" fill="hold" nodeType="after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2" grpId="0" build="p"/>
      <p:bldP spid="1563" grpId="0" build="p"/>
      <p:bldP spid="1564" grpId="0" build="p"/>
      <p:bldP spid="156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49B283-875B-4A73-996E-5D5A1527E112}"/>
              </a:ext>
            </a:extLst>
          </p:cNvPr>
          <p:cNvSpPr/>
          <p:nvPr/>
        </p:nvSpPr>
        <p:spPr>
          <a:xfrm>
            <a:off x="14449" y="11875"/>
            <a:ext cx="7387321" cy="6846125"/>
          </a:xfrm>
          <a:prstGeom prst="rect">
            <a:avLst/>
          </a:prstGeom>
          <a:solidFill>
            <a:srgbClr val="FDE6D6">
              <a:alpha val="92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图片 4">
            <a:extLst>
              <a:ext uri="{FF2B5EF4-FFF2-40B4-BE49-F238E27FC236}">
                <a16:creationId xmlns:a16="http://schemas.microsoft.com/office/drawing/2014/main" id="{BC7CCA19-355C-474F-8C78-C4004AA0B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063" y="5600"/>
            <a:ext cx="1096971" cy="914400"/>
          </a:xfrm>
          <a:prstGeom prst="rect">
            <a:avLst/>
          </a:prstGeom>
        </p:spPr>
      </p:pic>
      <p:sp>
        <p:nvSpPr>
          <p:cNvPr id="9" name="文本框 5">
            <a:extLst>
              <a:ext uri="{FF2B5EF4-FFF2-40B4-BE49-F238E27FC236}">
                <a16:creationId xmlns:a16="http://schemas.microsoft.com/office/drawing/2014/main" id="{50A0CC3E-F24A-49A8-908E-73E58A151EAC}"/>
              </a:ext>
            </a:extLst>
          </p:cNvPr>
          <p:cNvSpPr txBox="1"/>
          <p:nvPr/>
        </p:nvSpPr>
        <p:spPr>
          <a:xfrm>
            <a:off x="577817" y="212882"/>
            <a:ext cx="6823954" cy="1200329"/>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lvl="0" algn="just" defTabSz="457200">
              <a:defRPr/>
            </a:pPr>
            <a:r>
              <a:rPr lang="vi-VN" sz="3600" dirty="0">
                <a:solidFill>
                  <a:srgbClr val="FA4353"/>
                </a:solidFill>
                <a:effectLst/>
                <a:latin typeface="Calibri" panose="020F0502020204030204" pitchFamily="34" charset="0"/>
                <a:cs typeface="Calibri" panose="020F0502020204030204" pitchFamily="34" charset="0"/>
              </a:rPr>
              <a:t>Quan sát tranh, nêu đặc điểm của sự vật trong mỗi tranh.</a:t>
            </a:r>
            <a:endParaRPr kumimoji="0" lang="zh-CN" altLang="en-US" sz="3600" b="1" i="0" u="none" strike="noStrike" kern="1200" cap="none" spc="0" normalizeH="0" baseline="0" noProof="0" dirty="0">
              <a:ln>
                <a:noFill/>
              </a:ln>
              <a:solidFill>
                <a:srgbClr val="FA4353"/>
              </a:solidFill>
              <a:effectLst/>
              <a:uLnTx/>
              <a:uFillTx/>
              <a:latin typeface="Calibri" panose="020F0502020204030204" pitchFamily="34" charset="0"/>
              <a:ea typeface="小美好体" panose="02010601030101010101" pitchFamily="2" charset="-122"/>
              <a:cs typeface="Calibri" panose="020F0502020204030204" pitchFamily="34" charset="0"/>
            </a:endParaRPr>
          </a:p>
        </p:txBody>
      </p:sp>
      <p:pic>
        <p:nvPicPr>
          <p:cNvPr id="11" name="Picture 10" descr="Gold Mr. Feels">
            <a:extLst>
              <a:ext uri="{FF2B5EF4-FFF2-40B4-BE49-F238E27FC236}">
                <a16:creationId xmlns:a16="http://schemas.microsoft.com/office/drawing/2014/main" id="{E2AF2473-6A41-4E2C-BC50-C1548AFEF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09" y="1903666"/>
            <a:ext cx="968915" cy="968915"/>
          </a:xfrm>
          <a:prstGeom prst="rect">
            <a:avLst/>
          </a:prstGeom>
        </p:spPr>
      </p:pic>
      <p:sp>
        <p:nvSpPr>
          <p:cNvPr id="14" name="Rectangle 13">
            <a:extLst>
              <a:ext uri="{FF2B5EF4-FFF2-40B4-BE49-F238E27FC236}">
                <a16:creationId xmlns:a16="http://schemas.microsoft.com/office/drawing/2014/main" id="{A05EE4A6-9428-44D9-8ABD-6A1DFE5843F3}"/>
              </a:ext>
            </a:extLst>
          </p:cNvPr>
          <p:cNvSpPr>
            <a:spLocks noChangeArrowheads="1"/>
          </p:cNvSpPr>
          <p:nvPr/>
        </p:nvSpPr>
        <p:spPr bwMode="auto">
          <a:xfrm>
            <a:off x="795889" y="1876863"/>
            <a:ext cx="61859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trong tranh thuộc loại nhà gì?</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A7BB83ED-B5F0-41F8-AA1D-4DC255E7A99A}"/>
              </a:ext>
            </a:extLst>
          </p:cNvPr>
          <p:cNvSpPr>
            <a:spLocks noChangeArrowheads="1"/>
          </p:cNvSpPr>
          <p:nvPr/>
        </p:nvSpPr>
        <p:spPr bwMode="auto">
          <a:xfrm>
            <a:off x="853879" y="3138370"/>
            <a:ext cx="618599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nhà</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đó</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có</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những</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đặc</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điểm</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nổi</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bật</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hình</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dạng</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màu</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sắc</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cảnh</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vật</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xung</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200" dirty="0" err="1">
                <a:solidFill>
                  <a:srgbClr val="045497"/>
                </a:solidFill>
                <a:latin typeface="Arial-Rounded" panose="020B0500000000000000" pitchFamily="34" charset="0"/>
                <a:ea typeface="Arial-Rounded" panose="020B0500000000000000" pitchFamily="34" charset="0"/>
                <a:cs typeface="Arial-Rounded" panose="020B0500000000000000" pitchFamily="34" charset="0"/>
              </a:rPr>
              <a:t>quanh</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15">
            <a:extLst>
              <a:ext uri="{FF2B5EF4-FFF2-40B4-BE49-F238E27FC236}">
                <a16:creationId xmlns:a16="http://schemas.microsoft.com/office/drawing/2014/main" id="{FCF9ECD8-6DB9-4BDD-A5DE-C8DBF564FF83}"/>
              </a:ext>
            </a:extLst>
          </p:cNvPr>
          <p:cNvSpPr>
            <a:spLocks noChangeArrowheads="1"/>
          </p:cNvSpPr>
          <p:nvPr/>
        </p:nvSpPr>
        <p:spPr bwMode="auto">
          <a:xfrm>
            <a:off x="868306" y="4799376"/>
            <a:ext cx="6091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Cảnh vật xung quanh như thế nào?</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descr="Gold Mr. Feels">
            <a:extLst>
              <a:ext uri="{FF2B5EF4-FFF2-40B4-BE49-F238E27FC236}">
                <a16:creationId xmlns:a16="http://schemas.microsoft.com/office/drawing/2014/main" id="{432C8F76-642B-4553-A685-CF244BE2C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36" y="2908119"/>
            <a:ext cx="968915" cy="968915"/>
          </a:xfrm>
          <a:prstGeom prst="rect">
            <a:avLst/>
          </a:prstGeom>
        </p:spPr>
      </p:pic>
      <p:pic>
        <p:nvPicPr>
          <p:cNvPr id="18" name="Picture 17" descr="Gold Mr. Feels">
            <a:extLst>
              <a:ext uri="{FF2B5EF4-FFF2-40B4-BE49-F238E27FC236}">
                <a16:creationId xmlns:a16="http://schemas.microsoft.com/office/drawing/2014/main" id="{B01591BC-0906-403D-BA7B-4FE9171FBA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55" y="4513727"/>
            <a:ext cx="968915" cy="968915"/>
          </a:xfrm>
          <a:prstGeom prst="rect">
            <a:avLst/>
          </a:prstGeom>
        </p:spPr>
      </p:pic>
      <p:sp>
        <p:nvSpPr>
          <p:cNvPr id="20" name="Rectangle 19">
            <a:extLst>
              <a:ext uri="{FF2B5EF4-FFF2-40B4-BE49-F238E27FC236}">
                <a16:creationId xmlns:a16="http://schemas.microsoft.com/office/drawing/2014/main" id="{AE26FAA6-9A15-4E6A-9C44-707A2095903E}"/>
              </a:ext>
            </a:extLst>
          </p:cNvPr>
          <p:cNvSpPr>
            <a:spLocks noChangeArrowheads="1"/>
          </p:cNvSpPr>
          <p:nvPr/>
        </p:nvSpPr>
        <p:spPr bwMode="auto">
          <a:xfrm>
            <a:off x="935934" y="5627379"/>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Em có cảm nghĩ gì khi quan sát ngôi nhà đó?</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descr="Gold Mr. Feels">
            <a:extLst>
              <a:ext uri="{FF2B5EF4-FFF2-40B4-BE49-F238E27FC236}">
                <a16:creationId xmlns:a16="http://schemas.microsoft.com/office/drawing/2014/main" id="{82874CD6-B278-4081-894B-E2EBD30D79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73" y="5587951"/>
            <a:ext cx="968915" cy="968915"/>
          </a:xfrm>
          <a:prstGeom prst="rect">
            <a:avLst/>
          </a:prstGeom>
        </p:spPr>
      </p:pic>
      <p:pic>
        <p:nvPicPr>
          <p:cNvPr id="3" name="Picture 2">
            <a:extLst>
              <a:ext uri="{FF2B5EF4-FFF2-40B4-BE49-F238E27FC236}">
                <a16:creationId xmlns:a16="http://schemas.microsoft.com/office/drawing/2014/main" id="{2C0A2E51-95C6-4B3A-96B7-FF7746BF3A5F}"/>
              </a:ext>
            </a:extLst>
          </p:cNvPr>
          <p:cNvPicPr>
            <a:picLocks noChangeAspect="1"/>
          </p:cNvPicPr>
          <p:nvPr/>
        </p:nvPicPr>
        <p:blipFill>
          <a:blip r:embed="rId4"/>
          <a:stretch>
            <a:fillRect/>
          </a:stretch>
        </p:blipFill>
        <p:spPr>
          <a:xfrm>
            <a:off x="7965138" y="-168962"/>
            <a:ext cx="3302084" cy="2451329"/>
          </a:xfrm>
          <a:prstGeom prst="rect">
            <a:avLst/>
          </a:prstGeom>
        </p:spPr>
      </p:pic>
      <p:pic>
        <p:nvPicPr>
          <p:cNvPr id="5" name="Picture 4">
            <a:extLst>
              <a:ext uri="{FF2B5EF4-FFF2-40B4-BE49-F238E27FC236}">
                <a16:creationId xmlns:a16="http://schemas.microsoft.com/office/drawing/2014/main" id="{E5D5FDD0-F966-418D-B2C8-83C0DEE4AB8F}"/>
              </a:ext>
            </a:extLst>
          </p:cNvPr>
          <p:cNvPicPr>
            <a:picLocks noChangeAspect="1"/>
          </p:cNvPicPr>
          <p:nvPr/>
        </p:nvPicPr>
        <p:blipFill>
          <a:blip r:embed="rId5"/>
          <a:stretch>
            <a:fillRect/>
          </a:stretch>
        </p:blipFill>
        <p:spPr>
          <a:xfrm>
            <a:off x="8241200" y="2282367"/>
            <a:ext cx="3215013" cy="2656851"/>
          </a:xfrm>
          <a:prstGeom prst="rect">
            <a:avLst/>
          </a:prstGeom>
        </p:spPr>
      </p:pic>
      <p:pic>
        <p:nvPicPr>
          <p:cNvPr id="10" name="Picture 9">
            <a:extLst>
              <a:ext uri="{FF2B5EF4-FFF2-40B4-BE49-F238E27FC236}">
                <a16:creationId xmlns:a16="http://schemas.microsoft.com/office/drawing/2014/main" id="{9E655952-789A-4B6C-AEBE-3134E701FD33}"/>
              </a:ext>
            </a:extLst>
          </p:cNvPr>
          <p:cNvPicPr>
            <a:picLocks noChangeAspect="1"/>
          </p:cNvPicPr>
          <p:nvPr/>
        </p:nvPicPr>
        <p:blipFill>
          <a:blip r:embed="rId6"/>
          <a:stretch>
            <a:fillRect/>
          </a:stretch>
        </p:blipFill>
        <p:spPr>
          <a:xfrm>
            <a:off x="8148320" y="4615698"/>
            <a:ext cx="3456686" cy="22955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randombar(horizont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0-#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14" presetClass="entr" presetSubtype="1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1000"/>
                                        <p:tgtEl>
                                          <p:spTgt spid="22"/>
                                        </p:tgtEl>
                                      </p:cBhvr>
                                    </p:animEffect>
                                    <p:anim calcmode="lin" valueType="num">
                                      <p:cBhvr>
                                        <p:cTn id="53" dur="1000" fill="hold"/>
                                        <p:tgtEl>
                                          <p:spTgt spid="22"/>
                                        </p:tgtEl>
                                        <p:attrNameLst>
                                          <p:attrName>ppt_x</p:attrName>
                                        </p:attrNameLst>
                                      </p:cBhvr>
                                      <p:tavLst>
                                        <p:tav tm="0">
                                          <p:val>
                                            <p:strVal val="#ppt_x"/>
                                          </p:val>
                                        </p:tav>
                                        <p:tav tm="100000">
                                          <p:val>
                                            <p:strVal val="#ppt_x"/>
                                          </p:val>
                                        </p:tav>
                                      </p:tavLst>
                                    </p:anim>
                                    <p:anim calcmode="lin" valueType="num">
                                      <p:cBhvr>
                                        <p:cTn id="5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6"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8C682F-7166-4E36-A707-349DB797C650}"/>
              </a:ext>
            </a:extLst>
          </p:cNvPr>
          <p:cNvSpPr>
            <a:spLocks noGrp="1"/>
          </p:cNvSpPr>
          <p:nvPr>
            <p:ph type="pic" sz="half" idx="4294967295"/>
          </p:nvPr>
        </p:nvSpPr>
        <p:spPr>
          <a:xfrm>
            <a:off x="7401770" y="-6275"/>
            <a:ext cx="4795752" cy="6870550"/>
          </a:xfrm>
          <a:prstGeom prst="rect">
            <a:avLst/>
          </a:prstGeom>
        </p:spPr>
      </p:sp>
      <p:sp>
        <p:nvSpPr>
          <p:cNvPr id="3" name="Title 2">
            <a:extLst>
              <a:ext uri="{FF2B5EF4-FFF2-40B4-BE49-F238E27FC236}">
                <a16:creationId xmlns:a16="http://schemas.microsoft.com/office/drawing/2014/main" id="{AB204759-BC34-4B72-BE3F-79C2135BF44E}"/>
              </a:ext>
            </a:extLst>
          </p:cNvPr>
          <p:cNvSpPr>
            <a:spLocks noGrp="1"/>
          </p:cNvSpPr>
          <p:nvPr>
            <p:ph type="title" idx="4294967295"/>
          </p:nvPr>
        </p:nvSpPr>
        <p:spPr>
          <a:xfrm>
            <a:off x="8320784" y="2439191"/>
            <a:ext cx="2122223" cy="1076770"/>
          </a:xfrm>
          <a:prstGeom prst="rect">
            <a:avLst/>
          </a:prstGeom>
        </p:spPr>
        <p:txBody>
          <a:bodyPr/>
          <a:lstStyle/>
          <a:p>
            <a:endParaRPr lang="en-US"/>
          </a:p>
        </p:txBody>
      </p:sp>
      <p:pic>
        <p:nvPicPr>
          <p:cNvPr id="4" name="图片 1">
            <a:extLst>
              <a:ext uri="{FF2B5EF4-FFF2-40B4-BE49-F238E27FC236}">
                <a16:creationId xmlns:a16="http://schemas.microsoft.com/office/drawing/2014/main" id="{DA517753-664D-44F5-AD42-B0179D25AD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4223" r="32642"/>
          <a:stretch/>
        </p:blipFill>
        <p:spPr>
          <a:xfrm>
            <a:off x="0" y="0"/>
            <a:ext cx="12192000" cy="6858000"/>
          </a:xfrm>
          <a:prstGeom prst="rect">
            <a:avLst/>
          </a:prstGeom>
        </p:spPr>
      </p:pic>
      <p:pic>
        <p:nvPicPr>
          <p:cNvPr id="5" name="Picture 4" descr="A group of dolls&#10;&#10;Description automatically generated with low confidence">
            <a:extLst>
              <a:ext uri="{FF2B5EF4-FFF2-40B4-BE49-F238E27FC236}">
                <a16:creationId xmlns:a16="http://schemas.microsoft.com/office/drawing/2014/main" id="{09818C96-7433-4811-BE8B-CC71B3A098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717041"/>
            <a:ext cx="6858000" cy="6216754"/>
          </a:xfrm>
          <a:prstGeom prst="rect">
            <a:avLst/>
          </a:prstGeom>
        </p:spPr>
      </p:pic>
      <p:sp>
        <p:nvSpPr>
          <p:cNvPr id="7" name="TextBox 6">
            <a:extLst>
              <a:ext uri="{FF2B5EF4-FFF2-40B4-BE49-F238E27FC236}">
                <a16:creationId xmlns:a16="http://schemas.microsoft.com/office/drawing/2014/main" id="{B5786524-597D-4823-B748-E10B854B5BE1}"/>
              </a:ext>
            </a:extLst>
          </p:cNvPr>
          <p:cNvSpPr txBox="1"/>
          <p:nvPr/>
        </p:nvSpPr>
        <p:spPr>
          <a:xfrm>
            <a:off x="4020610" y="1193408"/>
            <a:ext cx="8076943" cy="600164"/>
          </a:xfrm>
          <a:prstGeom prst="rect">
            <a:avLst/>
          </a:prstGeom>
          <a:noFill/>
        </p:spPr>
        <p:txBody>
          <a:bodyPr wrap="square" rtlCol="0">
            <a:spAutoFit/>
          </a:bodyPr>
          <a:lstStyle/>
          <a:p>
            <a:pPr marL="571500" marR="0" lvl="0" indent="-5715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300" b="1" i="0" u="none" strike="noStrike" kern="1200" cap="none" spc="0" normalizeH="0" baseline="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chọn</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quan</a:t>
            </a:r>
            <a:r>
              <a:rPr kumimoji="0" lang="en-US" sz="3300" b="1" i="0" u="none" strike="noStrike" kern="1200" cap="none" spc="0" normalizeH="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1" i="0" u="none" strike="noStrike" kern="1200" cap="none" spc="0" normalizeH="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sát</a:t>
            </a:r>
            <a:endParaRPr kumimoji="0" lang="en-US" sz="3300" b="1" i="0" u="none" strike="noStrike" kern="1200" cap="none" spc="0" normalizeH="0" baseline="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994EA4E-7802-469D-925E-4D115E809DC7}"/>
              </a:ext>
            </a:extLst>
          </p:cNvPr>
          <p:cNvSpPr txBox="1"/>
          <p:nvPr/>
        </p:nvSpPr>
        <p:spPr>
          <a:xfrm>
            <a:off x="4020610" y="1964314"/>
            <a:ext cx="8076943" cy="1107996"/>
          </a:xfrm>
          <a:prstGeom prst="rect">
            <a:avLst/>
          </a:prstGeom>
          <a:noFill/>
        </p:spPr>
        <p:txBody>
          <a:bodyPr wrap="square" rtlCol="0">
            <a:spAutoFit/>
          </a:bodyPr>
          <a:lstStyle/>
          <a:p>
            <a:pPr marL="571500" lvl="0" indent="-571500" algn="just" defTabSz="457200">
              <a:buFont typeface="Arial" panose="020B0604020202020204" pitchFamily="34" charset="0"/>
              <a:buChar char="•"/>
            </a:pP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Nói</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về</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đặc</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điểm</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của</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sự</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vật</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trong</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tranh</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ngôi</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nhà</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và</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cảnh</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vật</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xung</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AA27DA"/>
                </a:solidFill>
                <a:latin typeface="Arial-Rounded" panose="020B0500000000000000" pitchFamily="34" charset="0"/>
                <a:ea typeface="Arial-Rounded" panose="020B0500000000000000" pitchFamily="34" charset="0"/>
                <a:cs typeface="Arial-Rounded" panose="020B0500000000000000" pitchFamily="34" charset="0"/>
              </a:rPr>
              <a:t>quanh</a:t>
            </a:r>
            <a:r>
              <a:rPr lang="en-US" sz="3300" b="1" dirty="0">
                <a:solidFill>
                  <a:srgbClr val="AA27DA"/>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300" b="1" i="0" u="none" strike="noStrike" kern="1200" cap="none" spc="0" normalizeH="0" baseline="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48EC6C65-FA64-4102-AF4C-630A80B495FD}"/>
              </a:ext>
            </a:extLst>
          </p:cNvPr>
          <p:cNvPicPr>
            <a:picLocks noChangeAspect="1"/>
          </p:cNvPicPr>
          <p:nvPr/>
        </p:nvPicPr>
        <p:blipFill>
          <a:blip r:embed="rId4"/>
          <a:stretch>
            <a:fillRect/>
          </a:stretch>
        </p:blipFill>
        <p:spPr>
          <a:xfrm>
            <a:off x="6434040" y="-133275"/>
            <a:ext cx="5742930" cy="1176630"/>
          </a:xfrm>
          <a:prstGeom prst="rect">
            <a:avLst/>
          </a:prstGeom>
        </p:spPr>
      </p:pic>
    </p:spTree>
    <p:extLst>
      <p:ext uri="{BB962C8B-B14F-4D97-AF65-F5344CB8AC3E}">
        <p14:creationId xmlns:p14="http://schemas.microsoft.com/office/powerpoint/2010/main" val="2638808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p:tgtEl>
                                          <p:spTgt spid="7"/>
                                        </p:tgtEl>
                                        <p:attrNameLst>
                                          <p:attrName>ppt_y</p:attrName>
                                        </p:attrNameLst>
                                      </p:cBhvr>
                                      <p:tavLst>
                                        <p:tav tm="0">
                                          <p:val>
                                            <p:strVal val="#ppt_y-#ppt_h*1.125000"/>
                                          </p:val>
                                        </p:tav>
                                        <p:tav tm="100000">
                                          <p:val>
                                            <p:strVal val="#ppt_y"/>
                                          </p:val>
                                        </p:tav>
                                      </p:tavLst>
                                    </p:anim>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p:tgtEl>
                                          <p:spTgt spid="8"/>
                                        </p:tgtEl>
                                        <p:attrNameLst>
                                          <p:attrName>ppt_y</p:attrName>
                                        </p:attrNameLst>
                                      </p:cBhvr>
                                      <p:tavLst>
                                        <p:tav tm="0">
                                          <p:val>
                                            <p:strVal val="#ppt_y-#ppt_h*1.125000"/>
                                          </p:val>
                                        </p:tav>
                                        <p:tav tm="100000">
                                          <p:val>
                                            <p:strVal val="#ppt_y"/>
                                          </p:val>
                                        </p:tav>
                                      </p:tavLst>
                                    </p:anim>
                                    <p:animEffect transition="in" filter="wipe(down)">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ADF221D-D61F-455F-BB28-FD90B03FFC48}"/>
              </a:ext>
            </a:extLst>
          </p:cNvPr>
          <p:cNvSpPr>
            <a:spLocks noGrp="1"/>
          </p:cNvSpPr>
          <p:nvPr>
            <p:ph type="pic" sz="half" idx="4294967295"/>
          </p:nvPr>
        </p:nvSpPr>
        <p:spPr>
          <a:xfrm>
            <a:off x="7401770" y="-6275"/>
            <a:ext cx="4795752" cy="6870550"/>
          </a:xfrm>
          <a:prstGeom prst="rect">
            <a:avLst/>
          </a:prstGeom>
        </p:spPr>
      </p:sp>
      <p:pic>
        <p:nvPicPr>
          <p:cNvPr id="11" name="图片 1">
            <a:extLst>
              <a:ext uri="{FF2B5EF4-FFF2-40B4-BE49-F238E27FC236}">
                <a16:creationId xmlns:a16="http://schemas.microsoft.com/office/drawing/2014/main" id="{E0605DEE-C1A8-4684-B96A-166E3CE2876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4223" r="32642"/>
          <a:stretch/>
        </p:blipFill>
        <p:spPr>
          <a:xfrm>
            <a:off x="0" y="0"/>
            <a:ext cx="12192000" cy="6858000"/>
          </a:xfrm>
          <a:prstGeom prst="rect">
            <a:avLst/>
          </a:prstGeom>
        </p:spPr>
      </p:pic>
      <p:sp>
        <p:nvSpPr>
          <p:cNvPr id="3" name="Title 2">
            <a:extLst>
              <a:ext uri="{FF2B5EF4-FFF2-40B4-BE49-F238E27FC236}">
                <a16:creationId xmlns:a16="http://schemas.microsoft.com/office/drawing/2014/main" id="{8E9515A1-9E4C-42E6-8F5B-4BAEEF744ECE}"/>
              </a:ext>
            </a:extLst>
          </p:cNvPr>
          <p:cNvSpPr>
            <a:spLocks noGrp="1"/>
          </p:cNvSpPr>
          <p:nvPr>
            <p:ph type="title" idx="4294967295"/>
          </p:nvPr>
        </p:nvSpPr>
        <p:spPr>
          <a:xfrm>
            <a:off x="8320784" y="2439191"/>
            <a:ext cx="2122223" cy="1076770"/>
          </a:xfrm>
          <a:prstGeom prst="rect">
            <a:avLst/>
          </a:prstGeom>
        </p:spPr>
        <p:txBody>
          <a:bodyPr/>
          <a:lstStyle/>
          <a:p>
            <a:endParaRPr lang="en-US" sz="4800" dirty="0">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 name="Group 3">
            <a:extLst>
              <a:ext uri="{FF2B5EF4-FFF2-40B4-BE49-F238E27FC236}">
                <a16:creationId xmlns:a16="http://schemas.microsoft.com/office/drawing/2014/main" id="{2C727B4E-0F8D-4B3F-A5E7-35B24121D9CB}"/>
              </a:ext>
            </a:extLst>
          </p:cNvPr>
          <p:cNvGrpSpPr/>
          <p:nvPr/>
        </p:nvGrpSpPr>
        <p:grpSpPr>
          <a:xfrm>
            <a:off x="7626093" y="438002"/>
            <a:ext cx="3383280" cy="3383280"/>
            <a:chOff x="7066657" y="802141"/>
            <a:chExt cx="3383280" cy="3383280"/>
          </a:xfrm>
        </p:grpSpPr>
        <p:pic>
          <p:nvPicPr>
            <p:cNvPr id="5" name="Picture 4">
              <a:extLst>
                <a:ext uri="{FF2B5EF4-FFF2-40B4-BE49-F238E27FC236}">
                  <a16:creationId xmlns:a16="http://schemas.microsoft.com/office/drawing/2014/main" id="{AC5229AF-8268-4C9B-9CE9-8C1EDBA44E6F}"/>
                </a:ext>
              </a:extLst>
            </p:cNvPr>
            <p:cNvPicPr>
              <a:picLocks noChangeAspect="1"/>
            </p:cNvPicPr>
            <p:nvPr/>
          </p:nvPicPr>
          <p:blipFill>
            <a:blip r:embed="rId3"/>
            <a:stretch>
              <a:fillRect/>
            </a:stretch>
          </p:blipFill>
          <p:spPr>
            <a:xfrm>
              <a:off x="7066657" y="802141"/>
              <a:ext cx="3383280" cy="3383280"/>
            </a:xfrm>
            <a:prstGeom prst="rect">
              <a:avLst/>
            </a:prstGeom>
          </p:spPr>
        </p:pic>
        <p:sp>
          <p:nvSpPr>
            <p:cNvPr id="6" name="TextBox 5">
              <a:extLst>
                <a:ext uri="{FF2B5EF4-FFF2-40B4-BE49-F238E27FC236}">
                  <a16:creationId xmlns:a16="http://schemas.microsoft.com/office/drawing/2014/main" id="{637AE579-F7B1-4D9E-8C11-6759462CBE75}"/>
                </a:ext>
              </a:extLst>
            </p:cNvPr>
            <p:cNvSpPr txBox="1"/>
            <p:nvPr/>
          </p:nvSpPr>
          <p:spPr>
            <a:xfrm flipH="1">
              <a:off x="7459822" y="1976735"/>
              <a:ext cx="259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a:t>
              </a:r>
              <a:r>
                <a:rPr kumimoji="0" lang="en-US" sz="4800" b="0" i="0" u="none" strike="noStrike" kern="1200" cap="none" spc="0" normalizeH="0" baseline="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rPr>
                <a:t>xét</a:t>
              </a:r>
              <a:endParaRPr kumimoji="0" lang="en-US" sz="4800" b="0" i="0" u="none" strike="noStrike" kern="1200" cap="none" spc="0" normalizeH="0" baseline="0" noProof="0" dirty="0">
                <a:ln>
                  <a:noFill/>
                </a:ln>
                <a:solidFill>
                  <a:srgbClr val="AA27D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14A3E8A5-65A7-4561-B331-7A01E81726AA}"/>
              </a:ext>
            </a:extLst>
          </p:cNvPr>
          <p:cNvSpPr txBox="1"/>
          <p:nvPr/>
        </p:nvSpPr>
        <p:spPr>
          <a:xfrm>
            <a:off x="6254265" y="175428"/>
            <a:ext cx="6087719"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Chia </a:t>
            </a:r>
            <a:r>
              <a:rPr kumimoji="0" lang="en-US" sz="4800" b="1" i="0" u="none" strike="noStrike" kern="1200" cap="none" spc="0" normalizeH="0" baseline="0" noProof="0" dirty="0" err="1">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sẻ</a:t>
            </a:r>
            <a:r>
              <a:rPr kumimoji="0" lang="en-US" sz="4800" b="1" i="0" u="none" strike="noStrike" kern="1200" cap="none" spc="0" normalizeH="0" baseline="0" noProof="0" dirty="0">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trước</a:t>
            </a:r>
            <a:r>
              <a:rPr kumimoji="0" lang="en-US" sz="4800" b="1" i="0" u="none" strike="noStrike" kern="1200" cap="none" spc="0" normalizeH="0" baseline="0" noProof="0" dirty="0">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rPr>
              <a:t>lớp</a:t>
            </a:r>
            <a:endParaRPr kumimoji="0" lang="en-US" sz="4800" b="1" i="0" u="none" strike="noStrike" kern="1200" cap="none" spc="0" normalizeH="0" baseline="0" noProof="0" dirty="0">
              <a:ln>
                <a:noFill/>
              </a:ln>
              <a:solidFill>
                <a:srgbClr val="FA4353"/>
              </a:solidFill>
              <a:effectLst/>
              <a:uLnTx/>
              <a:uFillTx/>
              <a:latin typeface="Coiny" panose="02000903060500060000" pitchFamily="2"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18F3DAD5-4DEA-4EB3-BE86-32A987E07BEF}"/>
              </a:ext>
            </a:extLst>
          </p:cNvPr>
          <p:cNvGrpSpPr/>
          <p:nvPr/>
        </p:nvGrpSpPr>
        <p:grpSpPr>
          <a:xfrm>
            <a:off x="2554457" y="154936"/>
            <a:ext cx="3383280" cy="3383280"/>
            <a:chOff x="7066657" y="802141"/>
            <a:chExt cx="3383280" cy="3383280"/>
          </a:xfrm>
        </p:grpSpPr>
        <p:pic>
          <p:nvPicPr>
            <p:cNvPr id="9" name="Picture 8">
              <a:extLst>
                <a:ext uri="{FF2B5EF4-FFF2-40B4-BE49-F238E27FC236}">
                  <a16:creationId xmlns:a16="http://schemas.microsoft.com/office/drawing/2014/main" id="{E80FB3F8-CCA4-4EA0-9540-226522E09272}"/>
                </a:ext>
              </a:extLst>
            </p:cNvPr>
            <p:cNvPicPr>
              <a:picLocks noChangeAspect="1"/>
            </p:cNvPicPr>
            <p:nvPr/>
          </p:nvPicPr>
          <p:blipFill>
            <a:blip r:embed="rId3"/>
            <a:stretch>
              <a:fillRect/>
            </a:stretch>
          </p:blipFill>
          <p:spPr>
            <a:xfrm flipH="1">
              <a:off x="7066657" y="802141"/>
              <a:ext cx="3383280" cy="3383280"/>
            </a:xfrm>
            <a:prstGeom prst="rect">
              <a:avLst/>
            </a:prstGeom>
          </p:spPr>
        </p:pic>
        <p:sp>
          <p:nvSpPr>
            <p:cNvPr id="10" name="TextBox 9">
              <a:extLst>
                <a:ext uri="{FF2B5EF4-FFF2-40B4-BE49-F238E27FC236}">
                  <a16:creationId xmlns:a16="http://schemas.microsoft.com/office/drawing/2014/main" id="{DF285280-0089-4646-BEE0-C3A33731143F}"/>
                </a:ext>
              </a:extLst>
            </p:cNvPr>
            <p:cNvSpPr txBox="1"/>
            <p:nvPr/>
          </p:nvSpPr>
          <p:spPr>
            <a:xfrm flipH="1">
              <a:off x="7459822" y="1976735"/>
              <a:ext cx="259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5823"/>
                  </a:solidFill>
                  <a:effectLst/>
                  <a:uLnTx/>
                  <a:uFillTx/>
                  <a:latin typeface="Arial-Rounded" panose="020B0500000000000000" pitchFamily="34" charset="0"/>
                  <a:ea typeface="Arial-Rounded" panose="020B0500000000000000" pitchFamily="34" charset="0"/>
                  <a:cs typeface="Arial-Rounded" panose="020B0500000000000000" pitchFamily="34" charset="0"/>
                </a:rPr>
                <a:t>Trình</a:t>
              </a:r>
              <a:r>
                <a:rPr kumimoji="0" lang="en-US" sz="4800" b="0" i="0" u="none" strike="noStrike" kern="1200" cap="none" spc="0" normalizeH="0" baseline="0" noProof="0" dirty="0">
                  <a:ln>
                    <a:noFill/>
                  </a:ln>
                  <a:solidFill>
                    <a:srgbClr val="FF582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baseline="0" noProof="0" dirty="0" err="1">
                  <a:ln>
                    <a:noFill/>
                  </a:ln>
                  <a:solidFill>
                    <a:srgbClr val="FF5823"/>
                  </a:solidFill>
                  <a:effectLst/>
                  <a:uLnTx/>
                  <a:uFillTx/>
                  <a:latin typeface="Arial-Rounded" panose="020B0500000000000000" pitchFamily="34" charset="0"/>
                  <a:ea typeface="Arial-Rounded" panose="020B0500000000000000" pitchFamily="34" charset="0"/>
                  <a:cs typeface="Arial-Rounded" panose="020B0500000000000000" pitchFamily="34" charset="0"/>
                </a:rPr>
                <a:t>bày</a:t>
              </a:r>
              <a:endParaRPr kumimoji="0" lang="en-US" sz="4800" b="0" i="0" u="none" strike="noStrike" kern="1200" cap="none" spc="0" normalizeH="0" baseline="0" noProof="0" dirty="0">
                <a:ln>
                  <a:noFill/>
                </a:ln>
                <a:solidFill>
                  <a:srgbClr val="FF582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Picture 11" descr="Calendar&#10;&#10;Description automatically generated">
            <a:extLst>
              <a:ext uri="{FF2B5EF4-FFF2-40B4-BE49-F238E27FC236}">
                <a16:creationId xmlns:a16="http://schemas.microsoft.com/office/drawing/2014/main" id="{54EB5DB4-553B-49B1-823E-E33E0DEB14AC}"/>
              </a:ext>
            </a:extLst>
          </p:cNvPr>
          <p:cNvPicPr>
            <a:picLocks noChangeAspect="1"/>
          </p:cNvPicPr>
          <p:nvPr/>
        </p:nvPicPr>
        <p:blipFill rotWithShape="1">
          <a:blip r:embed="rId4">
            <a:extLst>
              <a:ext uri="{28A0092B-C50C-407E-A947-70E740481C1C}">
                <a14:useLocalDpi xmlns:a14="http://schemas.microsoft.com/office/drawing/2010/main" val="0"/>
              </a:ext>
            </a:extLst>
          </a:blip>
          <a:srcRect r="2916"/>
          <a:stretch/>
        </p:blipFill>
        <p:spPr>
          <a:xfrm>
            <a:off x="3538846" y="1846576"/>
            <a:ext cx="5886135" cy="6062982"/>
          </a:xfrm>
          <a:prstGeom prst="rect">
            <a:avLst/>
          </a:prstGeom>
        </p:spPr>
      </p:pic>
    </p:spTree>
    <p:extLst>
      <p:ext uri="{BB962C8B-B14F-4D97-AF65-F5344CB8AC3E}">
        <p14:creationId xmlns:p14="http://schemas.microsoft.com/office/powerpoint/2010/main" val="3926272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52"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Scale>
                                      <p:cBhvr>
                                        <p:cTn id="15"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2"/>
                                        </p:tgtEl>
                                        <p:attrNameLst>
                                          <p:attrName>ppt_x</p:attrName>
                                          <p:attrName>ppt_y</p:attrName>
                                        </p:attrNameLst>
                                      </p:cBhvr>
                                    </p:animMotion>
                                    <p:animEffect transition="in" filter="fade">
                                      <p:cBhvr>
                                        <p:cTn id="17" dur="1000"/>
                                        <p:tgtEl>
                                          <p:spTgt spid="12"/>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49B283-875B-4A73-996E-5D5A1527E112}"/>
              </a:ext>
            </a:extLst>
          </p:cNvPr>
          <p:cNvSpPr/>
          <p:nvPr/>
        </p:nvSpPr>
        <p:spPr>
          <a:xfrm>
            <a:off x="14449" y="11875"/>
            <a:ext cx="7387321" cy="6846125"/>
          </a:xfrm>
          <a:prstGeom prst="rect">
            <a:avLst/>
          </a:prstGeom>
          <a:solidFill>
            <a:srgbClr val="FDE6D6">
              <a:alpha val="92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图片 4">
            <a:extLst>
              <a:ext uri="{FF2B5EF4-FFF2-40B4-BE49-F238E27FC236}">
                <a16:creationId xmlns:a16="http://schemas.microsoft.com/office/drawing/2014/main" id="{BC7CCA19-355C-474F-8C78-C4004AA0B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063" y="5600"/>
            <a:ext cx="1096971" cy="914400"/>
          </a:xfrm>
          <a:prstGeom prst="rect">
            <a:avLst/>
          </a:prstGeom>
        </p:spPr>
      </p:pic>
      <p:pic>
        <p:nvPicPr>
          <p:cNvPr id="11" name="Picture 10" descr="Gold Mr. Feels">
            <a:extLst>
              <a:ext uri="{FF2B5EF4-FFF2-40B4-BE49-F238E27FC236}">
                <a16:creationId xmlns:a16="http://schemas.microsoft.com/office/drawing/2014/main" id="{E2AF2473-6A41-4E2C-BC50-C1548AFEF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10" y="1148810"/>
            <a:ext cx="968915" cy="968915"/>
          </a:xfrm>
          <a:prstGeom prst="rect">
            <a:avLst/>
          </a:prstGeom>
        </p:spPr>
      </p:pic>
      <p:sp>
        <p:nvSpPr>
          <p:cNvPr id="14" name="Rectangle 13">
            <a:extLst>
              <a:ext uri="{FF2B5EF4-FFF2-40B4-BE49-F238E27FC236}">
                <a16:creationId xmlns:a16="http://schemas.microsoft.com/office/drawing/2014/main" id="{A05EE4A6-9428-44D9-8ABD-6A1DFE5843F3}"/>
              </a:ext>
            </a:extLst>
          </p:cNvPr>
          <p:cNvSpPr>
            <a:spLocks noChangeArrowheads="1"/>
          </p:cNvSpPr>
          <p:nvPr/>
        </p:nvSpPr>
        <p:spPr bwMode="auto">
          <a:xfrm>
            <a:off x="917908" y="1368228"/>
            <a:ext cx="61859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trong tranh là nhà sàn</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A7BB83ED-B5F0-41F8-AA1D-4DC255E7A99A}"/>
              </a:ext>
            </a:extLst>
          </p:cNvPr>
          <p:cNvSpPr>
            <a:spLocks noChangeArrowheads="1"/>
          </p:cNvSpPr>
          <p:nvPr/>
        </p:nvSpPr>
        <p:spPr bwMode="auto">
          <a:xfrm>
            <a:off x="975898" y="2629735"/>
            <a:ext cx="61859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được xây bằng gỗ, tre, nứa,…</a:t>
            </a:r>
          </a:p>
        </p:txBody>
      </p:sp>
      <p:sp>
        <p:nvSpPr>
          <p:cNvPr id="16" name="Rectangle 15">
            <a:extLst>
              <a:ext uri="{FF2B5EF4-FFF2-40B4-BE49-F238E27FC236}">
                <a16:creationId xmlns:a16="http://schemas.microsoft.com/office/drawing/2014/main" id="{FCF9ECD8-6DB9-4BDD-A5DE-C8DBF564FF83}"/>
              </a:ext>
            </a:extLst>
          </p:cNvPr>
          <p:cNvSpPr>
            <a:spLocks noChangeArrowheads="1"/>
          </p:cNvSpPr>
          <p:nvPr/>
        </p:nvSpPr>
        <p:spPr bwMode="auto">
          <a:xfrm>
            <a:off x="990325" y="4044520"/>
            <a:ext cx="6091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Xung quanh là đồi núi trập trùng.</a:t>
            </a:r>
            <a:endParaRPr kumimoji="0" lang="en-US" altLang="en-US" sz="3200" b="0" i="0" u="none" strike="noStrike" kern="1200" cap="none" spc="0" normalizeH="0" baseline="0" noProof="0" dirty="0">
              <a:ln>
                <a:no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descr="Gold Mr. Feels">
            <a:extLst>
              <a:ext uri="{FF2B5EF4-FFF2-40B4-BE49-F238E27FC236}">
                <a16:creationId xmlns:a16="http://schemas.microsoft.com/office/drawing/2014/main" id="{432C8F76-642B-4553-A685-CF244BE2C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38" y="2376198"/>
            <a:ext cx="968915" cy="968915"/>
          </a:xfrm>
          <a:prstGeom prst="rect">
            <a:avLst/>
          </a:prstGeom>
        </p:spPr>
      </p:pic>
      <p:pic>
        <p:nvPicPr>
          <p:cNvPr id="18" name="Picture 17" descr="Gold Mr. Feels">
            <a:extLst>
              <a:ext uri="{FF2B5EF4-FFF2-40B4-BE49-F238E27FC236}">
                <a16:creationId xmlns:a16="http://schemas.microsoft.com/office/drawing/2014/main" id="{B01591BC-0906-403D-BA7B-4FE9171FBA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64" y="3758871"/>
            <a:ext cx="968915" cy="968915"/>
          </a:xfrm>
          <a:prstGeom prst="rect">
            <a:avLst/>
          </a:prstGeom>
        </p:spPr>
      </p:pic>
      <p:sp>
        <p:nvSpPr>
          <p:cNvPr id="20" name="Rectangle 19">
            <a:extLst>
              <a:ext uri="{FF2B5EF4-FFF2-40B4-BE49-F238E27FC236}">
                <a16:creationId xmlns:a16="http://schemas.microsoft.com/office/drawing/2014/main" id="{AE26FAA6-9A15-4E6A-9C44-707A2095903E}"/>
              </a:ext>
            </a:extLst>
          </p:cNvPr>
          <p:cNvSpPr>
            <a:spLocks noChangeArrowheads="1"/>
          </p:cNvSpPr>
          <p:nvPr/>
        </p:nvSpPr>
        <p:spPr bwMode="auto">
          <a:xfrm>
            <a:off x="1057953" y="4872523"/>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Đây là ngôi nhà của những người sống ở vùng núi.</a:t>
            </a:r>
          </a:p>
        </p:txBody>
      </p:sp>
      <p:pic>
        <p:nvPicPr>
          <p:cNvPr id="22" name="Picture 21" descr="Gold Mr. Feels">
            <a:extLst>
              <a:ext uri="{FF2B5EF4-FFF2-40B4-BE49-F238E27FC236}">
                <a16:creationId xmlns:a16="http://schemas.microsoft.com/office/drawing/2014/main" id="{82874CD6-B278-4081-894B-E2EBD30D79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92" y="4833095"/>
            <a:ext cx="968915" cy="968915"/>
          </a:xfrm>
          <a:prstGeom prst="rect">
            <a:avLst/>
          </a:prstGeom>
        </p:spPr>
      </p:pic>
      <p:pic>
        <p:nvPicPr>
          <p:cNvPr id="3" name="Picture 2">
            <a:extLst>
              <a:ext uri="{FF2B5EF4-FFF2-40B4-BE49-F238E27FC236}">
                <a16:creationId xmlns:a16="http://schemas.microsoft.com/office/drawing/2014/main" id="{2C0A2E51-95C6-4B3A-96B7-FF7746BF3A5F}"/>
              </a:ext>
            </a:extLst>
          </p:cNvPr>
          <p:cNvPicPr>
            <a:picLocks noChangeAspect="1"/>
          </p:cNvPicPr>
          <p:nvPr/>
        </p:nvPicPr>
        <p:blipFill>
          <a:blip r:embed="rId4"/>
          <a:stretch>
            <a:fillRect/>
          </a:stretch>
        </p:blipFill>
        <p:spPr>
          <a:xfrm>
            <a:off x="7274865" y="1860671"/>
            <a:ext cx="4734037" cy="3514351"/>
          </a:xfrm>
          <a:prstGeom prst="rect">
            <a:avLst/>
          </a:prstGeom>
        </p:spPr>
      </p:pic>
    </p:spTree>
    <p:extLst>
      <p:ext uri="{BB962C8B-B14F-4D97-AF65-F5344CB8AC3E}">
        <p14:creationId xmlns:p14="http://schemas.microsoft.com/office/powerpoint/2010/main" val="2975005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0-#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49B283-875B-4A73-996E-5D5A1527E112}"/>
              </a:ext>
            </a:extLst>
          </p:cNvPr>
          <p:cNvSpPr/>
          <p:nvPr/>
        </p:nvSpPr>
        <p:spPr>
          <a:xfrm>
            <a:off x="14449" y="11875"/>
            <a:ext cx="7387321" cy="6846125"/>
          </a:xfrm>
          <a:prstGeom prst="rect">
            <a:avLst/>
          </a:prstGeom>
          <a:solidFill>
            <a:srgbClr val="FDE6D6">
              <a:alpha val="92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图片 4">
            <a:extLst>
              <a:ext uri="{FF2B5EF4-FFF2-40B4-BE49-F238E27FC236}">
                <a16:creationId xmlns:a16="http://schemas.microsoft.com/office/drawing/2014/main" id="{BC7CCA19-355C-474F-8C78-C4004AA0B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063" y="5600"/>
            <a:ext cx="1096971" cy="914400"/>
          </a:xfrm>
          <a:prstGeom prst="rect">
            <a:avLst/>
          </a:prstGeom>
        </p:spPr>
      </p:pic>
      <p:pic>
        <p:nvPicPr>
          <p:cNvPr id="11" name="Picture 10" descr="Gold Mr. Feels">
            <a:extLst>
              <a:ext uri="{FF2B5EF4-FFF2-40B4-BE49-F238E27FC236}">
                <a16:creationId xmlns:a16="http://schemas.microsoft.com/office/drawing/2014/main" id="{E2AF2473-6A41-4E2C-BC50-C1548AFEF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10" y="1148810"/>
            <a:ext cx="968915" cy="968915"/>
          </a:xfrm>
          <a:prstGeom prst="rect">
            <a:avLst/>
          </a:prstGeom>
        </p:spPr>
      </p:pic>
      <p:sp>
        <p:nvSpPr>
          <p:cNvPr id="14" name="Rectangle 13">
            <a:extLst>
              <a:ext uri="{FF2B5EF4-FFF2-40B4-BE49-F238E27FC236}">
                <a16:creationId xmlns:a16="http://schemas.microsoft.com/office/drawing/2014/main" id="{A05EE4A6-9428-44D9-8ABD-6A1DFE5843F3}"/>
              </a:ext>
            </a:extLst>
          </p:cNvPr>
          <p:cNvSpPr>
            <a:spLocks noChangeArrowheads="1"/>
          </p:cNvSpPr>
          <p:nvPr/>
        </p:nvSpPr>
        <p:spPr bwMode="auto">
          <a:xfrm>
            <a:off x="917908" y="1122007"/>
            <a:ext cx="61859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trong bức tranh là ngôi nhà cấp bốn ở vùng nông thôn.</a:t>
            </a:r>
          </a:p>
        </p:txBody>
      </p:sp>
      <p:sp>
        <p:nvSpPr>
          <p:cNvPr id="15" name="Rectangle 14">
            <a:extLst>
              <a:ext uri="{FF2B5EF4-FFF2-40B4-BE49-F238E27FC236}">
                <a16:creationId xmlns:a16="http://schemas.microsoft.com/office/drawing/2014/main" id="{A7BB83ED-B5F0-41F8-AA1D-4DC255E7A99A}"/>
              </a:ext>
            </a:extLst>
          </p:cNvPr>
          <p:cNvSpPr>
            <a:spLocks noChangeArrowheads="1"/>
          </p:cNvSpPr>
          <p:nvPr/>
        </p:nvSpPr>
        <p:spPr bwMode="auto">
          <a:xfrm>
            <a:off x="975898" y="2629735"/>
            <a:ext cx="61859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Ngôi nhà được sơn tường màu vàng, mái ngói đỏ tươi.</a:t>
            </a:r>
          </a:p>
        </p:txBody>
      </p:sp>
      <p:sp>
        <p:nvSpPr>
          <p:cNvPr id="16" name="Rectangle 15">
            <a:extLst>
              <a:ext uri="{FF2B5EF4-FFF2-40B4-BE49-F238E27FC236}">
                <a16:creationId xmlns:a16="http://schemas.microsoft.com/office/drawing/2014/main" id="{FCF9ECD8-6DB9-4BDD-A5DE-C8DBF564FF83}"/>
              </a:ext>
            </a:extLst>
          </p:cNvPr>
          <p:cNvSpPr>
            <a:spLocks noChangeArrowheads="1"/>
          </p:cNvSpPr>
          <p:nvPr/>
        </p:nvSpPr>
        <p:spPr bwMode="auto">
          <a:xfrm>
            <a:off x="990325" y="3798299"/>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Xung quanh ngôi nhà là cây cối, vườn tược</a:t>
            </a:r>
            <a:r>
              <a:rPr lang="en-US"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a:t>
            </a:r>
            <a:endPar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descr="Gold Mr. Feels">
            <a:extLst>
              <a:ext uri="{FF2B5EF4-FFF2-40B4-BE49-F238E27FC236}">
                <a16:creationId xmlns:a16="http://schemas.microsoft.com/office/drawing/2014/main" id="{432C8F76-642B-4553-A685-CF244BE2C5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38" y="2376198"/>
            <a:ext cx="968915" cy="968915"/>
          </a:xfrm>
          <a:prstGeom prst="rect">
            <a:avLst/>
          </a:prstGeom>
        </p:spPr>
      </p:pic>
      <p:pic>
        <p:nvPicPr>
          <p:cNvPr id="18" name="Picture 17" descr="Gold Mr. Feels">
            <a:extLst>
              <a:ext uri="{FF2B5EF4-FFF2-40B4-BE49-F238E27FC236}">
                <a16:creationId xmlns:a16="http://schemas.microsoft.com/office/drawing/2014/main" id="{B01591BC-0906-403D-BA7B-4FE9171FBA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864" y="3758871"/>
            <a:ext cx="968915" cy="968915"/>
          </a:xfrm>
          <a:prstGeom prst="rect">
            <a:avLst/>
          </a:prstGeom>
        </p:spPr>
      </p:pic>
      <p:sp>
        <p:nvSpPr>
          <p:cNvPr id="20" name="Rectangle 19">
            <a:extLst>
              <a:ext uri="{FF2B5EF4-FFF2-40B4-BE49-F238E27FC236}">
                <a16:creationId xmlns:a16="http://schemas.microsoft.com/office/drawing/2014/main" id="{AE26FAA6-9A15-4E6A-9C44-707A2095903E}"/>
              </a:ext>
            </a:extLst>
          </p:cNvPr>
          <p:cNvSpPr>
            <a:spLocks noChangeArrowheads="1"/>
          </p:cNvSpPr>
          <p:nvPr/>
        </p:nvSpPr>
        <p:spPr bwMode="auto">
          <a:xfrm>
            <a:off x="1057953" y="4872523"/>
            <a:ext cx="609128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vi-VN" altLang="en-US" sz="3200" dirty="0">
                <a:solidFill>
                  <a:srgbClr val="045497"/>
                </a:solidFill>
                <a:latin typeface="Arial-Rounded" panose="020B0500000000000000" pitchFamily="34" charset="0"/>
                <a:ea typeface="Arial-Rounded" panose="020B0500000000000000" pitchFamily="34" charset="0"/>
                <a:cs typeface="Arial-Rounded" panose="020B0500000000000000" pitchFamily="34" charset="0"/>
              </a:rPr>
              <a:t>Bức tranh về ngôi nhà này đem lại cho em cảm giác bình dị, yên bình.</a:t>
            </a:r>
          </a:p>
        </p:txBody>
      </p:sp>
      <p:pic>
        <p:nvPicPr>
          <p:cNvPr id="22" name="Picture 21" descr="Gold Mr. Feels">
            <a:extLst>
              <a:ext uri="{FF2B5EF4-FFF2-40B4-BE49-F238E27FC236}">
                <a16:creationId xmlns:a16="http://schemas.microsoft.com/office/drawing/2014/main" id="{82874CD6-B278-4081-894B-E2EBD30D79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492" y="4833095"/>
            <a:ext cx="968915" cy="968915"/>
          </a:xfrm>
          <a:prstGeom prst="rect">
            <a:avLst/>
          </a:prstGeom>
        </p:spPr>
      </p:pic>
      <p:pic>
        <p:nvPicPr>
          <p:cNvPr id="13" name="Picture 12">
            <a:extLst>
              <a:ext uri="{FF2B5EF4-FFF2-40B4-BE49-F238E27FC236}">
                <a16:creationId xmlns:a16="http://schemas.microsoft.com/office/drawing/2014/main" id="{36371170-DBAB-4746-BA71-E3DCF46CD502}"/>
              </a:ext>
            </a:extLst>
          </p:cNvPr>
          <p:cNvPicPr>
            <a:picLocks noChangeAspect="1"/>
          </p:cNvPicPr>
          <p:nvPr/>
        </p:nvPicPr>
        <p:blipFill>
          <a:blip r:embed="rId5"/>
          <a:stretch>
            <a:fillRect/>
          </a:stretch>
        </p:blipFill>
        <p:spPr>
          <a:xfrm>
            <a:off x="7895760" y="2117725"/>
            <a:ext cx="3803382" cy="3143073"/>
          </a:xfrm>
          <a:prstGeom prst="rect">
            <a:avLst/>
          </a:prstGeom>
        </p:spPr>
      </p:pic>
    </p:spTree>
    <p:extLst>
      <p:ext uri="{BB962C8B-B14F-4D97-AF65-F5344CB8AC3E}">
        <p14:creationId xmlns:p14="http://schemas.microsoft.com/office/powerpoint/2010/main" val="1322948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0-#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4" presetClass="entr" presetSubtype="1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0"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_rels/theme3.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karos-Regular"/>
        <a:ea typeface="Ikaros-Regular"/>
        <a:cs typeface="Ikaros-Regular"/>
      </a:majorFont>
      <a:minorFont>
        <a:latin typeface="Ikaros-Regular"/>
        <a:ea typeface="Ikaros-Regular"/>
        <a:cs typeface="Ikaros-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karos-Regular"/>
        <a:ea typeface="Ikaros-Regular"/>
        <a:cs typeface="Ikaros-Regular"/>
      </a:majorFont>
      <a:minorFont>
        <a:latin typeface="Ikaros-Regular"/>
        <a:ea typeface="Ikaros-Regular"/>
        <a:cs typeface="Ikaros-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788</Words>
  <Application>Microsoft Office PowerPoint</Application>
  <PresentationFormat>Widescreen</PresentationFormat>
  <Paragraphs>81</Paragraphs>
  <Slides>19</Slides>
  <Notes>2</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19</vt:i4>
      </vt:variant>
    </vt:vector>
  </HeadingPairs>
  <TitlesOfParts>
    <vt:vector size="34" baseType="lpstr">
      <vt:lpstr>等线</vt:lpstr>
      <vt:lpstr>Helvetica Light</vt:lpstr>
      <vt:lpstr>Ikaros-Regular</vt:lpstr>
      <vt:lpstr>OpenSans</vt:lpstr>
      <vt:lpstr>仓耳玄三M W05</vt:lpstr>
      <vt:lpstr>Arial</vt:lpstr>
      <vt:lpstr>Arial-Rounded</vt:lpstr>
      <vt:lpstr>Calibri</vt:lpstr>
      <vt:lpstr>Coiny</vt:lpstr>
      <vt:lpstr>Helvetica</vt:lpstr>
      <vt:lpstr>SVN-Nexa Rush Slab Black Shadow</vt:lpstr>
      <vt:lpstr>SVN-Standly</vt:lpstr>
      <vt:lpstr>1_Office Theme</vt:lpstr>
      <vt:lpstr>White</vt:lpstr>
      <vt:lpstr>1_White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2022-08-16T02:59:53Z</dcterms:created>
  <dcterms:modified xsi:type="dcterms:W3CDTF">2022-09-30T07:52:29Z</dcterms:modified>
</cp:coreProperties>
</file>