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7" r:id="rId2"/>
    <p:sldId id="276" r:id="rId3"/>
    <p:sldId id="298" r:id="rId4"/>
    <p:sldId id="299" r:id="rId5"/>
    <p:sldId id="301" r:id="rId6"/>
    <p:sldId id="302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66"/>
    <a:srgbClr val="FFCCFF"/>
    <a:srgbClr val="0000FF"/>
    <a:srgbClr val="66FFFF"/>
    <a:srgbClr val="FFCCCC"/>
    <a:srgbClr val="FF6600"/>
    <a:srgbClr val="FF3300"/>
    <a:srgbClr val="FFCC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94A35B-7F20-4F7A-AC9A-322F0E1743F6}" type="datetimeFigureOut">
              <a:rPr lang="en-US" smtClean="0"/>
              <a:t>8/21/2020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BFB902-9F46-416D-98DA-14AB3C7C5A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06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BFB902-9F46-416D-98DA-14AB3C7C5A0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1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8.png"/><Relationship Id="rId7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676400"/>
            <a:ext cx="8809703" cy="2743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18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ÔN TẬP PHÉP CỘNG, PHÉP TRỪ </a:t>
              </a:r>
            </a:p>
            <a:p>
              <a:pPr algn="ctr"/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47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Oval 31"/>
          <p:cNvSpPr/>
          <p:nvPr/>
        </p:nvSpPr>
        <p:spPr>
          <a:xfrm>
            <a:off x="420208" y="17526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1402679" y="1926870"/>
            <a:ext cx="79699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Tìm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kết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quả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phép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ghi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ở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mỗi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toa</a:t>
            </a:r>
            <a:r>
              <a:rPr lang="en-US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000" b="1" dirty="0" err="1" smtClean="0">
                <a:latin typeface="Arial" pitchFamily="34" charset="0"/>
                <a:cs typeface="Arial" pitchFamily="34" charset="0"/>
              </a:rPr>
              <a:t>tàu</a:t>
            </a:r>
            <a:endParaRPr lang="vi-VN" sz="30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461" y="3327524"/>
            <a:ext cx="8630596" cy="16785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9123" y="3972492"/>
            <a:ext cx="84670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2 + 3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90800" y="3943637"/>
            <a:ext cx="936475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10 - 8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90875" y="3962400"/>
            <a:ext cx="77296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6 - 1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24400" y="3972492"/>
            <a:ext cx="84670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4 + 2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715000" y="3972492"/>
            <a:ext cx="846707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5 + 0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15075" y="3991255"/>
            <a:ext cx="77296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9 - 3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48600" y="4001347"/>
            <a:ext cx="772969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3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3 - 0</a:t>
            </a:r>
            <a:endParaRPr lang="vi-VN" sz="23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697676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0" name="Oval 29"/>
          <p:cNvSpPr/>
          <p:nvPr/>
        </p:nvSpPr>
        <p:spPr>
          <a:xfrm>
            <a:off x="2754237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2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1" name="Oval 30"/>
          <p:cNvSpPr/>
          <p:nvPr/>
        </p:nvSpPr>
        <p:spPr>
          <a:xfrm>
            <a:off x="3770670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842953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6" name="Oval 35"/>
          <p:cNvSpPr/>
          <p:nvPr/>
        </p:nvSpPr>
        <p:spPr>
          <a:xfrm>
            <a:off x="5833553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7" name="Oval 36"/>
          <p:cNvSpPr/>
          <p:nvPr/>
        </p:nvSpPr>
        <p:spPr>
          <a:xfrm>
            <a:off x="6896759" y="319056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  <p:sp>
        <p:nvSpPr>
          <p:cNvPr id="38" name="Oval 37"/>
          <p:cNvSpPr/>
          <p:nvPr/>
        </p:nvSpPr>
        <p:spPr>
          <a:xfrm>
            <a:off x="7930284" y="3165988"/>
            <a:ext cx="609600" cy="6096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 smtClean="0">
                <a:solidFill>
                  <a:srgbClr val="FF0000"/>
                </a:solidFill>
                <a:latin typeface="HP001 5H" pitchFamily="34" charset="0"/>
                <a:cs typeface="HP001 5H" pitchFamily="34" charset="0"/>
              </a:rPr>
              <a:t>3</a:t>
            </a:r>
            <a:endParaRPr lang="vi-VN" sz="3000" b="1" dirty="0">
              <a:solidFill>
                <a:srgbClr val="FF0000"/>
              </a:solidFill>
              <a:latin typeface="HP001 5H" pitchFamily="34" charset="0"/>
              <a:cs typeface="HP001 5H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367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  <p:bldP spid="31" grpId="0" animBg="1"/>
      <p:bldP spid="33" grpId="0" animBg="1"/>
      <p:bldP spid="36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18" y="1129579"/>
            <a:ext cx="8811645" cy="4487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4442" y="517507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104" y="544804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3239221" y="5726221"/>
            <a:ext cx="3021468" cy="598379"/>
            <a:chOff x="3524472" y="5334000"/>
            <a:chExt cx="3021468" cy="598379"/>
          </a:xfrm>
        </p:grpSpPr>
        <p:grpSp>
          <p:nvGrpSpPr>
            <p:cNvPr id="38" name="Group 3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-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" name="Rounded Rectangle 38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39"/>
          <p:cNvSpPr txBox="1"/>
          <p:nvPr/>
        </p:nvSpPr>
        <p:spPr>
          <a:xfrm>
            <a:off x="3352741" y="577590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39"/>
          <p:cNvSpPr txBox="1"/>
          <p:nvPr/>
        </p:nvSpPr>
        <p:spPr>
          <a:xfrm>
            <a:off x="5765036" y="580355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666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" y="1293384"/>
            <a:ext cx="9143259" cy="4269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74442" y="517507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1104" y="544804"/>
            <a:ext cx="2163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           ?</a:t>
            </a:r>
            <a:endParaRPr lang="vi-VN" sz="3200" b="1" dirty="0"/>
          </a:p>
        </p:txBody>
      </p:sp>
      <p:grpSp>
        <p:nvGrpSpPr>
          <p:cNvPr id="37" name="Group 36"/>
          <p:cNvGrpSpPr/>
          <p:nvPr/>
        </p:nvGrpSpPr>
        <p:grpSpPr>
          <a:xfrm>
            <a:off x="3239221" y="5726221"/>
            <a:ext cx="3021468" cy="598379"/>
            <a:chOff x="3524472" y="5334000"/>
            <a:chExt cx="3021468" cy="598379"/>
          </a:xfrm>
        </p:grpSpPr>
        <p:grpSp>
          <p:nvGrpSpPr>
            <p:cNvPr id="38" name="Group 37"/>
            <p:cNvGrpSpPr/>
            <p:nvPr/>
          </p:nvGrpSpPr>
          <p:grpSpPr>
            <a:xfrm>
              <a:off x="3524472" y="5334000"/>
              <a:ext cx="2419128" cy="598379"/>
              <a:chOff x="2803044" y="5410200"/>
              <a:chExt cx="2419128" cy="598379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2803044" y="5410200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3413332" y="5413001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4022244" y="5416138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vi-VN" sz="26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Rounded Rectangle 45"/>
              <p:cNvSpPr/>
              <p:nvPr/>
            </p:nvSpPr>
            <p:spPr>
              <a:xfrm>
                <a:off x="4632532" y="5418939"/>
                <a:ext cx="589640" cy="589640"/>
              </a:xfrm>
              <a:prstGeom prst="roundRect">
                <a:avLst/>
              </a:prstGeom>
              <a:ln>
                <a:solidFill>
                  <a:srgbClr val="FF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sz="26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=</a:t>
                </a:r>
                <a:endParaRPr lang="vi-VN" sz="2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9" name="Rounded Rectangle 38"/>
            <p:cNvSpPr/>
            <p:nvPr/>
          </p:nvSpPr>
          <p:spPr>
            <a:xfrm>
              <a:off x="5956300" y="5342739"/>
              <a:ext cx="589640" cy="589640"/>
            </a:xfrm>
            <a:prstGeom prst="roundRect">
              <a:avLst/>
            </a:prstGeom>
            <a:ln>
              <a:solidFill>
                <a:srgbClr val="FF9933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600" b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26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39"/>
          <p:cNvSpPr txBox="1"/>
          <p:nvPr/>
        </p:nvSpPr>
        <p:spPr>
          <a:xfrm>
            <a:off x="3352741" y="577590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39"/>
          <p:cNvSpPr txBox="1"/>
          <p:nvPr/>
        </p:nvSpPr>
        <p:spPr>
          <a:xfrm>
            <a:off x="4572000" y="579120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39"/>
          <p:cNvSpPr txBox="1"/>
          <p:nvPr/>
        </p:nvSpPr>
        <p:spPr>
          <a:xfrm>
            <a:off x="5784569" y="579120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44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9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3" y="228600"/>
            <a:ext cx="367896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48402" y="1732002"/>
            <a:ext cx="11256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gà</a:t>
            </a:r>
            <a:endParaRPr lang="vi-V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62000" y="2249031"/>
            <a:ext cx="8001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đầu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từ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xuất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phát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gieo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di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chuyển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qua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ô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đó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rồi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một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con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gà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với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bắt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5 con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gà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41142"/>
            <a:ext cx="12382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85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565912"/>
            <a:ext cx="752475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4338" y="3105150"/>
            <a:ext cx="695325" cy="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3237" y="3752850"/>
            <a:ext cx="12192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663" y="4062412"/>
            <a:ext cx="55245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80265"/>
            <a:ext cx="4948238" cy="4870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3" y="228600"/>
            <a:ext cx="367896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81000" y="2716787"/>
            <a:ext cx="1522885" cy="2691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Bắt</a:t>
            </a:r>
            <a:r>
              <a:rPr lang="en-US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gà</a:t>
            </a:r>
            <a:endParaRPr lang="vi-VN" sz="6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692371"/>
            <a:ext cx="123825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9034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574</TotalTime>
  <Words>162</Words>
  <Application>Microsoft Office PowerPoint</Application>
  <PresentationFormat>On-screen Show (4:3)</PresentationFormat>
  <Paragraphs>49</Paragraphs>
  <Slides>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</dc:creator>
  <cp:lastModifiedBy>Windows User</cp:lastModifiedBy>
  <cp:revision>51</cp:revision>
  <dcterms:created xsi:type="dcterms:W3CDTF">2006-08-16T00:00:00Z</dcterms:created>
  <dcterms:modified xsi:type="dcterms:W3CDTF">2020-08-21T09:16:46Z</dcterms:modified>
</cp:coreProperties>
</file>