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70" r:id="rId3"/>
    <p:sldId id="257" r:id="rId4"/>
    <p:sldId id="260" r:id="rId5"/>
    <p:sldId id="261" r:id="rId6"/>
    <p:sldId id="262" r:id="rId7"/>
    <p:sldId id="263" r:id="rId8"/>
    <p:sldId id="258" r:id="rId9"/>
    <p:sldId id="259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143" y="1"/>
            <a:ext cx="9141714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628650" y="533400"/>
            <a:ext cx="6343650" cy="1828800"/>
          </a:xfrm>
        </p:spPr>
        <p:txBody>
          <a:bodyPr anchor="b">
            <a:normAutofit/>
          </a:bodyPr>
          <a:lstStyle>
            <a:lvl1pPr algn="l"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628650" y="2438400"/>
            <a:ext cx="531495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9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 latinLnBrk="0">
              <a:buNone/>
              <a:defRPr lang="vi-VN" sz="1500"/>
            </a:lvl2pPr>
            <a:lvl3pPr marL="685800" indent="0" algn="ctr" latinLnBrk="0">
              <a:buNone/>
              <a:defRPr lang="vi-VN" sz="1350"/>
            </a:lvl3pPr>
            <a:lvl4pPr marL="1028700" indent="0" algn="ctr" latinLnBrk="0">
              <a:buNone/>
              <a:defRPr lang="vi-VN" sz="1200"/>
            </a:lvl4pPr>
            <a:lvl5pPr marL="1371600" indent="0" algn="ctr" latinLnBrk="0">
              <a:buNone/>
              <a:defRPr lang="vi-VN" sz="1200"/>
            </a:lvl5pPr>
            <a:lvl6pPr marL="1714500" indent="0" algn="ctr" latinLnBrk="0">
              <a:buNone/>
              <a:defRPr lang="vi-VN" sz="1200"/>
            </a:lvl6pPr>
            <a:lvl7pPr marL="2057400" indent="0" algn="ctr" latinLnBrk="0">
              <a:buNone/>
              <a:defRPr lang="vi-VN" sz="1200"/>
            </a:lvl7pPr>
            <a:lvl8pPr marL="2400300" indent="0" algn="ctr" latinLnBrk="0">
              <a:buNone/>
              <a:defRPr lang="vi-VN" sz="1200"/>
            </a:lvl8pPr>
            <a:lvl9pPr marL="2743200" indent="0" algn="ctr" latinLnBrk="0">
              <a:buNone/>
              <a:defRPr lang="vi-VN" sz="1200"/>
            </a:lvl9pPr>
          </a:lstStyle>
          <a:p>
            <a:r>
              <a:rPr lang="vi-VN"/>
              <a:t>Bấm để sửa kiểu tiêu đề phụ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  <a:t>07/03/2023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9141714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2514600" y="533400"/>
            <a:ext cx="5486400" cy="1828800"/>
          </a:xfrm>
        </p:spPr>
        <p:txBody>
          <a:bodyPr anchor="b">
            <a:normAutofit/>
          </a:bodyPr>
          <a:lstStyle>
            <a:lvl1pPr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514600" y="2438400"/>
            <a:ext cx="41148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 latinLnBrk="0">
              <a:buNone/>
              <a:defRPr lang="vi-VN"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14300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70916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  <a:t>07/03/2023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14300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14300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70916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70916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  <a:t>3/7/2023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  <a:t>07/03/2023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  <a:t>07/03/2023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3543300" y="1828800"/>
            <a:ext cx="4457700" cy="3476625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500"/>
            </a:lvl6pPr>
            <a:lvl7pPr latinLnBrk="0">
              <a:defRPr lang="vi-VN" sz="1500"/>
            </a:lvl7pPr>
            <a:lvl8pPr latinLnBrk="0">
              <a:defRPr lang="vi-VN" sz="1500"/>
            </a:lvl8pPr>
            <a:lvl9pPr latinLnBrk="0">
              <a:defRPr lang="vi-VN" sz="15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142999" y="1828800"/>
            <a:ext cx="219456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/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  <a:t>07/03/2023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257800" y="2245995"/>
            <a:ext cx="27432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  <a:t>3/7/2023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603250" y="1695450"/>
            <a:ext cx="4197350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754517" y="1874520"/>
            <a:ext cx="3894817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5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2100"/>
            </a:lvl2pPr>
            <a:lvl3pPr marL="685800" indent="0" latinLnBrk="0">
              <a:buNone/>
              <a:defRPr lang="vi-VN" sz="1800"/>
            </a:lvl3pPr>
            <a:lvl4pPr marL="1028700" indent="0" latinLnBrk="0">
              <a:buNone/>
              <a:defRPr lang="vi-VN" sz="1500"/>
            </a:lvl4pPr>
            <a:lvl5pPr marL="1371600" indent="0" latinLnBrk="0">
              <a:buNone/>
              <a:defRPr lang="vi-VN" sz="1500"/>
            </a:lvl5pPr>
            <a:lvl6pPr marL="1714500" indent="0" latinLnBrk="0">
              <a:buNone/>
              <a:defRPr lang="vi-VN" sz="1500"/>
            </a:lvl6pPr>
            <a:lvl7pPr marL="2057400" indent="0" latinLnBrk="0">
              <a:buNone/>
              <a:defRPr lang="vi-VN" sz="1500"/>
            </a:lvl7pPr>
            <a:lvl8pPr marL="2400300" indent="0" latinLnBrk="0">
              <a:buNone/>
              <a:defRPr lang="vi-VN" sz="1500"/>
            </a:lvl8pPr>
            <a:lvl9pPr marL="2743200" indent="0" latinLnBrk="0">
              <a:buNone/>
              <a:defRPr lang="vi-VN" sz="1500"/>
            </a:lvl9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43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39751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1479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41750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40005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3916" y="1113022"/>
            <a:ext cx="3655668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4742905" y="967316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879519" y="1109743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919255"/>
            <a:ext cx="607806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4742905" y="3060954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4879519" y="3203381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771435" y="5305424"/>
            <a:ext cx="6078062" cy="579921"/>
          </a:xfrm>
        </p:spPr>
        <p:txBody>
          <a:bodyPr>
            <a:normAutofit/>
          </a:bodyPr>
          <a:lstStyle>
            <a:lvl1pPr latinLnBrk="0">
              <a:defRPr lang="vi-VN" sz="18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" y="283"/>
            <a:ext cx="9141714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3136900" y="265044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3318326" y="436315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0" name="Hình tự do 5"/>
          <p:cNvSpPr/>
          <p:nvPr/>
        </p:nvSpPr>
        <p:spPr bwMode="gray">
          <a:xfrm>
            <a:off x="612141" y="384723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759767" y="538232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612141" y="2478361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759767" y="2631870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4" name="Hình tự do 5"/>
          <p:cNvSpPr/>
          <p:nvPr/>
        </p:nvSpPr>
        <p:spPr bwMode="gray">
          <a:xfrm>
            <a:off x="612141" y="4571999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759767" y="4725508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0" name="Hình tự do 5"/>
          <p:cNvSpPr/>
          <p:nvPr/>
        </p:nvSpPr>
        <p:spPr bwMode="gray">
          <a:xfrm>
            <a:off x="3136900" y="3448511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3318326" y="3619782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  <a:t>07/03/2023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365125"/>
            <a:ext cx="13715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365125"/>
            <a:ext cx="51435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  <a:t>07/03/2023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3AFB-BBA4-4E77-9971-A2D7E52867A9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1EA9D-46CE-4CE3-95FD-B0A4974CE5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9141620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37235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143000" y="1828800"/>
            <a:ext cx="6858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5257800" y="6416675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  <a:t>07/03/2023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1657350" y="6416675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6457950" y="6416675"/>
            <a:ext cx="628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vi-VN"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lang="vi-VN" sz="15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lang="vi-VN" sz="13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5143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6858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8572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0287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1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628650" y="2013109"/>
            <a:ext cx="6343650" cy="1589723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/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45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1542770" y="2686191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lstStyle/>
          <a:p>
            <a:pPr algn="ctr" defTabSz="1216660">
              <a:defRPr/>
            </a:pPr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zh-CN" alt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735904" y="5436408"/>
            <a:ext cx="3900805" cy="45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416824" cy="561662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560840" cy="583264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509120"/>
            <a:ext cx="6624735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62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" y="836712"/>
            <a:ext cx="7667625" cy="53285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2268457"/>
            <a:ext cx="6192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1752845" cy="7716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35697" y="411931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Chung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33524"/>
            <a:ext cx="7704856" cy="312772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848872" cy="568863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7632848" cy="547260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7704856" cy="604867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272808" cy="54726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7704856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8136904" cy="54006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</Words>
  <Application>Microsoft Office PowerPoint</Application>
  <PresentationFormat>On-screen Show (4:3)</PresentationFormat>
  <Paragraphs>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Segoe UI</vt:lpstr>
      <vt:lpstr>黑体</vt:lpstr>
      <vt:lpstr>Tahoma</vt:lpstr>
      <vt:lpstr>Times New Roman</vt:lpstr>
      <vt:lpstr>Office Theme</vt:lpstr>
      <vt:lpstr>Bạn nhỏ 16x9</vt:lpstr>
      <vt:lpstr>    CHÀO MỪNG CÁC EM ĐẾN VỚI TIẾT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Nguyễn Hằng</cp:lastModifiedBy>
  <cp:revision>5</cp:revision>
  <dcterms:created xsi:type="dcterms:W3CDTF">2020-08-22T03:53:00Z</dcterms:created>
  <dcterms:modified xsi:type="dcterms:W3CDTF">2023-03-07T01:34:35Z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