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5" r:id="rId4"/>
  </p:sldMasterIdLst>
  <p:sldIdLst>
    <p:sldId id="271" r:id="rId5"/>
    <p:sldId id="256" r:id="rId6"/>
    <p:sldId id="257" r:id="rId7"/>
    <p:sldId id="258" r:id="rId8"/>
    <p:sldId id="259" r:id="rId9"/>
    <p:sldId id="272" r:id="rId10"/>
    <p:sldId id="264" r:id="rId11"/>
    <p:sldId id="260" r:id="rId12"/>
    <p:sldId id="261" r:id="rId13"/>
    <p:sldId id="265" r:id="rId14"/>
    <p:sldId id="262" r:id="rId15"/>
    <p:sldId id="263" r:id="rId16"/>
    <p:sldId id="26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143" y="1"/>
            <a:ext cx="9141714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628650" y="533400"/>
            <a:ext cx="6343650" cy="1828800"/>
          </a:xfrm>
        </p:spPr>
        <p:txBody>
          <a:bodyPr anchor="b">
            <a:normAutofit/>
          </a:bodyPr>
          <a:lstStyle>
            <a:lvl1pPr algn="l"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628650" y="2438400"/>
            <a:ext cx="531495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9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 latinLnBrk="0">
              <a:buNone/>
              <a:defRPr lang="vi-VN" sz="1500"/>
            </a:lvl2pPr>
            <a:lvl3pPr marL="685800" indent="0" algn="ctr" latinLnBrk="0">
              <a:buNone/>
              <a:defRPr lang="vi-VN" sz="1350"/>
            </a:lvl3pPr>
            <a:lvl4pPr marL="1028700" indent="0" algn="ctr" latinLnBrk="0">
              <a:buNone/>
              <a:defRPr lang="vi-VN" sz="1200"/>
            </a:lvl4pPr>
            <a:lvl5pPr marL="1371600" indent="0" algn="ctr" latinLnBrk="0">
              <a:buNone/>
              <a:defRPr lang="vi-VN" sz="1200"/>
            </a:lvl5pPr>
            <a:lvl6pPr marL="1714500" indent="0" algn="ctr" latinLnBrk="0">
              <a:buNone/>
              <a:defRPr lang="vi-VN" sz="1200"/>
            </a:lvl6pPr>
            <a:lvl7pPr marL="2057400" indent="0" algn="ctr" latinLnBrk="0">
              <a:buNone/>
              <a:defRPr lang="vi-VN" sz="1200"/>
            </a:lvl7pPr>
            <a:lvl8pPr marL="2400300" indent="0" algn="ctr" latinLnBrk="0">
              <a:buNone/>
              <a:defRPr lang="vi-VN" sz="1200"/>
            </a:lvl8pPr>
            <a:lvl9pPr marL="2743200" indent="0" algn="ctr" latinLnBrk="0">
              <a:buNone/>
              <a:defRPr lang="vi-VN" sz="1200"/>
            </a:lvl9pPr>
          </a:lstStyle>
          <a:p>
            <a:r>
              <a:rPr lang="vi-VN"/>
              <a:t>Bấm để sửa kiểu tiêu đề phụ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9141714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2514600" y="533400"/>
            <a:ext cx="5486400" cy="1828800"/>
          </a:xfrm>
        </p:spPr>
        <p:txBody>
          <a:bodyPr anchor="b">
            <a:normAutofit/>
          </a:bodyPr>
          <a:lstStyle>
            <a:lvl1pPr latinLnBrk="0">
              <a:defRPr lang="vi-VN" sz="33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2514600" y="2438400"/>
            <a:ext cx="41148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8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 latinLnBrk="0">
              <a:buNone/>
              <a:defRPr lang="vi-VN"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latinLnBrk="0">
              <a:buNone/>
              <a:defRPr lang="vi-VN"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143000" y="1825625"/>
            <a:ext cx="329184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4709160" y="1825625"/>
            <a:ext cx="329184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143000" y="1828799"/>
            <a:ext cx="329184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143000" y="2624666"/>
            <a:ext cx="329184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4709160" y="1828799"/>
            <a:ext cx="329184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8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500" b="1"/>
            </a:lvl2pPr>
            <a:lvl3pPr marL="685800" indent="0" latinLnBrk="0">
              <a:buNone/>
              <a:defRPr lang="vi-VN" sz="1350" b="1"/>
            </a:lvl3pPr>
            <a:lvl4pPr marL="1028700" indent="0" latinLnBrk="0">
              <a:buNone/>
              <a:defRPr lang="vi-VN" sz="1200" b="1"/>
            </a:lvl4pPr>
            <a:lvl5pPr marL="1371600" indent="0" latinLnBrk="0">
              <a:buNone/>
              <a:defRPr lang="vi-VN" sz="1200" b="1"/>
            </a:lvl5pPr>
            <a:lvl6pPr marL="1714500" indent="0" latinLnBrk="0">
              <a:buNone/>
              <a:defRPr lang="vi-VN" sz="1200" b="1"/>
            </a:lvl6pPr>
            <a:lvl7pPr marL="2057400" indent="0" latinLnBrk="0">
              <a:buNone/>
              <a:defRPr lang="vi-VN" sz="1200" b="1"/>
            </a:lvl7pPr>
            <a:lvl8pPr marL="2400300" indent="0" latinLnBrk="0">
              <a:buNone/>
              <a:defRPr lang="vi-VN" sz="1200" b="1"/>
            </a:lvl8pPr>
            <a:lvl9pPr marL="2743200" indent="0" latinLnBrk="0">
              <a:buNone/>
              <a:defRPr lang="vi-VN" sz="1200" b="1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4709160" y="2624666"/>
            <a:ext cx="329184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/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3543300" y="1828800"/>
            <a:ext cx="4457700" cy="3476625"/>
          </a:xfrm>
        </p:spPr>
        <p:txBody>
          <a:bodyPr>
            <a:normAutofit/>
          </a:bodyPr>
          <a:lstStyle>
            <a:lvl1pPr latinLnBrk="0">
              <a:defRPr lang="vi-VN" sz="1500"/>
            </a:lvl1pPr>
            <a:lvl2pPr latinLnBrk="0">
              <a:defRPr lang="vi-VN" sz="1350"/>
            </a:lvl2pPr>
            <a:lvl3pPr latinLnBrk="0">
              <a:defRPr lang="vi-VN" sz="1200"/>
            </a:lvl3pPr>
            <a:lvl4pPr latinLnBrk="0">
              <a:defRPr lang="vi-VN" sz="1050"/>
            </a:lvl4pPr>
            <a:lvl5pPr latinLnBrk="0">
              <a:defRPr lang="vi-VN" sz="1050"/>
            </a:lvl5pPr>
            <a:lvl6pPr latinLnBrk="0">
              <a:defRPr lang="vi-VN" sz="1500"/>
            </a:lvl6pPr>
            <a:lvl7pPr latinLnBrk="0">
              <a:defRPr lang="vi-VN" sz="1500"/>
            </a:lvl7pPr>
            <a:lvl8pPr latinLnBrk="0">
              <a:defRPr lang="vi-VN" sz="1500"/>
            </a:lvl8pPr>
            <a:lvl9pPr latinLnBrk="0">
              <a:defRPr lang="vi-VN" sz="150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142999" y="1828800"/>
            <a:ext cx="219456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/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5257800" y="2245995"/>
            <a:ext cx="27432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900"/>
              </a:spcBef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1050"/>
            </a:lvl2pPr>
            <a:lvl3pPr marL="685800" indent="0" latinLnBrk="0">
              <a:buNone/>
              <a:defRPr lang="vi-VN" sz="900"/>
            </a:lvl3pPr>
            <a:lvl4pPr marL="1028700" indent="0" latinLnBrk="0">
              <a:buNone/>
              <a:defRPr lang="vi-VN" sz="750"/>
            </a:lvl4pPr>
            <a:lvl5pPr marL="1371600" indent="0" latinLnBrk="0">
              <a:buNone/>
              <a:defRPr lang="vi-VN" sz="750"/>
            </a:lvl5pPr>
            <a:lvl6pPr marL="1714500" indent="0" latinLnBrk="0">
              <a:buNone/>
              <a:defRPr lang="vi-VN" sz="750"/>
            </a:lvl6pPr>
            <a:lvl7pPr marL="2057400" indent="0" latinLnBrk="0">
              <a:buNone/>
              <a:defRPr lang="vi-VN" sz="750"/>
            </a:lvl7pPr>
            <a:lvl8pPr marL="2400300" indent="0" latinLnBrk="0">
              <a:buNone/>
              <a:defRPr lang="vi-VN" sz="750"/>
            </a:lvl8pPr>
            <a:lvl9pPr marL="2743200" indent="0" latinLnBrk="0">
              <a:buNone/>
              <a:defRPr lang="vi-VN" sz="750"/>
            </a:lvl9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603250" y="1695450"/>
            <a:ext cx="4197350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754517" y="1874520"/>
            <a:ext cx="3894817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15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latinLnBrk="0">
              <a:buNone/>
              <a:defRPr lang="vi-VN" sz="2100"/>
            </a:lvl2pPr>
            <a:lvl3pPr marL="685800" indent="0" latinLnBrk="0">
              <a:buNone/>
              <a:defRPr lang="vi-VN" sz="1800"/>
            </a:lvl3pPr>
            <a:lvl4pPr marL="1028700" indent="0" latinLnBrk="0">
              <a:buNone/>
              <a:defRPr lang="vi-VN" sz="1500"/>
            </a:lvl4pPr>
            <a:lvl5pPr marL="1371600" indent="0" latinLnBrk="0">
              <a:buNone/>
              <a:defRPr lang="vi-VN" sz="1500"/>
            </a:lvl5pPr>
            <a:lvl6pPr marL="1714500" indent="0" latinLnBrk="0">
              <a:buNone/>
              <a:defRPr lang="vi-VN" sz="1500"/>
            </a:lvl6pPr>
            <a:lvl7pPr marL="2057400" indent="0" latinLnBrk="0">
              <a:buNone/>
              <a:defRPr lang="vi-VN" sz="1500"/>
            </a:lvl7pPr>
            <a:lvl8pPr marL="2400300" indent="0" latinLnBrk="0">
              <a:buNone/>
              <a:defRPr lang="vi-VN" sz="1500"/>
            </a:lvl8pPr>
            <a:lvl9pPr marL="2743200" indent="0" latinLnBrk="0">
              <a:buNone/>
              <a:defRPr lang="vi-VN" sz="1500"/>
            </a:lvl9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71500" y="933449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744326" y="1113022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3975100" y="933449"/>
            <a:ext cx="30861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147926" y="1113022"/>
            <a:ext cx="2728840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1436" y="5305425"/>
            <a:ext cx="267462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4175036" y="5305425"/>
            <a:ext cx="267462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35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" y="1716"/>
            <a:ext cx="9141714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571500" y="933449"/>
            <a:ext cx="40005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743916" y="1113022"/>
            <a:ext cx="3655668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8" name="Hình tự do 5"/>
          <p:cNvSpPr/>
          <p:nvPr/>
        </p:nvSpPr>
        <p:spPr bwMode="gray">
          <a:xfrm>
            <a:off x="4742905" y="967316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4879519" y="1109743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771436" y="5919255"/>
            <a:ext cx="6078062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900"/>
              </a:spcBef>
              <a:buNone/>
              <a:defRPr lang="vi-VN" sz="1350"/>
            </a:lvl2pPr>
            <a:lvl3pPr marL="0" indent="0" latinLnBrk="0">
              <a:spcBef>
                <a:spcPts val="900"/>
              </a:spcBef>
              <a:buNone/>
              <a:defRPr lang="vi-VN" sz="1350"/>
            </a:lvl3pPr>
            <a:lvl4pPr marL="0" indent="0" latinLnBrk="0">
              <a:spcBef>
                <a:spcPts val="900"/>
              </a:spcBef>
              <a:buNone/>
              <a:defRPr lang="vi-VN" sz="1350"/>
            </a:lvl4pPr>
            <a:lvl5pPr marL="0" indent="0" latinLnBrk="0">
              <a:spcBef>
                <a:spcPts val="900"/>
              </a:spcBef>
              <a:buNone/>
              <a:defRPr lang="vi-VN" sz="1350"/>
            </a:lvl5pPr>
          </a:lstStyle>
          <a:p>
            <a:pPr lvl="0"/>
            <a:r>
              <a:rPr lang="vi-VN"/>
              <a:t>Bấm để sửa kiểu văn bản Bản cái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4742905" y="3060954"/>
            <a:ext cx="2243207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4879519" y="3203381"/>
            <a:ext cx="1969979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771435" y="5305424"/>
            <a:ext cx="6078062" cy="579921"/>
          </a:xfrm>
        </p:spPr>
        <p:txBody>
          <a:bodyPr>
            <a:normAutofit/>
          </a:bodyPr>
          <a:lstStyle>
            <a:lvl1pPr latinLnBrk="0">
              <a:defRPr lang="vi-VN" sz="18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" y="283"/>
            <a:ext cx="9141714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3136900" y="265044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3318326" y="436315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0" name="Hình tự do 5"/>
          <p:cNvSpPr/>
          <p:nvPr/>
        </p:nvSpPr>
        <p:spPr bwMode="gray">
          <a:xfrm>
            <a:off x="612141" y="384723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759767" y="538232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2" name="Hình tự do 5"/>
          <p:cNvSpPr/>
          <p:nvPr/>
        </p:nvSpPr>
        <p:spPr bwMode="gray">
          <a:xfrm>
            <a:off x="612141" y="2478361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759767" y="2631870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14" name="Hình tự do 5"/>
          <p:cNvSpPr/>
          <p:nvPr/>
        </p:nvSpPr>
        <p:spPr bwMode="gray">
          <a:xfrm>
            <a:off x="612141" y="4571999"/>
            <a:ext cx="2359659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759767" y="4725508"/>
            <a:ext cx="2064409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  <p:sp>
        <p:nvSpPr>
          <p:cNvPr id="20" name="Hình tự do 5"/>
          <p:cNvSpPr/>
          <p:nvPr/>
        </p:nvSpPr>
        <p:spPr bwMode="gray">
          <a:xfrm>
            <a:off x="3136900" y="3448511"/>
            <a:ext cx="39242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68580" tIns="34290" rIns="68580" bIns="34290" numCol="1" anchor="t" anchorCtr="0" compatLnSpc="1"/>
          <a:lstStyle/>
          <a:p>
            <a:endParaRPr lang="vi-VN" sz="135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3318326" y="3619782"/>
            <a:ext cx="3561446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365125"/>
            <a:ext cx="13715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3000" y="365125"/>
            <a:ext cx="51435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5" Type="http://schemas.openxmlformats.org/officeDocument/2006/relationships/image" Target="../media/image5.png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AAAFF-CE2C-470E-B2D7-83C0CF87CE8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CBD8C-8327-486E-9D01-398872F0D0E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9141620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37235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  <a:endParaRPr lang="vi-VN"/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143000" y="1828800"/>
            <a:ext cx="6858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  <a:endParaRPr lang="vi-VN"/>
          </a:p>
          <a:p>
            <a:pPr lvl="1"/>
            <a:r>
              <a:rPr lang="vi-VN"/>
              <a:t>Mức hai</a:t>
            </a:r>
            <a:endParaRPr lang="vi-VN"/>
          </a:p>
          <a:p>
            <a:pPr lvl="2"/>
            <a:r>
              <a:rPr lang="vi-VN"/>
              <a:t>Mức ba</a:t>
            </a:r>
            <a:endParaRPr lang="vi-VN"/>
          </a:p>
          <a:p>
            <a:pPr lvl="3"/>
            <a:r>
              <a:rPr lang="vi-VN"/>
              <a:t>Mức bốn</a:t>
            </a:r>
            <a:endParaRPr lang="vi-VN"/>
          </a:p>
          <a:p>
            <a:pPr lvl="4"/>
            <a:r>
              <a:rPr lang="vi-VN"/>
              <a:t>Mức năm</a:t>
            </a:r>
            <a:endParaRPr lang="vi-VN"/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5257800" y="6416675"/>
            <a:ext cx="1028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1657350" y="6416675"/>
            <a:ext cx="3429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6457950" y="6416675"/>
            <a:ext cx="628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75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lang="vi-VN" sz="2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1350"/>
        </a:spcBef>
        <a:buFont typeface="Arial" panose="020B0604020202020204" pitchFamily="34" charset="0"/>
        <a:buChar char="•"/>
        <a:defRPr lang="vi-VN" sz="15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lang="vi-VN" sz="13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5143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6858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8572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0287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2001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37160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indent="-137160" algn="l" defTabSz="68580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lang="vi-VN"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lang="vi-VN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audio" Target="../media/audio1.wav"/><Relationship Id="rId1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628650" y="2013109"/>
            <a:ext cx="6343650" cy="1589723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45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45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1542770" y="2686191"/>
            <a:ext cx="4066286" cy="974066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75" tIns="45637" rIns="91275" bIns="45637" anchor="ctr"/>
          <a:lstStyle/>
          <a:p>
            <a:pPr algn="ctr" defTabSz="1216660">
              <a:defRPr/>
            </a:pPr>
            <a:r>
              <a:rPr lang="en-US" altLang="zh-CN" sz="3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 LỚP </a:t>
            </a:r>
            <a:r>
              <a:rPr lang="en-US" altLang="zh-CN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3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2735904" y="5436408"/>
            <a:ext cx="3900805" cy="459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275" tIns="45637" rIns="91275" bIns="45637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24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24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24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/>
    </mc:Choice>
    <mc:Fallback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4482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978971" y="994032"/>
            <a:ext cx="1152128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3641"/>
            <a:ext cx="9144000" cy="46577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2" y="404664"/>
            <a:ext cx="8651246" cy="61926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" y="476672"/>
            <a:ext cx="9138766" cy="612068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835696" y="6021288"/>
            <a:ext cx="5760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40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915816" y="6021288"/>
            <a:ext cx="5040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995936" y="6021288"/>
            <a:ext cx="5040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42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932040" y="6021288"/>
            <a:ext cx="5760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52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012160" y="6021288"/>
            <a:ext cx="5760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092280" y="6021288"/>
            <a:ext cx="5040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626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60648"/>
            <a:ext cx="8784975" cy="626469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1124744"/>
            <a:ext cx="8041350" cy="26191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44824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832"/>
            <a:ext cx="2419688" cy="97168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88" y="3212976"/>
            <a:ext cx="3991399" cy="2816154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205514"/>
            <a:ext cx="3343742" cy="32484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44824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6832"/>
            <a:ext cx="2419688" cy="971686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12976"/>
            <a:ext cx="3888432" cy="3330294"/>
          </a:xfrm>
          <a:prstGeom prst="rect">
            <a:avLst/>
          </a:prstGeo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768634"/>
            <a:ext cx="3744416" cy="3558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664"/>
            <a:ext cx="7560840" cy="3314323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354856"/>
            <a:ext cx="7398037" cy="1600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5026025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69" cy="2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 sz="1800"/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 sz="1800"/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2235048">
            <a:off x="989013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3206117">
            <a:off x="80169" y="1291431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282824">
            <a:off x="2513013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1502466">
            <a:off x="3657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1658504">
            <a:off x="4267200" y="2590800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3223895">
            <a:off x="3966369" y="3729831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3158513">
            <a:off x="2916238" y="4567237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4375518">
            <a:off x="1392238" y="4567237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3523964">
            <a:off x="-148431" y="2663031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 rot="-4375518">
            <a:off x="233363" y="3729037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1600200" y="3352800"/>
            <a:ext cx="838200" cy="677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i="1" kern="10" dirty="0">
              <a:ln w="9525">
                <a:solidFill>
                  <a:srgbClr val="000000"/>
                </a:solidFill>
                <a:round/>
              </a:ln>
              <a:solidFill>
                <a:srgbClr val="FFFFFF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.VnTime" panose="020B7200000000000000"/>
            </a:endParaRPr>
          </a:p>
        </p:txBody>
      </p:sp>
      <p:sp>
        <p:nvSpPr>
          <p:cNvPr id="1322" name="Rectangle 1321"/>
          <p:cNvSpPr/>
          <p:nvPr/>
        </p:nvSpPr>
        <p:spPr>
          <a:xfrm>
            <a:off x="1676400" y="1981200"/>
            <a:ext cx="2476453" cy="17532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Bạn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giỏi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quá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!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76672"/>
            <a:ext cx="8064896" cy="6048672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4283968" y="3501008"/>
            <a:ext cx="864096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4283968" y="2132856"/>
            <a:ext cx="864096" cy="2304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4283968" y="4725144"/>
            <a:ext cx="864096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0888"/>
            <a:ext cx="8424936" cy="2808312"/>
          </a:xfrm>
          <a:prstGeom prst="rect">
            <a:avLst/>
          </a:prstGeom>
        </p:spPr>
      </p:pic>
      <p:pic>
        <p:nvPicPr>
          <p:cNvPr id="3" name="Picture 2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4482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8100392" y="994032"/>
            <a:ext cx="89959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244408" y="1196752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4482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978971" y="994032"/>
            <a:ext cx="1152128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4824"/>
            <a:ext cx="1261311" cy="644709"/>
          </a:xfrm>
          <a:prstGeom prst="rect">
            <a:avLst/>
          </a:prstGeom>
        </p:spPr>
      </p:pic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928"/>
            <a:ext cx="8892480" cy="39604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3203848" y="4365104"/>
            <a:ext cx="504056" cy="3960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15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446240" y="4365104"/>
            <a:ext cx="557808" cy="3960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16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03848" y="4914025"/>
            <a:ext cx="504056" cy="3871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25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446240" y="4914025"/>
            <a:ext cx="55780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26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3203848" y="5589240"/>
            <a:ext cx="504056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42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446240" y="5589240"/>
            <a:ext cx="557808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46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130</Words>
  <Application>WPS Presentation</Application>
  <PresentationFormat>On-screen Show (4:3)</PresentationFormat>
  <Paragraphs>38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Arial</vt:lpstr>
      <vt:lpstr>SimSun</vt:lpstr>
      <vt:lpstr>Wingdings</vt:lpstr>
      <vt:lpstr>Times New Roman</vt:lpstr>
      <vt:lpstr>Microsoft YaHei</vt:lpstr>
      <vt:lpstr>Arial Unicode MS</vt:lpstr>
      <vt:lpstr>Calibri</vt:lpstr>
      <vt:lpstr>Segoe UI</vt:lpstr>
      <vt:lpstr>Times New Roman</vt:lpstr>
      <vt:lpstr>Tahoma</vt:lpstr>
      <vt:lpstr>.VnTime</vt:lpstr>
      <vt:lpstr>Office Theme</vt:lpstr>
      <vt:lpstr>Bạn nhỏ 16x9</vt:lpstr>
      <vt:lpstr>1_Office Theme</vt:lpstr>
      <vt:lpstr>    CHÀO MỪNG CÁC EM ĐẾN VỚI TIẾT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ngoc</cp:lastModifiedBy>
  <cp:revision>5</cp:revision>
  <dcterms:created xsi:type="dcterms:W3CDTF">2020-08-22T04:11:00Z</dcterms:created>
  <dcterms:modified xsi:type="dcterms:W3CDTF">2020-08-29T06:52:11Z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