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7" r:id="rId9"/>
    <p:sldId id="263" r:id="rId10"/>
    <p:sldId id="264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2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6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6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2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6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4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1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0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3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9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005E8-4EEB-4381-A0DE-CF6DB190E4D5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51875-1D83-458E-B874-29D67A63E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7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28809"/>
            <a:ext cx="8784976" cy="1585601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2305372" cy="914528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80871"/>
            <a:ext cx="3816424" cy="3544473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80872"/>
            <a:ext cx="4176464" cy="354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8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06" y="692696"/>
            <a:ext cx="865216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80920" cy="597666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24744"/>
            <a:ext cx="309634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9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86" y="404664"/>
            <a:ext cx="822654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7776864" cy="58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1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28809"/>
            <a:ext cx="8784976" cy="1585601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2305372" cy="91452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24944"/>
            <a:ext cx="3528392" cy="3744416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8960"/>
            <a:ext cx="453650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792088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80920" cy="1728192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8" y="2636912"/>
            <a:ext cx="8064896" cy="3665874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204816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5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776864" cy="612068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563888" y="1268760"/>
            <a:ext cx="5040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75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067944" y="1268760"/>
            <a:ext cx="43204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499992" y="1268760"/>
            <a:ext cx="60121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436096" y="1268760"/>
            <a:ext cx="5760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19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85698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856895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964488" cy="273630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283968" y="1778852"/>
            <a:ext cx="100811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60</a:t>
            </a:r>
            <a:endParaRPr lang="en-US" sz="3600" dirty="0"/>
          </a:p>
        </p:txBody>
      </p:sp>
      <p:sp>
        <p:nvSpPr>
          <p:cNvPr id="5" name="Oval 4"/>
          <p:cNvSpPr/>
          <p:nvPr/>
        </p:nvSpPr>
        <p:spPr>
          <a:xfrm>
            <a:off x="7740352" y="1988840"/>
            <a:ext cx="93610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40</a:t>
            </a:r>
            <a:endParaRPr lang="en-US" sz="36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8784976" cy="352839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331640" y="4149080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9</a:t>
            </a:r>
            <a:endParaRPr lang="en-US" sz="3600" dirty="0"/>
          </a:p>
        </p:txBody>
      </p:sp>
      <p:sp>
        <p:nvSpPr>
          <p:cNvPr id="8" name="Rounded Rectangle 7"/>
          <p:cNvSpPr/>
          <p:nvPr/>
        </p:nvSpPr>
        <p:spPr>
          <a:xfrm>
            <a:off x="3203848" y="4149080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9</a:t>
            </a:r>
            <a:endParaRPr lang="en-US" sz="3600" dirty="0"/>
          </a:p>
        </p:txBody>
      </p:sp>
      <p:sp>
        <p:nvSpPr>
          <p:cNvPr id="9" name="Rounded Rectangle 8"/>
          <p:cNvSpPr/>
          <p:nvPr/>
        </p:nvSpPr>
        <p:spPr>
          <a:xfrm>
            <a:off x="5868144" y="4833156"/>
            <a:ext cx="576064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3</a:t>
            </a:r>
            <a:endParaRPr lang="en-US" sz="3600" dirty="0"/>
          </a:p>
        </p:txBody>
      </p:sp>
      <p:sp>
        <p:nvSpPr>
          <p:cNvPr id="10" name="Rounded Rectangle 9"/>
          <p:cNvSpPr/>
          <p:nvPr/>
        </p:nvSpPr>
        <p:spPr>
          <a:xfrm>
            <a:off x="5292080" y="5661248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11" name="Rounded Rectangle 10"/>
          <p:cNvSpPr/>
          <p:nvPr/>
        </p:nvSpPr>
        <p:spPr>
          <a:xfrm>
            <a:off x="7668344" y="4833156"/>
            <a:ext cx="540060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</a:t>
            </a:r>
            <a:endParaRPr lang="en-US" sz="3600" dirty="0"/>
          </a:p>
        </p:txBody>
      </p:sp>
      <p:sp>
        <p:nvSpPr>
          <p:cNvPr id="12" name="Rounded Rectangle 11"/>
          <p:cNvSpPr/>
          <p:nvPr/>
        </p:nvSpPr>
        <p:spPr>
          <a:xfrm>
            <a:off x="8208404" y="4833156"/>
            <a:ext cx="468052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703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496944" cy="612068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699792" y="1268760"/>
            <a:ext cx="86409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86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3563888" y="1268760"/>
            <a:ext cx="43204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982260" y="1293168"/>
            <a:ext cx="72008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50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5148064" y="1268760"/>
            <a:ext cx="720080" cy="456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36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3088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16</Words>
  <Application>Microsoft Office PowerPoint</Application>
  <PresentationFormat>On-screen Show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2020-08-22T06:44:01Z</dcterms:created>
  <dcterms:modified xsi:type="dcterms:W3CDTF">2020-08-22T07:23:18Z</dcterms:modified>
</cp:coreProperties>
</file>