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7" r:id="rId3"/>
    <p:sldId id="260" r:id="rId4"/>
    <p:sldId id="467" r:id="rId5"/>
    <p:sldId id="272" r:id="rId6"/>
    <p:sldId id="271" r:id="rId7"/>
    <p:sldId id="273" r:id="rId8"/>
    <p:sldId id="274" r:id="rId9"/>
    <p:sldId id="275" r:id="rId10"/>
    <p:sldId id="468" r:id="rId11"/>
    <p:sldId id="469" r:id="rId12"/>
    <p:sldId id="470" r:id="rId13"/>
    <p:sldId id="471" r:id="rId14"/>
    <p:sldId id="278" r:id="rId15"/>
    <p:sldId id="279" r:id="rId16"/>
    <p:sldId id="277" r:id="rId17"/>
    <p:sldId id="280" r:id="rId18"/>
    <p:sldId id="281" r:id="rId19"/>
    <p:sldId id="283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FA368-07C6-42CA-86B7-702472C65BE2}" type="datetimeFigureOut">
              <a:rPr lang="en-US" smtClean="0"/>
              <a:t>11/20/2022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09E6F-1209-4CF3-BF1F-F3E2D6052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840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FA368-07C6-42CA-86B7-702472C65BE2}" type="datetimeFigureOut">
              <a:rPr lang="en-US" smtClean="0"/>
              <a:t>11/20/2022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09E6F-1209-4CF3-BF1F-F3E2D6052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948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FA368-07C6-42CA-86B7-702472C65BE2}" type="datetimeFigureOut">
              <a:rPr lang="en-US" smtClean="0"/>
              <a:t>11/20/2022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09E6F-1209-4CF3-BF1F-F3E2D6052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686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910ABD-D71D-EB85-4B1A-752FCC5328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F2D1AF-2CEA-3918-59E1-87ADDDE4B4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0F4C65-618D-9C40-7340-E9D602C6C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EC02D-D27E-473D-8199-9093F28A4077}" type="datetimeFigureOut">
              <a:rPr lang="en-US" smtClean="0"/>
              <a:t>11/20/2022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591BAF-A9CF-39CA-92D5-A02E1252B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7318A0-506B-60FF-916D-5AF52CDF5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7A48-79B8-4C30-AAE1-EE303FE9D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828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8BE14-1DCE-7321-AF7B-4DDBA3FB13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DC3168-4211-9915-580A-6AD2700E47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AF1FCD-6DE4-6839-50E5-8DAC05383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EC02D-D27E-473D-8199-9093F28A4077}" type="datetimeFigureOut">
              <a:rPr lang="en-US" smtClean="0"/>
              <a:t>11/20/2022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CEDEC6-324B-85D1-F32D-233D03CBE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9323E-2154-572E-1773-1733462B6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7A48-79B8-4C30-AAE1-EE303FE9D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070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44386-DCF6-C73C-33FB-C0DFFA1BC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993835-5424-3918-AD74-CC6418A7FD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8E0B1E-9341-45C8-217A-0D499B062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EC02D-D27E-473D-8199-9093F28A4077}" type="datetimeFigureOut">
              <a:rPr lang="en-US" smtClean="0"/>
              <a:t>11/20/2022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B6D9B1-7D91-AD67-3494-2F54771A5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622BE7-0277-417E-FBE2-96868DC69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7A48-79B8-4C30-AAE1-EE303FE9D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681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650009-5088-8888-8D4B-541084F23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66E697-D45E-96B6-810C-31DC2A2B10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DBE69E-5979-C97D-5008-CD937D9749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C40799-29C1-3B99-E728-9525E1E19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EC02D-D27E-473D-8199-9093F28A4077}" type="datetimeFigureOut">
              <a:rPr lang="en-US" smtClean="0"/>
              <a:t>11/20/2022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F59227-0BC7-6818-2A99-CEE0275FE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50D766-9349-C41D-88BE-9D95A0DC8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7A48-79B8-4C30-AAE1-EE303FE9D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211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E736E7-EB26-43B8-7591-D49EC897D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187029-8923-196C-0DA1-1CD2F8E2F7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65BB1D-8DA0-3621-A960-5F9C5DD2AA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68EC49-D320-9137-428A-32E90C4004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007E6D-0B88-563D-9BCE-C0DD752F9E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E0618E-95B9-672F-CE61-72974D4EDE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EC02D-D27E-473D-8199-9093F28A4077}" type="datetimeFigureOut">
              <a:rPr lang="en-US" smtClean="0"/>
              <a:t>11/20/2022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D40062-54C5-BE94-9CA7-64B52D386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1440133-865E-8491-BF81-80DAD1739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7A48-79B8-4C30-AAE1-EE303FE9D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738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A7D08-9F2A-E4D3-3544-106E7AF24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621E11-47EB-7A33-031A-045654D99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EC02D-D27E-473D-8199-9093F28A4077}" type="datetimeFigureOut">
              <a:rPr lang="en-US" smtClean="0"/>
              <a:t>11/20/2022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6FB28A-08B4-DF71-5945-FCB12F768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F94FE6-E7A0-0EFD-39DC-E2B979DC8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7A48-79B8-4C30-AAE1-EE303FE9D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619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32E226E-8F61-5783-9DB3-3005DCA1F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EC02D-D27E-473D-8199-9093F28A4077}" type="datetimeFigureOut">
              <a:rPr lang="en-US" smtClean="0"/>
              <a:t>11/20/2022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F134A7E-9316-6E9C-BAC7-09F7B3F70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51CB65-3F63-41B8-F331-161DE125E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7A48-79B8-4C30-AAE1-EE303FE9D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030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F5A37-03D1-F02C-0303-0AF7AAADE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2EFB8B-5A72-CA32-D499-BB7FB8B1E8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C98270-72F0-C61F-DB9F-A28DAF03CA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238B85-5F62-968F-3F81-21EAF66B4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EC02D-D27E-473D-8199-9093F28A4077}" type="datetimeFigureOut">
              <a:rPr lang="en-US" smtClean="0"/>
              <a:t>11/20/2022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C425F4-F15E-AE78-F429-FFCD55891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B4DB3A-4E3E-23E7-EA1F-3DAA93550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7A48-79B8-4C30-AAE1-EE303FE9D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013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FA368-07C6-42CA-86B7-702472C65BE2}" type="datetimeFigureOut">
              <a:rPr lang="en-US" smtClean="0"/>
              <a:t>11/20/2022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09E6F-1209-4CF3-BF1F-F3E2D6052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7597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A20290-0300-D8B5-5201-F4A844596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2A448A-6A5C-D513-5AB3-8F7A154FAD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02877E-28AF-1D59-5CB1-D708061AFB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B82F7C-6BBE-B688-D283-941F31003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EC02D-D27E-473D-8199-9093F28A4077}" type="datetimeFigureOut">
              <a:rPr lang="en-US" smtClean="0"/>
              <a:t>11/20/2022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EB1A1A-3C56-5A65-5BB9-8EFD4E0D7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380E28-4B8F-88F2-42FC-D9FD49B00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7A48-79B8-4C30-AAE1-EE303FE9D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301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A1FFE2-0FED-CDCE-64AE-8B5FA1641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1C7F1E-9B70-11BC-E665-F90A3EEF58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B89AF8-B308-2DF1-28A7-300B53000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EC02D-D27E-473D-8199-9093F28A4077}" type="datetimeFigureOut">
              <a:rPr lang="en-US" smtClean="0"/>
              <a:t>11/20/2022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950D5A-6D03-24D1-93D4-56BAD4B1A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01A4D9-7FF7-1991-2A4E-37539C4B8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7A48-79B8-4C30-AAE1-EE303FE9D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305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D59A35-7535-541A-DD7F-046D899F7C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EFE968-690C-4B58-A5C8-19EB22A14A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2E9F22-F5C2-EBEA-068D-6387093C9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EC02D-D27E-473D-8199-9093F28A4077}" type="datetimeFigureOut">
              <a:rPr lang="en-US" smtClean="0"/>
              <a:t>11/20/2022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68BB7A-9E92-ABF5-0FEC-5A4F92C6E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020AD2-73CB-EC2B-5F38-32BA0EDD5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7A48-79B8-4C30-AAE1-EE303FE9D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527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FA368-07C6-42CA-86B7-702472C65BE2}" type="datetimeFigureOut">
              <a:rPr lang="en-US" smtClean="0"/>
              <a:t>11/20/2022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09E6F-1209-4CF3-BF1F-F3E2D6052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19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FA368-07C6-42CA-86B7-702472C65BE2}" type="datetimeFigureOut">
              <a:rPr lang="en-US" smtClean="0"/>
              <a:t>11/20/2022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09E6F-1209-4CF3-BF1F-F3E2D6052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755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FA368-07C6-42CA-86B7-702472C65BE2}" type="datetimeFigureOut">
              <a:rPr lang="en-US" smtClean="0"/>
              <a:t>11/20/2022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09E6F-1209-4CF3-BF1F-F3E2D6052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845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FA368-07C6-42CA-86B7-702472C65BE2}" type="datetimeFigureOut">
              <a:rPr lang="en-US" smtClean="0"/>
              <a:t>11/20/2022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09E6F-1209-4CF3-BF1F-F3E2D6052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630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FA368-07C6-42CA-86B7-702472C65BE2}" type="datetimeFigureOut">
              <a:rPr lang="en-US" smtClean="0"/>
              <a:t>11/20/2022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09E6F-1209-4CF3-BF1F-F3E2D6052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522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FA368-07C6-42CA-86B7-702472C65BE2}" type="datetimeFigureOut">
              <a:rPr lang="en-US" smtClean="0"/>
              <a:t>11/20/2022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09E6F-1209-4CF3-BF1F-F3E2D6052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813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FA368-07C6-42CA-86B7-702472C65BE2}" type="datetimeFigureOut">
              <a:rPr lang="en-US" smtClean="0"/>
              <a:t>11/20/2022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09E6F-1209-4CF3-BF1F-F3E2D6052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669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EFA368-07C6-42CA-86B7-702472C65BE2}" type="datetimeFigureOut">
              <a:rPr lang="en-US" smtClean="0"/>
              <a:t>11/20/2022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009E6F-1209-4CF3-BF1F-F3E2D605287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6411CD48-41B1-4900-BBA1-6C69F28D719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0174" y="161924"/>
            <a:ext cx="1266824" cy="1266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544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BDF294-869F-2636-0110-374F51751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009CC7-06BB-8EA4-A27E-1309F95005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E0B7CE-E6F3-93B3-A0B2-47C46F56CB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5EC02D-D27E-473D-8199-9093F28A4077}" type="datetimeFigureOut">
              <a:rPr lang="en-US" smtClean="0"/>
              <a:t>11/20/2022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68776B-300D-2621-F4A5-4F4F77EC70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9FAF9F-06FC-60D7-7849-CFB1E44B13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F87A48-79B8-4C30-AAE1-EE303FE9D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816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5.png"/><Relationship Id="rId4" Type="http://schemas.openxmlformats.org/officeDocument/2006/relationships/image" Target="../media/image2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0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39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4.sv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microsoft.com/office/2007/relationships/hdphoto" Target="../media/hdphoto4.wdp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4.sv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microsoft.com/office/2007/relationships/hdphoto" Target="../media/hdphoto4.wdp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5.pn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7.png"/><Relationship Id="rId7" Type="http://schemas.microsoft.com/office/2007/relationships/hdphoto" Target="../media/hdphoto1.wdp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svg"/><Relationship Id="rId9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7.png"/><Relationship Id="rId7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9.jpeg"/><Relationship Id="rId10" Type="http://schemas.microsoft.com/office/2007/relationships/hdphoto" Target="../media/hdphoto3.wdp"/><Relationship Id="rId4" Type="http://schemas.openxmlformats.org/officeDocument/2006/relationships/image" Target="../media/image8.sv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3.png"/><Relationship Id="rId4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8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7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9C4A010B-01D0-A1E1-1804-F4830845EF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489" y="4118624"/>
            <a:ext cx="714606" cy="714607"/>
          </a:xfrm>
          <a:prstGeom prst="rect">
            <a:avLst/>
          </a:prstGeom>
        </p:spPr>
      </p:pic>
      <p:pic>
        <p:nvPicPr>
          <p:cNvPr id="9" name="Picture 8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9C4A010B-01D0-A1E1-1804-F4830845EF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18745" y="512833"/>
            <a:ext cx="714606" cy="714607"/>
          </a:xfrm>
          <a:prstGeom prst="rect">
            <a:avLst/>
          </a:prstGeom>
        </p:spPr>
      </p:pic>
      <p:pic>
        <p:nvPicPr>
          <p:cNvPr id="1026" name="Picture 2" descr="Cute girl smiling welcoming posture character cartoon logo hand drawn art illustration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98" t="5797" r="24015"/>
          <a:stretch/>
        </p:blipFill>
        <p:spPr bwMode="auto">
          <a:xfrm>
            <a:off x="9518873" y="3286569"/>
            <a:ext cx="2552700" cy="3571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1B2397E-E248-4842-8CA9-3CD6DAFF4FA8}"/>
              </a:ext>
            </a:extLst>
          </p:cNvPr>
          <p:cNvSpPr txBox="1"/>
          <p:nvPr/>
        </p:nvSpPr>
        <p:spPr>
          <a:xfrm>
            <a:off x="1631489" y="1504690"/>
            <a:ext cx="88047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</a:rPr>
              <a:t>Nói</a:t>
            </a:r>
            <a:r>
              <a:rPr kumimoji="0" lang="en-US" sz="6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</a:rPr>
              <a:t>và</a:t>
            </a:r>
            <a:r>
              <a:rPr kumimoji="0" lang="en-US" sz="6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</a:rPr>
              <a:t>nghe</a:t>
            </a:r>
            <a:endParaRPr kumimoji="0" lang="en-US" sz="6600" b="1" i="0" u="none" strike="noStrike" kern="120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D687791-819A-42E9-85A2-E878DAE501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8035" y="2704286"/>
            <a:ext cx="8730229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592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ình chữ nhật: Góc Tròn 1">
            <a:extLst>
              <a:ext uri="{FF2B5EF4-FFF2-40B4-BE49-F238E27FC236}">
                <a16:creationId xmlns:a16="http://schemas.microsoft.com/office/drawing/2014/main" id="{D634F29B-8BD2-8006-E5EF-0F7CE82EFD48}"/>
              </a:ext>
            </a:extLst>
          </p:cNvPr>
          <p:cNvSpPr/>
          <p:nvPr/>
        </p:nvSpPr>
        <p:spPr>
          <a:xfrm>
            <a:off x="231819" y="533400"/>
            <a:ext cx="11848563" cy="6324600"/>
          </a:xfrm>
          <a:prstGeom prst="roundRect">
            <a:avLst/>
          </a:prstGeom>
          <a:solidFill>
            <a:srgbClr val="FFFFFF"/>
          </a:solidFill>
          <a:ln w="38100">
            <a:solidFill>
              <a:srgbClr val="002060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0" name="Nhóm 31">
            <a:extLst>
              <a:ext uri="{FF2B5EF4-FFF2-40B4-BE49-F238E27FC236}">
                <a16:creationId xmlns:a16="http://schemas.microsoft.com/office/drawing/2014/main" id="{218D188F-6B20-4F18-B0D1-18735EB0778F}"/>
              </a:ext>
            </a:extLst>
          </p:cNvPr>
          <p:cNvGrpSpPr/>
          <p:nvPr/>
        </p:nvGrpSpPr>
        <p:grpSpPr>
          <a:xfrm>
            <a:off x="6029325" y="2652719"/>
            <a:ext cx="5695949" cy="2185981"/>
            <a:chOff x="1922830" y="773002"/>
            <a:chExt cx="5379733" cy="1645358"/>
          </a:xfrm>
        </p:grpSpPr>
        <p:sp>
          <p:nvSpPr>
            <p:cNvPr id="21" name="Freeform: Shape 34">
              <a:extLst>
                <a:ext uri="{FF2B5EF4-FFF2-40B4-BE49-F238E27FC236}">
                  <a16:creationId xmlns:a16="http://schemas.microsoft.com/office/drawing/2014/main" id="{D2D78F49-28F0-4B7F-82F1-75978D7C0209}"/>
                </a:ext>
              </a:extLst>
            </p:cNvPr>
            <p:cNvSpPr/>
            <p:nvPr/>
          </p:nvSpPr>
          <p:spPr>
            <a:xfrm>
              <a:off x="1938636" y="784277"/>
              <a:ext cx="5346325" cy="1622886"/>
            </a:xfrm>
            <a:custGeom>
              <a:avLst/>
              <a:gdLst>
                <a:gd name="connsiteX0" fmla="*/ 7366635 w 7811452"/>
                <a:gd name="connsiteY0" fmla="*/ 2863215 h 3305231"/>
                <a:gd name="connsiteX1" fmla="*/ 7606665 w 7811452"/>
                <a:gd name="connsiteY1" fmla="*/ 3050858 h 3305231"/>
                <a:gd name="connsiteX2" fmla="*/ 313373 w 7811452"/>
                <a:gd name="connsiteY2" fmla="*/ 3098483 h 3305231"/>
                <a:gd name="connsiteX3" fmla="*/ 260033 w 7811452"/>
                <a:gd name="connsiteY3" fmla="*/ 2592705 h 3305231"/>
                <a:gd name="connsiteX4" fmla="*/ 118110 w 7811452"/>
                <a:gd name="connsiteY4" fmla="*/ 2519363 h 3305231"/>
                <a:gd name="connsiteX5" fmla="*/ 280035 w 7811452"/>
                <a:gd name="connsiteY5" fmla="*/ 2226945 h 3305231"/>
                <a:gd name="connsiteX6" fmla="*/ 50483 w 7811452"/>
                <a:gd name="connsiteY6" fmla="*/ 2021205 h 3305231"/>
                <a:gd name="connsiteX7" fmla="*/ 318135 w 7811452"/>
                <a:gd name="connsiteY7" fmla="*/ 1744028 h 3305231"/>
                <a:gd name="connsiteX8" fmla="*/ 228600 w 7811452"/>
                <a:gd name="connsiteY8" fmla="*/ 974408 h 3305231"/>
                <a:gd name="connsiteX9" fmla="*/ 138113 w 7811452"/>
                <a:gd name="connsiteY9" fmla="*/ 928687 h 3305231"/>
                <a:gd name="connsiteX10" fmla="*/ 279083 w 7811452"/>
                <a:gd name="connsiteY10" fmla="*/ 719137 h 3305231"/>
                <a:gd name="connsiteX11" fmla="*/ 0 w 7811452"/>
                <a:gd name="connsiteY11" fmla="*/ 532448 h 3305231"/>
                <a:gd name="connsiteX12" fmla="*/ 187643 w 7811452"/>
                <a:gd name="connsiteY12" fmla="*/ 318135 h 3305231"/>
                <a:gd name="connsiteX13" fmla="*/ 35243 w 7811452"/>
                <a:gd name="connsiteY13" fmla="*/ 76200 h 3305231"/>
                <a:gd name="connsiteX14" fmla="*/ 7439025 w 7811452"/>
                <a:gd name="connsiteY14" fmla="*/ 0 h 3305231"/>
                <a:gd name="connsiteX15" fmla="*/ 7167563 w 7811452"/>
                <a:gd name="connsiteY15" fmla="*/ 337185 h 3305231"/>
                <a:gd name="connsiteX16" fmla="*/ 7617143 w 7811452"/>
                <a:gd name="connsiteY16" fmla="*/ 554355 h 3305231"/>
                <a:gd name="connsiteX17" fmla="*/ 7167563 w 7811452"/>
                <a:gd name="connsiteY17" fmla="*/ 630555 h 3305231"/>
                <a:gd name="connsiteX18" fmla="*/ 7425690 w 7811452"/>
                <a:gd name="connsiteY18" fmla="*/ 789623 h 3305231"/>
                <a:gd name="connsiteX19" fmla="*/ 7450455 w 7811452"/>
                <a:gd name="connsiteY19" fmla="*/ 2069783 h 3305231"/>
                <a:gd name="connsiteX20" fmla="*/ 7610475 w 7811452"/>
                <a:gd name="connsiteY20" fmla="*/ 2229803 h 3305231"/>
                <a:gd name="connsiteX21" fmla="*/ 7454265 w 7811452"/>
                <a:gd name="connsiteY21" fmla="*/ 2352675 h 3305231"/>
                <a:gd name="connsiteX22" fmla="*/ 7811453 w 7811452"/>
                <a:gd name="connsiteY22" fmla="*/ 2592705 h 3305231"/>
                <a:gd name="connsiteX23" fmla="*/ 7366635 w 7811452"/>
                <a:gd name="connsiteY23" fmla="*/ 2863215 h 3305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811452" h="3305231">
                  <a:moveTo>
                    <a:pt x="7366635" y="2863215"/>
                  </a:moveTo>
                  <a:cubicBezTo>
                    <a:pt x="7450455" y="2938463"/>
                    <a:pt x="7522845" y="2975610"/>
                    <a:pt x="7606665" y="3050858"/>
                  </a:cubicBezTo>
                  <a:cubicBezTo>
                    <a:pt x="5185410" y="3375660"/>
                    <a:pt x="2739390" y="3387090"/>
                    <a:pt x="313373" y="3098483"/>
                  </a:cubicBezTo>
                  <a:cubicBezTo>
                    <a:pt x="305753" y="2931795"/>
                    <a:pt x="303848" y="2753678"/>
                    <a:pt x="260033" y="2592705"/>
                  </a:cubicBezTo>
                  <a:cubicBezTo>
                    <a:pt x="207645" y="2566988"/>
                    <a:pt x="170498" y="2545080"/>
                    <a:pt x="118110" y="2519363"/>
                  </a:cubicBezTo>
                  <a:cubicBezTo>
                    <a:pt x="176213" y="2419350"/>
                    <a:pt x="221933" y="2326958"/>
                    <a:pt x="280035" y="2226945"/>
                  </a:cubicBezTo>
                  <a:cubicBezTo>
                    <a:pt x="210503" y="2168843"/>
                    <a:pt x="120015" y="2080260"/>
                    <a:pt x="50483" y="2021205"/>
                  </a:cubicBezTo>
                  <a:cubicBezTo>
                    <a:pt x="133350" y="1945005"/>
                    <a:pt x="235267" y="1820228"/>
                    <a:pt x="318135" y="1744028"/>
                  </a:cubicBezTo>
                  <a:cubicBezTo>
                    <a:pt x="284798" y="1479233"/>
                    <a:pt x="261938" y="1238250"/>
                    <a:pt x="228600" y="974408"/>
                  </a:cubicBezTo>
                  <a:cubicBezTo>
                    <a:pt x="198120" y="956310"/>
                    <a:pt x="169545" y="946785"/>
                    <a:pt x="138113" y="928687"/>
                  </a:cubicBezTo>
                  <a:cubicBezTo>
                    <a:pt x="185738" y="867728"/>
                    <a:pt x="230505" y="781050"/>
                    <a:pt x="279083" y="719137"/>
                  </a:cubicBezTo>
                  <a:cubicBezTo>
                    <a:pt x="187643" y="672465"/>
                    <a:pt x="91440" y="579120"/>
                    <a:pt x="0" y="532448"/>
                  </a:cubicBezTo>
                  <a:cubicBezTo>
                    <a:pt x="61913" y="471487"/>
                    <a:pt x="125730" y="379095"/>
                    <a:pt x="187643" y="318135"/>
                  </a:cubicBezTo>
                  <a:cubicBezTo>
                    <a:pt x="124778" y="243840"/>
                    <a:pt x="97155" y="150495"/>
                    <a:pt x="35243" y="76200"/>
                  </a:cubicBezTo>
                  <a:cubicBezTo>
                    <a:pt x="2501265" y="219075"/>
                    <a:pt x="4976813" y="194310"/>
                    <a:pt x="7439025" y="0"/>
                  </a:cubicBezTo>
                  <a:cubicBezTo>
                    <a:pt x="7332345" y="106680"/>
                    <a:pt x="7275195" y="230505"/>
                    <a:pt x="7167563" y="337185"/>
                  </a:cubicBezTo>
                  <a:cubicBezTo>
                    <a:pt x="7319963" y="406718"/>
                    <a:pt x="7464743" y="483870"/>
                    <a:pt x="7617143" y="554355"/>
                  </a:cubicBezTo>
                  <a:cubicBezTo>
                    <a:pt x="7472363" y="574358"/>
                    <a:pt x="7312343" y="610553"/>
                    <a:pt x="7167563" y="630555"/>
                  </a:cubicBezTo>
                  <a:cubicBezTo>
                    <a:pt x="7275195" y="665798"/>
                    <a:pt x="7318058" y="754380"/>
                    <a:pt x="7425690" y="789623"/>
                  </a:cubicBezTo>
                  <a:cubicBezTo>
                    <a:pt x="7434263" y="1207770"/>
                    <a:pt x="7441883" y="1651635"/>
                    <a:pt x="7450455" y="2069783"/>
                  </a:cubicBezTo>
                  <a:cubicBezTo>
                    <a:pt x="7506653" y="2117408"/>
                    <a:pt x="7554278" y="2182178"/>
                    <a:pt x="7610475" y="2229803"/>
                  </a:cubicBezTo>
                  <a:cubicBezTo>
                    <a:pt x="7557135" y="2277428"/>
                    <a:pt x="7508558" y="2304098"/>
                    <a:pt x="7454265" y="2352675"/>
                  </a:cubicBezTo>
                  <a:cubicBezTo>
                    <a:pt x="7556183" y="2465070"/>
                    <a:pt x="7670483" y="2536508"/>
                    <a:pt x="7811453" y="2592705"/>
                  </a:cubicBezTo>
                  <a:cubicBezTo>
                    <a:pt x="7664768" y="2667000"/>
                    <a:pt x="7512368" y="2787968"/>
                    <a:pt x="7366635" y="2863215"/>
                  </a:cubicBezTo>
                  <a:close/>
                </a:path>
              </a:pathLst>
            </a:custGeom>
            <a:solidFill>
              <a:srgbClr val="FDF5A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2" name="Freeform: Shape 35">
              <a:extLst>
                <a:ext uri="{FF2B5EF4-FFF2-40B4-BE49-F238E27FC236}">
                  <a16:creationId xmlns:a16="http://schemas.microsoft.com/office/drawing/2014/main" id="{37112483-FB6B-4290-9B7F-82DE906A7BF2}"/>
                </a:ext>
              </a:extLst>
            </p:cNvPr>
            <p:cNvSpPr/>
            <p:nvPr/>
          </p:nvSpPr>
          <p:spPr>
            <a:xfrm>
              <a:off x="1922830" y="773002"/>
              <a:ext cx="5379733" cy="1645358"/>
            </a:xfrm>
            <a:custGeom>
              <a:avLst/>
              <a:gdLst>
                <a:gd name="connsiteX0" fmla="*/ 3809281 w 7860264"/>
                <a:gd name="connsiteY0" fmla="*/ 3350999 h 3350998"/>
                <a:gd name="connsiteX1" fmla="*/ 333609 w 7860264"/>
                <a:gd name="connsiteY1" fmla="*/ 3144306 h 3350998"/>
                <a:gd name="connsiteX2" fmla="*/ 313606 w 7860264"/>
                <a:gd name="connsiteY2" fmla="*/ 3122399 h 3350998"/>
                <a:gd name="connsiteX3" fmla="*/ 310749 w 7860264"/>
                <a:gd name="connsiteY3" fmla="*/ 3060486 h 3350998"/>
                <a:gd name="connsiteX4" fmla="*/ 263124 w 7860264"/>
                <a:gd name="connsiteY4" fmla="*/ 2631861 h 3350998"/>
                <a:gd name="connsiteX5" fmla="*/ 201211 w 7860264"/>
                <a:gd name="connsiteY5" fmla="*/ 2599476 h 3350998"/>
                <a:gd name="connsiteX6" fmla="*/ 130726 w 7860264"/>
                <a:gd name="connsiteY6" fmla="*/ 2562328 h 3350998"/>
                <a:gd name="connsiteX7" fmla="*/ 118344 w 7860264"/>
                <a:gd name="connsiteY7" fmla="*/ 2548041 h 3350998"/>
                <a:gd name="connsiteX8" fmla="*/ 120249 w 7860264"/>
                <a:gd name="connsiteY8" fmla="*/ 2529944 h 3350998"/>
                <a:gd name="connsiteX9" fmla="*/ 201211 w 7860264"/>
                <a:gd name="connsiteY9" fmla="*/ 2384211 h 3350998"/>
                <a:gd name="connsiteX10" fmla="*/ 272649 w 7860264"/>
                <a:gd name="connsiteY10" fmla="*/ 2254671 h 3350998"/>
                <a:gd name="connsiteX11" fmla="*/ 172636 w 7860264"/>
                <a:gd name="connsiteY11" fmla="*/ 2164184 h 3350998"/>
                <a:gd name="connsiteX12" fmla="*/ 58336 w 7860264"/>
                <a:gd name="connsiteY12" fmla="*/ 2061314 h 3350998"/>
                <a:gd name="connsiteX13" fmla="*/ 49764 w 7860264"/>
                <a:gd name="connsiteY13" fmla="*/ 2044168 h 3350998"/>
                <a:gd name="connsiteX14" fmla="*/ 57384 w 7860264"/>
                <a:gd name="connsiteY14" fmla="*/ 2027024 h 3350998"/>
                <a:gd name="connsiteX15" fmla="*/ 189781 w 7860264"/>
                <a:gd name="connsiteY15" fmla="*/ 1889864 h 3350998"/>
                <a:gd name="connsiteX16" fmla="*/ 316464 w 7860264"/>
                <a:gd name="connsiteY16" fmla="*/ 1757466 h 3350998"/>
                <a:gd name="connsiteX17" fmla="*/ 273601 w 7860264"/>
                <a:gd name="connsiteY17" fmla="*/ 1384086 h 3350998"/>
                <a:gd name="connsiteX18" fmla="*/ 230739 w 7860264"/>
                <a:gd name="connsiteY18" fmla="*/ 1010706 h 3350998"/>
                <a:gd name="connsiteX19" fmla="*/ 197401 w 7860264"/>
                <a:gd name="connsiteY19" fmla="*/ 994513 h 3350998"/>
                <a:gd name="connsiteX20" fmla="*/ 149776 w 7860264"/>
                <a:gd name="connsiteY20" fmla="*/ 970701 h 3350998"/>
                <a:gd name="connsiteX21" fmla="*/ 139299 w 7860264"/>
                <a:gd name="connsiteY21" fmla="*/ 955461 h 3350998"/>
                <a:gd name="connsiteX22" fmla="*/ 144061 w 7860264"/>
                <a:gd name="connsiteY22" fmla="*/ 937363 h 3350998"/>
                <a:gd name="connsiteX23" fmla="*/ 212641 w 7860264"/>
                <a:gd name="connsiteY23" fmla="*/ 834493 h 3350998"/>
                <a:gd name="connsiteX24" fmla="*/ 267886 w 7860264"/>
                <a:gd name="connsiteY24" fmla="*/ 749721 h 3350998"/>
                <a:gd name="connsiteX25" fmla="*/ 148824 w 7860264"/>
                <a:gd name="connsiteY25" fmla="*/ 667806 h 3350998"/>
                <a:gd name="connsiteX26" fmla="*/ 12616 w 7860264"/>
                <a:gd name="connsiteY26" fmla="*/ 576366 h 3350998"/>
                <a:gd name="connsiteX27" fmla="*/ 234 w 7860264"/>
                <a:gd name="connsiteY27" fmla="*/ 559221 h 3350998"/>
                <a:gd name="connsiteX28" fmla="*/ 6901 w 7860264"/>
                <a:gd name="connsiteY28" fmla="*/ 539219 h 3350998"/>
                <a:gd name="connsiteX29" fmla="*/ 99294 w 7860264"/>
                <a:gd name="connsiteY29" fmla="*/ 433491 h 3350998"/>
                <a:gd name="connsiteX30" fmla="*/ 180256 w 7860264"/>
                <a:gd name="connsiteY30" fmla="*/ 339194 h 3350998"/>
                <a:gd name="connsiteX31" fmla="*/ 114534 w 7860264"/>
                <a:gd name="connsiteY31" fmla="*/ 230608 h 3350998"/>
                <a:gd name="connsiteX32" fmla="*/ 41191 w 7860264"/>
                <a:gd name="connsiteY32" fmla="*/ 113451 h 3350998"/>
                <a:gd name="connsiteX33" fmla="*/ 38334 w 7860264"/>
                <a:gd name="connsiteY33" fmla="*/ 88686 h 3350998"/>
                <a:gd name="connsiteX34" fmla="*/ 60241 w 7860264"/>
                <a:gd name="connsiteY34" fmla="*/ 76303 h 3350998"/>
                <a:gd name="connsiteX35" fmla="*/ 7461167 w 7860264"/>
                <a:gd name="connsiteY35" fmla="*/ 103 h 3350998"/>
                <a:gd name="connsiteX36" fmla="*/ 7484027 w 7860264"/>
                <a:gd name="connsiteY36" fmla="*/ 13438 h 3350998"/>
                <a:gd name="connsiteX37" fmla="*/ 7479264 w 7860264"/>
                <a:gd name="connsiteY37" fmla="*/ 39156 h 3350998"/>
                <a:gd name="connsiteX38" fmla="*/ 7345914 w 7860264"/>
                <a:gd name="connsiteY38" fmla="*/ 204891 h 3350998"/>
                <a:gd name="connsiteX39" fmla="*/ 7230661 w 7860264"/>
                <a:gd name="connsiteY39" fmla="*/ 352529 h 3350998"/>
                <a:gd name="connsiteX40" fmla="*/ 7425924 w 7860264"/>
                <a:gd name="connsiteY40" fmla="*/ 447779 h 3350998"/>
                <a:gd name="connsiteX41" fmla="*/ 7650714 w 7860264"/>
                <a:gd name="connsiteY41" fmla="*/ 556363 h 3350998"/>
                <a:gd name="connsiteX42" fmla="*/ 7664049 w 7860264"/>
                <a:gd name="connsiteY42" fmla="*/ 581129 h 3350998"/>
                <a:gd name="connsiteX43" fmla="*/ 7644047 w 7860264"/>
                <a:gd name="connsiteY43" fmla="*/ 600179 h 3350998"/>
                <a:gd name="connsiteX44" fmla="*/ 7421161 w 7860264"/>
                <a:gd name="connsiteY44" fmla="*/ 638279 h 3350998"/>
                <a:gd name="connsiteX45" fmla="*/ 7268761 w 7860264"/>
                <a:gd name="connsiteY45" fmla="*/ 664949 h 3350998"/>
                <a:gd name="connsiteX46" fmla="*/ 7335436 w 7860264"/>
                <a:gd name="connsiteY46" fmla="*/ 714479 h 3350998"/>
                <a:gd name="connsiteX47" fmla="*/ 7457357 w 7860264"/>
                <a:gd name="connsiteY47" fmla="*/ 789726 h 3350998"/>
                <a:gd name="connsiteX48" fmla="*/ 7473549 w 7860264"/>
                <a:gd name="connsiteY48" fmla="*/ 811634 h 3350998"/>
                <a:gd name="connsiteX49" fmla="*/ 7484979 w 7860264"/>
                <a:gd name="connsiteY49" fmla="*/ 1433616 h 3350998"/>
                <a:gd name="connsiteX50" fmla="*/ 7497361 w 7860264"/>
                <a:gd name="connsiteY50" fmla="*/ 2081316 h 3350998"/>
                <a:gd name="connsiteX51" fmla="*/ 7571657 w 7860264"/>
                <a:gd name="connsiteY51" fmla="*/ 2156564 h 3350998"/>
                <a:gd name="connsiteX52" fmla="*/ 7649761 w 7860264"/>
                <a:gd name="connsiteY52" fmla="*/ 2234669 h 3350998"/>
                <a:gd name="connsiteX53" fmla="*/ 7658334 w 7860264"/>
                <a:gd name="connsiteY53" fmla="*/ 2251814 h 3350998"/>
                <a:gd name="connsiteX54" fmla="*/ 7650714 w 7860264"/>
                <a:gd name="connsiteY54" fmla="*/ 2268959 h 3350998"/>
                <a:gd name="connsiteX55" fmla="*/ 7570704 w 7860264"/>
                <a:gd name="connsiteY55" fmla="*/ 2331824 h 3350998"/>
                <a:gd name="connsiteX56" fmla="*/ 7512602 w 7860264"/>
                <a:gd name="connsiteY56" fmla="*/ 2376591 h 3350998"/>
                <a:gd name="connsiteX57" fmla="*/ 7845977 w 7860264"/>
                <a:gd name="connsiteY57" fmla="*/ 2593761 h 3350998"/>
                <a:gd name="connsiteX58" fmla="*/ 7860264 w 7860264"/>
                <a:gd name="connsiteY58" fmla="*/ 2613764 h 3350998"/>
                <a:gd name="connsiteX59" fmla="*/ 7847882 w 7860264"/>
                <a:gd name="connsiteY59" fmla="*/ 2635671 h 3350998"/>
                <a:gd name="connsiteX60" fmla="*/ 7627854 w 7860264"/>
                <a:gd name="connsiteY60" fmla="*/ 2769974 h 3350998"/>
                <a:gd name="connsiteX61" fmla="*/ 7433544 w 7860264"/>
                <a:gd name="connsiteY61" fmla="*/ 2890941 h 3350998"/>
                <a:gd name="connsiteX62" fmla="*/ 7525936 w 7860264"/>
                <a:gd name="connsiteY62" fmla="*/ 2961426 h 3350998"/>
                <a:gd name="connsiteX63" fmla="*/ 7647857 w 7860264"/>
                <a:gd name="connsiteY63" fmla="*/ 3056676 h 3350998"/>
                <a:gd name="connsiteX64" fmla="*/ 7654524 w 7860264"/>
                <a:gd name="connsiteY64" fmla="*/ 3080489 h 3350998"/>
                <a:gd name="connsiteX65" fmla="*/ 7635474 w 7860264"/>
                <a:gd name="connsiteY65" fmla="*/ 3096681 h 3350998"/>
                <a:gd name="connsiteX66" fmla="*/ 3809281 w 7860264"/>
                <a:gd name="connsiteY66" fmla="*/ 3350999 h 3350998"/>
                <a:gd name="connsiteX67" fmla="*/ 358374 w 7860264"/>
                <a:gd name="connsiteY67" fmla="*/ 3100491 h 3350998"/>
                <a:gd name="connsiteX68" fmla="*/ 3809281 w 7860264"/>
                <a:gd name="connsiteY68" fmla="*/ 3304326 h 3350998"/>
                <a:gd name="connsiteX69" fmla="*/ 7575467 w 7860264"/>
                <a:gd name="connsiteY69" fmla="*/ 3057628 h 3350998"/>
                <a:gd name="connsiteX70" fmla="*/ 7496409 w 7860264"/>
                <a:gd name="connsiteY70" fmla="*/ 2998574 h 3350998"/>
                <a:gd name="connsiteX71" fmla="*/ 7374489 w 7860264"/>
                <a:gd name="connsiteY71" fmla="*/ 2903324 h 3350998"/>
                <a:gd name="connsiteX72" fmla="*/ 7366869 w 7860264"/>
                <a:gd name="connsiteY72" fmla="*/ 2883321 h 3350998"/>
                <a:gd name="connsiteX73" fmla="*/ 7379252 w 7860264"/>
                <a:gd name="connsiteY73" fmla="*/ 2866176 h 3350998"/>
                <a:gd name="connsiteX74" fmla="*/ 7599279 w 7860264"/>
                <a:gd name="connsiteY74" fmla="*/ 2731874 h 3350998"/>
                <a:gd name="connsiteX75" fmla="*/ 7780254 w 7860264"/>
                <a:gd name="connsiteY75" fmla="*/ 2618526 h 3350998"/>
                <a:gd name="connsiteX76" fmla="*/ 7458309 w 7860264"/>
                <a:gd name="connsiteY76" fmla="*/ 2390878 h 3350998"/>
                <a:gd name="connsiteX77" fmla="*/ 7452594 w 7860264"/>
                <a:gd name="connsiteY77" fmla="*/ 2373734 h 3350998"/>
                <a:gd name="connsiteX78" fmla="*/ 7460214 w 7860264"/>
                <a:gd name="connsiteY78" fmla="*/ 2357541 h 3350998"/>
                <a:gd name="connsiteX79" fmla="*/ 7540224 w 7860264"/>
                <a:gd name="connsiteY79" fmla="*/ 2294676 h 3350998"/>
                <a:gd name="connsiteX80" fmla="*/ 7596422 w 7860264"/>
                <a:gd name="connsiteY80" fmla="*/ 2251814 h 3350998"/>
                <a:gd name="connsiteX81" fmla="*/ 7534509 w 7860264"/>
                <a:gd name="connsiteY81" fmla="*/ 2187996 h 3350998"/>
                <a:gd name="connsiteX82" fmla="*/ 7456404 w 7860264"/>
                <a:gd name="connsiteY82" fmla="*/ 2109891 h 3350998"/>
                <a:gd name="connsiteX83" fmla="*/ 7448784 w 7860264"/>
                <a:gd name="connsiteY83" fmla="*/ 2092746 h 3350998"/>
                <a:gd name="connsiteX84" fmla="*/ 7436402 w 7860264"/>
                <a:gd name="connsiteY84" fmla="*/ 1434568 h 3350998"/>
                <a:gd name="connsiteX85" fmla="*/ 7424972 w 7860264"/>
                <a:gd name="connsiteY85" fmla="*/ 828779 h 3350998"/>
                <a:gd name="connsiteX86" fmla="*/ 7304004 w 7860264"/>
                <a:gd name="connsiteY86" fmla="*/ 750674 h 3350998"/>
                <a:gd name="connsiteX87" fmla="*/ 7182084 w 7860264"/>
                <a:gd name="connsiteY87" fmla="*/ 675426 h 3350998"/>
                <a:gd name="connsiteX88" fmla="*/ 7165892 w 7860264"/>
                <a:gd name="connsiteY88" fmla="*/ 651613 h 3350998"/>
                <a:gd name="connsiteX89" fmla="*/ 7185894 w 7860264"/>
                <a:gd name="connsiteY89" fmla="*/ 630659 h 3350998"/>
                <a:gd name="connsiteX90" fmla="*/ 7409732 w 7860264"/>
                <a:gd name="connsiteY90" fmla="*/ 592559 h 3350998"/>
                <a:gd name="connsiteX91" fmla="*/ 7559274 w 7860264"/>
                <a:gd name="connsiteY91" fmla="*/ 565888 h 3350998"/>
                <a:gd name="connsiteX92" fmla="*/ 7402111 w 7860264"/>
                <a:gd name="connsiteY92" fmla="*/ 489688 h 3350998"/>
                <a:gd name="connsiteX93" fmla="*/ 7178274 w 7860264"/>
                <a:gd name="connsiteY93" fmla="*/ 382056 h 3350998"/>
                <a:gd name="connsiteX94" fmla="*/ 7164939 w 7860264"/>
                <a:gd name="connsiteY94" fmla="*/ 364911 h 3350998"/>
                <a:gd name="connsiteX95" fmla="*/ 7171607 w 7860264"/>
                <a:gd name="connsiteY95" fmla="*/ 344909 h 3350998"/>
                <a:gd name="connsiteX96" fmla="*/ 7304957 w 7860264"/>
                <a:gd name="connsiteY96" fmla="*/ 179173 h 3350998"/>
                <a:gd name="connsiteX97" fmla="*/ 7402111 w 7860264"/>
                <a:gd name="connsiteY97" fmla="*/ 51539 h 3350998"/>
                <a:gd name="connsiteX98" fmla="*/ 104056 w 7860264"/>
                <a:gd name="connsiteY98" fmla="*/ 123928 h 3350998"/>
                <a:gd name="connsiteX99" fmla="*/ 152634 w 7860264"/>
                <a:gd name="connsiteY99" fmla="*/ 207748 h 3350998"/>
                <a:gd name="connsiteX100" fmla="*/ 225976 w 7860264"/>
                <a:gd name="connsiteY100" fmla="*/ 324906 h 3350998"/>
                <a:gd name="connsiteX101" fmla="*/ 224071 w 7860264"/>
                <a:gd name="connsiteY101" fmla="*/ 356338 h 3350998"/>
                <a:gd name="connsiteX102" fmla="*/ 131679 w 7860264"/>
                <a:gd name="connsiteY102" fmla="*/ 462066 h 3350998"/>
                <a:gd name="connsiteX103" fmla="*/ 57384 w 7860264"/>
                <a:gd name="connsiteY103" fmla="*/ 548744 h 3350998"/>
                <a:gd name="connsiteX104" fmla="*/ 173589 w 7860264"/>
                <a:gd name="connsiteY104" fmla="*/ 629706 h 3350998"/>
                <a:gd name="connsiteX105" fmla="*/ 309796 w 7860264"/>
                <a:gd name="connsiteY105" fmla="*/ 721146 h 3350998"/>
                <a:gd name="connsiteX106" fmla="*/ 322179 w 7860264"/>
                <a:gd name="connsiteY106" fmla="*/ 736386 h 3350998"/>
                <a:gd name="connsiteX107" fmla="*/ 317416 w 7860264"/>
                <a:gd name="connsiteY107" fmla="*/ 755436 h 3350998"/>
                <a:gd name="connsiteX108" fmla="*/ 248836 w 7860264"/>
                <a:gd name="connsiteY108" fmla="*/ 858306 h 3350998"/>
                <a:gd name="connsiteX109" fmla="*/ 193591 w 7860264"/>
                <a:gd name="connsiteY109" fmla="*/ 943079 h 3350998"/>
                <a:gd name="connsiteX110" fmla="*/ 213594 w 7860264"/>
                <a:gd name="connsiteY110" fmla="*/ 952604 h 3350998"/>
                <a:gd name="connsiteX111" fmla="*/ 261219 w 7860264"/>
                <a:gd name="connsiteY111" fmla="*/ 976416 h 3350998"/>
                <a:gd name="connsiteX112" fmla="*/ 272649 w 7860264"/>
                <a:gd name="connsiteY112" fmla="*/ 993561 h 3350998"/>
                <a:gd name="connsiteX113" fmla="*/ 317416 w 7860264"/>
                <a:gd name="connsiteY113" fmla="*/ 1378371 h 3350998"/>
                <a:gd name="connsiteX114" fmla="*/ 362184 w 7860264"/>
                <a:gd name="connsiteY114" fmla="*/ 1763181 h 3350998"/>
                <a:gd name="connsiteX115" fmla="*/ 354564 w 7860264"/>
                <a:gd name="connsiteY115" fmla="*/ 1783184 h 3350998"/>
                <a:gd name="connsiteX116" fmla="*/ 222166 w 7860264"/>
                <a:gd name="connsiteY116" fmla="*/ 1920343 h 3350998"/>
                <a:gd name="connsiteX117" fmla="*/ 105961 w 7860264"/>
                <a:gd name="connsiteY117" fmla="*/ 2042264 h 3350998"/>
                <a:gd name="connsiteX118" fmla="*/ 202164 w 7860264"/>
                <a:gd name="connsiteY118" fmla="*/ 2128941 h 3350998"/>
                <a:gd name="connsiteX119" fmla="*/ 315511 w 7860264"/>
                <a:gd name="connsiteY119" fmla="*/ 2230859 h 3350998"/>
                <a:gd name="connsiteX120" fmla="*/ 320274 w 7860264"/>
                <a:gd name="connsiteY120" fmla="*/ 2260386 h 3350998"/>
                <a:gd name="connsiteX121" fmla="*/ 240264 w 7860264"/>
                <a:gd name="connsiteY121" fmla="*/ 2405166 h 3350998"/>
                <a:gd name="connsiteX122" fmla="*/ 170731 w 7860264"/>
                <a:gd name="connsiteY122" fmla="*/ 2530896 h 3350998"/>
                <a:gd name="connsiteX123" fmla="*/ 221214 w 7860264"/>
                <a:gd name="connsiteY123" fmla="*/ 2557566 h 3350998"/>
                <a:gd name="connsiteX124" fmla="*/ 291699 w 7860264"/>
                <a:gd name="connsiteY124" fmla="*/ 2593761 h 3350998"/>
                <a:gd name="connsiteX125" fmla="*/ 304081 w 7860264"/>
                <a:gd name="connsiteY125" fmla="*/ 2608049 h 3350998"/>
                <a:gd name="connsiteX126" fmla="*/ 356469 w 7860264"/>
                <a:gd name="connsiteY126" fmla="*/ 3056676 h 3350998"/>
                <a:gd name="connsiteX127" fmla="*/ 358374 w 7860264"/>
                <a:gd name="connsiteY127" fmla="*/ 3100491 h 3350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</a:cxnLst>
              <a:rect l="l" t="t" r="r" b="b"/>
              <a:pathLst>
                <a:path w="7860264" h="3350998">
                  <a:moveTo>
                    <a:pt x="3809281" y="3350999"/>
                  </a:moveTo>
                  <a:cubicBezTo>
                    <a:pt x="2651994" y="3350999"/>
                    <a:pt x="1491849" y="3282419"/>
                    <a:pt x="333609" y="3144306"/>
                  </a:cubicBezTo>
                  <a:cubicBezTo>
                    <a:pt x="322179" y="3143353"/>
                    <a:pt x="313606" y="3133828"/>
                    <a:pt x="313606" y="3122399"/>
                  </a:cubicBezTo>
                  <a:cubicBezTo>
                    <a:pt x="312654" y="3101444"/>
                    <a:pt x="311701" y="3081441"/>
                    <a:pt x="310749" y="3060486"/>
                  </a:cubicBezTo>
                  <a:cubicBezTo>
                    <a:pt x="305034" y="2916659"/>
                    <a:pt x="299319" y="2767116"/>
                    <a:pt x="263124" y="2631861"/>
                  </a:cubicBezTo>
                  <a:cubicBezTo>
                    <a:pt x="240264" y="2620431"/>
                    <a:pt x="220261" y="2609953"/>
                    <a:pt x="201211" y="2599476"/>
                  </a:cubicBezTo>
                  <a:cubicBezTo>
                    <a:pt x="179304" y="2588046"/>
                    <a:pt x="156444" y="2575664"/>
                    <a:pt x="130726" y="2562328"/>
                  </a:cubicBezTo>
                  <a:cubicBezTo>
                    <a:pt x="125011" y="2559471"/>
                    <a:pt x="120249" y="2554709"/>
                    <a:pt x="118344" y="2548041"/>
                  </a:cubicBezTo>
                  <a:cubicBezTo>
                    <a:pt x="116439" y="2542326"/>
                    <a:pt x="117391" y="2535659"/>
                    <a:pt x="120249" y="2529944"/>
                  </a:cubicBezTo>
                  <a:cubicBezTo>
                    <a:pt x="148824" y="2480414"/>
                    <a:pt x="175494" y="2430884"/>
                    <a:pt x="201211" y="2384211"/>
                  </a:cubicBezTo>
                  <a:cubicBezTo>
                    <a:pt x="224071" y="2342301"/>
                    <a:pt x="246931" y="2298486"/>
                    <a:pt x="272649" y="2254671"/>
                  </a:cubicBezTo>
                  <a:cubicBezTo>
                    <a:pt x="241216" y="2228001"/>
                    <a:pt x="205974" y="2195616"/>
                    <a:pt x="172636" y="2164184"/>
                  </a:cubicBezTo>
                  <a:cubicBezTo>
                    <a:pt x="133584" y="2127989"/>
                    <a:pt x="92626" y="2090841"/>
                    <a:pt x="58336" y="2061314"/>
                  </a:cubicBezTo>
                  <a:cubicBezTo>
                    <a:pt x="53574" y="2057503"/>
                    <a:pt x="49764" y="2050836"/>
                    <a:pt x="49764" y="2044168"/>
                  </a:cubicBezTo>
                  <a:cubicBezTo>
                    <a:pt x="49764" y="2037501"/>
                    <a:pt x="52621" y="2030834"/>
                    <a:pt x="57384" y="2027024"/>
                  </a:cubicBezTo>
                  <a:cubicBezTo>
                    <a:pt x="98341" y="1989876"/>
                    <a:pt x="145014" y="1938441"/>
                    <a:pt x="189781" y="1889864"/>
                  </a:cubicBezTo>
                  <a:cubicBezTo>
                    <a:pt x="232644" y="1843191"/>
                    <a:pt x="276459" y="1795566"/>
                    <a:pt x="316464" y="1757466"/>
                  </a:cubicBezTo>
                  <a:cubicBezTo>
                    <a:pt x="300271" y="1628879"/>
                    <a:pt x="286936" y="1504101"/>
                    <a:pt x="273601" y="1384086"/>
                  </a:cubicBezTo>
                  <a:cubicBezTo>
                    <a:pt x="260266" y="1263118"/>
                    <a:pt x="245979" y="1139293"/>
                    <a:pt x="230739" y="1010706"/>
                  </a:cubicBezTo>
                  <a:cubicBezTo>
                    <a:pt x="219309" y="1004991"/>
                    <a:pt x="208831" y="999276"/>
                    <a:pt x="197401" y="994513"/>
                  </a:cubicBezTo>
                  <a:cubicBezTo>
                    <a:pt x="182161" y="987846"/>
                    <a:pt x="166921" y="980226"/>
                    <a:pt x="149776" y="970701"/>
                  </a:cubicBezTo>
                  <a:cubicBezTo>
                    <a:pt x="144061" y="966891"/>
                    <a:pt x="140251" y="961176"/>
                    <a:pt x="139299" y="955461"/>
                  </a:cubicBezTo>
                  <a:cubicBezTo>
                    <a:pt x="138346" y="948793"/>
                    <a:pt x="139299" y="942126"/>
                    <a:pt x="144061" y="937363"/>
                  </a:cubicBezTo>
                  <a:cubicBezTo>
                    <a:pt x="166921" y="907836"/>
                    <a:pt x="190734" y="870688"/>
                    <a:pt x="212641" y="834493"/>
                  </a:cubicBezTo>
                  <a:cubicBezTo>
                    <a:pt x="230739" y="805918"/>
                    <a:pt x="248836" y="776391"/>
                    <a:pt x="267886" y="749721"/>
                  </a:cubicBezTo>
                  <a:cubicBezTo>
                    <a:pt x="227881" y="726861"/>
                    <a:pt x="187876" y="696381"/>
                    <a:pt x="148824" y="667806"/>
                  </a:cubicBezTo>
                  <a:cubicBezTo>
                    <a:pt x="103104" y="633516"/>
                    <a:pt x="56431" y="599226"/>
                    <a:pt x="12616" y="576366"/>
                  </a:cubicBezTo>
                  <a:cubicBezTo>
                    <a:pt x="5949" y="572556"/>
                    <a:pt x="1186" y="566841"/>
                    <a:pt x="234" y="559221"/>
                  </a:cubicBezTo>
                  <a:cubicBezTo>
                    <a:pt x="-719" y="551601"/>
                    <a:pt x="1186" y="544934"/>
                    <a:pt x="6901" y="539219"/>
                  </a:cubicBezTo>
                  <a:cubicBezTo>
                    <a:pt x="37381" y="509691"/>
                    <a:pt x="68814" y="470638"/>
                    <a:pt x="99294" y="433491"/>
                  </a:cubicBezTo>
                  <a:cubicBezTo>
                    <a:pt x="125964" y="401106"/>
                    <a:pt x="152634" y="367769"/>
                    <a:pt x="180256" y="339194"/>
                  </a:cubicBezTo>
                  <a:cubicBezTo>
                    <a:pt x="153586" y="303951"/>
                    <a:pt x="133584" y="266804"/>
                    <a:pt x="114534" y="230608"/>
                  </a:cubicBezTo>
                  <a:cubicBezTo>
                    <a:pt x="91674" y="188698"/>
                    <a:pt x="70719" y="148694"/>
                    <a:pt x="41191" y="113451"/>
                  </a:cubicBezTo>
                  <a:cubicBezTo>
                    <a:pt x="35476" y="106783"/>
                    <a:pt x="34524" y="96306"/>
                    <a:pt x="38334" y="88686"/>
                  </a:cubicBezTo>
                  <a:cubicBezTo>
                    <a:pt x="42144" y="80114"/>
                    <a:pt x="51669" y="75351"/>
                    <a:pt x="60241" y="76303"/>
                  </a:cubicBezTo>
                  <a:cubicBezTo>
                    <a:pt x="2517691" y="219179"/>
                    <a:pt x="5007527" y="193461"/>
                    <a:pt x="7461167" y="103"/>
                  </a:cubicBezTo>
                  <a:cubicBezTo>
                    <a:pt x="7470692" y="-849"/>
                    <a:pt x="7480217" y="4866"/>
                    <a:pt x="7484027" y="13438"/>
                  </a:cubicBezTo>
                  <a:cubicBezTo>
                    <a:pt x="7487836" y="22011"/>
                    <a:pt x="7485932" y="32488"/>
                    <a:pt x="7479264" y="39156"/>
                  </a:cubicBezTo>
                  <a:cubicBezTo>
                    <a:pt x="7426877" y="91544"/>
                    <a:pt x="7385919" y="148694"/>
                    <a:pt x="7345914" y="204891"/>
                  </a:cubicBezTo>
                  <a:cubicBezTo>
                    <a:pt x="7310672" y="254421"/>
                    <a:pt x="7274477" y="304904"/>
                    <a:pt x="7230661" y="352529"/>
                  </a:cubicBezTo>
                  <a:cubicBezTo>
                    <a:pt x="7297336" y="383961"/>
                    <a:pt x="7362107" y="416346"/>
                    <a:pt x="7425924" y="447779"/>
                  </a:cubicBezTo>
                  <a:cubicBezTo>
                    <a:pt x="7499267" y="483973"/>
                    <a:pt x="7574514" y="521121"/>
                    <a:pt x="7650714" y="556363"/>
                  </a:cubicBezTo>
                  <a:cubicBezTo>
                    <a:pt x="7660239" y="560174"/>
                    <a:pt x="7665002" y="570651"/>
                    <a:pt x="7664049" y="581129"/>
                  </a:cubicBezTo>
                  <a:cubicBezTo>
                    <a:pt x="7662144" y="591606"/>
                    <a:pt x="7654524" y="599226"/>
                    <a:pt x="7644047" y="600179"/>
                  </a:cubicBezTo>
                  <a:cubicBezTo>
                    <a:pt x="7572609" y="609704"/>
                    <a:pt x="7495457" y="623991"/>
                    <a:pt x="7421161" y="638279"/>
                  </a:cubicBezTo>
                  <a:cubicBezTo>
                    <a:pt x="7370679" y="647804"/>
                    <a:pt x="7319244" y="657329"/>
                    <a:pt x="7268761" y="664949"/>
                  </a:cubicBezTo>
                  <a:cubicBezTo>
                    <a:pt x="7293527" y="680188"/>
                    <a:pt x="7314482" y="698286"/>
                    <a:pt x="7335436" y="714479"/>
                  </a:cubicBezTo>
                  <a:cubicBezTo>
                    <a:pt x="7372584" y="744959"/>
                    <a:pt x="7407827" y="773534"/>
                    <a:pt x="7457357" y="789726"/>
                  </a:cubicBezTo>
                  <a:cubicBezTo>
                    <a:pt x="7466882" y="792584"/>
                    <a:pt x="7472597" y="801156"/>
                    <a:pt x="7473549" y="811634"/>
                  </a:cubicBezTo>
                  <a:cubicBezTo>
                    <a:pt x="7477359" y="1015468"/>
                    <a:pt x="7481169" y="1224066"/>
                    <a:pt x="7484979" y="1433616"/>
                  </a:cubicBezTo>
                  <a:cubicBezTo>
                    <a:pt x="7488789" y="1647929"/>
                    <a:pt x="7492599" y="1869861"/>
                    <a:pt x="7497361" y="2081316"/>
                  </a:cubicBezTo>
                  <a:cubicBezTo>
                    <a:pt x="7523079" y="2104176"/>
                    <a:pt x="7547844" y="2130846"/>
                    <a:pt x="7571657" y="2156564"/>
                  </a:cubicBezTo>
                  <a:cubicBezTo>
                    <a:pt x="7596422" y="2184186"/>
                    <a:pt x="7623092" y="2211809"/>
                    <a:pt x="7649761" y="2234669"/>
                  </a:cubicBezTo>
                  <a:cubicBezTo>
                    <a:pt x="7654524" y="2239431"/>
                    <a:pt x="7657382" y="2245146"/>
                    <a:pt x="7658334" y="2251814"/>
                  </a:cubicBezTo>
                  <a:cubicBezTo>
                    <a:pt x="7658334" y="2258481"/>
                    <a:pt x="7655477" y="2265149"/>
                    <a:pt x="7650714" y="2268959"/>
                  </a:cubicBezTo>
                  <a:cubicBezTo>
                    <a:pt x="7623092" y="2293724"/>
                    <a:pt x="7596422" y="2312774"/>
                    <a:pt x="7570704" y="2331824"/>
                  </a:cubicBezTo>
                  <a:cubicBezTo>
                    <a:pt x="7550702" y="2346111"/>
                    <a:pt x="7531652" y="2360399"/>
                    <a:pt x="7512602" y="2376591"/>
                  </a:cubicBezTo>
                  <a:cubicBezTo>
                    <a:pt x="7601184" y="2468984"/>
                    <a:pt x="7705007" y="2536611"/>
                    <a:pt x="7845977" y="2593761"/>
                  </a:cubicBezTo>
                  <a:cubicBezTo>
                    <a:pt x="7854549" y="2597571"/>
                    <a:pt x="7860264" y="2605191"/>
                    <a:pt x="7860264" y="2613764"/>
                  </a:cubicBezTo>
                  <a:cubicBezTo>
                    <a:pt x="7860264" y="2622336"/>
                    <a:pt x="7855502" y="2630909"/>
                    <a:pt x="7847882" y="2635671"/>
                  </a:cubicBezTo>
                  <a:cubicBezTo>
                    <a:pt x="7776444" y="2672819"/>
                    <a:pt x="7701197" y="2722349"/>
                    <a:pt x="7627854" y="2769974"/>
                  </a:cubicBezTo>
                  <a:cubicBezTo>
                    <a:pt x="7564036" y="2811884"/>
                    <a:pt x="7498314" y="2855699"/>
                    <a:pt x="7433544" y="2890941"/>
                  </a:cubicBezTo>
                  <a:cubicBezTo>
                    <a:pt x="7465929" y="2917611"/>
                    <a:pt x="7496409" y="2939519"/>
                    <a:pt x="7525936" y="2961426"/>
                  </a:cubicBezTo>
                  <a:cubicBezTo>
                    <a:pt x="7564989" y="2989049"/>
                    <a:pt x="7604994" y="3018576"/>
                    <a:pt x="7647857" y="3056676"/>
                  </a:cubicBezTo>
                  <a:cubicBezTo>
                    <a:pt x="7654524" y="3062391"/>
                    <a:pt x="7657382" y="3071916"/>
                    <a:pt x="7654524" y="3080489"/>
                  </a:cubicBezTo>
                  <a:cubicBezTo>
                    <a:pt x="7651667" y="3089061"/>
                    <a:pt x="7644047" y="3095728"/>
                    <a:pt x="7635474" y="3096681"/>
                  </a:cubicBezTo>
                  <a:cubicBezTo>
                    <a:pt x="6369602" y="3266226"/>
                    <a:pt x="5091347" y="3350999"/>
                    <a:pt x="3809281" y="3350999"/>
                  </a:cubicBezTo>
                  <a:close/>
                  <a:moveTo>
                    <a:pt x="358374" y="3100491"/>
                  </a:moveTo>
                  <a:cubicBezTo>
                    <a:pt x="1508041" y="3236699"/>
                    <a:pt x="2660566" y="3304326"/>
                    <a:pt x="3809281" y="3304326"/>
                  </a:cubicBezTo>
                  <a:cubicBezTo>
                    <a:pt x="5073249" y="3304326"/>
                    <a:pt x="6330549" y="3222411"/>
                    <a:pt x="7575467" y="3057628"/>
                  </a:cubicBezTo>
                  <a:cubicBezTo>
                    <a:pt x="7548797" y="3036674"/>
                    <a:pt x="7523079" y="3017624"/>
                    <a:pt x="7496409" y="2998574"/>
                  </a:cubicBezTo>
                  <a:cubicBezTo>
                    <a:pt x="7457357" y="2970951"/>
                    <a:pt x="7417352" y="2941424"/>
                    <a:pt x="7374489" y="2903324"/>
                  </a:cubicBezTo>
                  <a:cubicBezTo>
                    <a:pt x="7368774" y="2898561"/>
                    <a:pt x="7365917" y="2890941"/>
                    <a:pt x="7366869" y="2883321"/>
                  </a:cubicBezTo>
                  <a:cubicBezTo>
                    <a:pt x="7367822" y="2875701"/>
                    <a:pt x="7372584" y="2869034"/>
                    <a:pt x="7379252" y="2866176"/>
                  </a:cubicBezTo>
                  <a:cubicBezTo>
                    <a:pt x="7451642" y="2829028"/>
                    <a:pt x="7526889" y="2779499"/>
                    <a:pt x="7599279" y="2731874"/>
                  </a:cubicBezTo>
                  <a:cubicBezTo>
                    <a:pt x="7659286" y="2692821"/>
                    <a:pt x="7720247" y="2652816"/>
                    <a:pt x="7780254" y="2618526"/>
                  </a:cubicBezTo>
                  <a:cubicBezTo>
                    <a:pt x="7646904" y="2559471"/>
                    <a:pt x="7545939" y="2488034"/>
                    <a:pt x="7458309" y="2390878"/>
                  </a:cubicBezTo>
                  <a:cubicBezTo>
                    <a:pt x="7454499" y="2386116"/>
                    <a:pt x="7451642" y="2380401"/>
                    <a:pt x="7452594" y="2373734"/>
                  </a:cubicBezTo>
                  <a:cubicBezTo>
                    <a:pt x="7452594" y="2368019"/>
                    <a:pt x="7455452" y="2362303"/>
                    <a:pt x="7460214" y="2357541"/>
                  </a:cubicBezTo>
                  <a:cubicBezTo>
                    <a:pt x="7487836" y="2332776"/>
                    <a:pt x="7514507" y="2313726"/>
                    <a:pt x="7540224" y="2294676"/>
                  </a:cubicBezTo>
                  <a:cubicBezTo>
                    <a:pt x="7559274" y="2280389"/>
                    <a:pt x="7577372" y="2267053"/>
                    <a:pt x="7596422" y="2251814"/>
                  </a:cubicBezTo>
                  <a:cubicBezTo>
                    <a:pt x="7574514" y="2231811"/>
                    <a:pt x="7554511" y="2208951"/>
                    <a:pt x="7534509" y="2187996"/>
                  </a:cubicBezTo>
                  <a:cubicBezTo>
                    <a:pt x="7509744" y="2161326"/>
                    <a:pt x="7483074" y="2132751"/>
                    <a:pt x="7456404" y="2109891"/>
                  </a:cubicBezTo>
                  <a:cubicBezTo>
                    <a:pt x="7451642" y="2106081"/>
                    <a:pt x="7448784" y="2099414"/>
                    <a:pt x="7448784" y="2092746"/>
                  </a:cubicBezTo>
                  <a:cubicBezTo>
                    <a:pt x="7444022" y="1877481"/>
                    <a:pt x="7440211" y="1652691"/>
                    <a:pt x="7436402" y="1434568"/>
                  </a:cubicBezTo>
                  <a:cubicBezTo>
                    <a:pt x="7432592" y="1230734"/>
                    <a:pt x="7428782" y="1026899"/>
                    <a:pt x="7424972" y="828779"/>
                  </a:cubicBezTo>
                  <a:cubicBezTo>
                    <a:pt x="7375442" y="808776"/>
                    <a:pt x="7339247" y="779249"/>
                    <a:pt x="7304004" y="750674"/>
                  </a:cubicBezTo>
                  <a:cubicBezTo>
                    <a:pt x="7266857" y="720194"/>
                    <a:pt x="7231614" y="691619"/>
                    <a:pt x="7182084" y="675426"/>
                  </a:cubicBezTo>
                  <a:cubicBezTo>
                    <a:pt x="7171607" y="671616"/>
                    <a:pt x="7164939" y="662091"/>
                    <a:pt x="7165892" y="651613"/>
                  </a:cubicBezTo>
                  <a:cubicBezTo>
                    <a:pt x="7166844" y="641136"/>
                    <a:pt x="7175417" y="632563"/>
                    <a:pt x="7185894" y="630659"/>
                  </a:cubicBezTo>
                  <a:cubicBezTo>
                    <a:pt x="7258284" y="621134"/>
                    <a:pt x="7335436" y="606846"/>
                    <a:pt x="7409732" y="592559"/>
                  </a:cubicBezTo>
                  <a:cubicBezTo>
                    <a:pt x="7459261" y="583034"/>
                    <a:pt x="7509744" y="574461"/>
                    <a:pt x="7559274" y="565888"/>
                  </a:cubicBezTo>
                  <a:cubicBezTo>
                    <a:pt x="7505934" y="540171"/>
                    <a:pt x="7453547" y="514454"/>
                    <a:pt x="7402111" y="489688"/>
                  </a:cubicBezTo>
                  <a:cubicBezTo>
                    <a:pt x="7329722" y="453494"/>
                    <a:pt x="7254474" y="416346"/>
                    <a:pt x="7178274" y="382056"/>
                  </a:cubicBezTo>
                  <a:cubicBezTo>
                    <a:pt x="7171607" y="379198"/>
                    <a:pt x="7166844" y="372531"/>
                    <a:pt x="7164939" y="364911"/>
                  </a:cubicBezTo>
                  <a:cubicBezTo>
                    <a:pt x="7163986" y="357291"/>
                    <a:pt x="7165892" y="349671"/>
                    <a:pt x="7171607" y="344909"/>
                  </a:cubicBezTo>
                  <a:cubicBezTo>
                    <a:pt x="7223994" y="292521"/>
                    <a:pt x="7264952" y="235371"/>
                    <a:pt x="7304957" y="179173"/>
                  </a:cubicBezTo>
                  <a:cubicBezTo>
                    <a:pt x="7335436" y="136311"/>
                    <a:pt x="7365917" y="93448"/>
                    <a:pt x="7402111" y="51539"/>
                  </a:cubicBezTo>
                  <a:cubicBezTo>
                    <a:pt x="4982761" y="237276"/>
                    <a:pt x="2527216" y="262041"/>
                    <a:pt x="104056" y="123928"/>
                  </a:cubicBezTo>
                  <a:cubicBezTo>
                    <a:pt x="122154" y="151551"/>
                    <a:pt x="137394" y="180126"/>
                    <a:pt x="152634" y="207748"/>
                  </a:cubicBezTo>
                  <a:cubicBezTo>
                    <a:pt x="175494" y="249658"/>
                    <a:pt x="196449" y="289663"/>
                    <a:pt x="225976" y="324906"/>
                  </a:cubicBezTo>
                  <a:cubicBezTo>
                    <a:pt x="233596" y="334431"/>
                    <a:pt x="232644" y="347766"/>
                    <a:pt x="224071" y="356338"/>
                  </a:cubicBezTo>
                  <a:cubicBezTo>
                    <a:pt x="193591" y="385866"/>
                    <a:pt x="162159" y="424919"/>
                    <a:pt x="131679" y="462066"/>
                  </a:cubicBezTo>
                  <a:cubicBezTo>
                    <a:pt x="107866" y="491594"/>
                    <a:pt x="82149" y="522073"/>
                    <a:pt x="57384" y="548744"/>
                  </a:cubicBezTo>
                  <a:cubicBezTo>
                    <a:pt x="96436" y="571604"/>
                    <a:pt x="135489" y="601131"/>
                    <a:pt x="173589" y="629706"/>
                  </a:cubicBezTo>
                  <a:cubicBezTo>
                    <a:pt x="219309" y="663044"/>
                    <a:pt x="265981" y="698286"/>
                    <a:pt x="309796" y="721146"/>
                  </a:cubicBezTo>
                  <a:cubicBezTo>
                    <a:pt x="315511" y="724004"/>
                    <a:pt x="320274" y="729719"/>
                    <a:pt x="322179" y="736386"/>
                  </a:cubicBezTo>
                  <a:cubicBezTo>
                    <a:pt x="324084" y="743054"/>
                    <a:pt x="322179" y="749721"/>
                    <a:pt x="317416" y="755436"/>
                  </a:cubicBezTo>
                  <a:cubicBezTo>
                    <a:pt x="294556" y="784963"/>
                    <a:pt x="270744" y="822111"/>
                    <a:pt x="248836" y="858306"/>
                  </a:cubicBezTo>
                  <a:cubicBezTo>
                    <a:pt x="230739" y="886881"/>
                    <a:pt x="212641" y="916409"/>
                    <a:pt x="193591" y="943079"/>
                  </a:cubicBezTo>
                  <a:cubicBezTo>
                    <a:pt x="200259" y="945936"/>
                    <a:pt x="206926" y="949746"/>
                    <a:pt x="213594" y="952604"/>
                  </a:cubicBezTo>
                  <a:cubicBezTo>
                    <a:pt x="228834" y="959271"/>
                    <a:pt x="245026" y="966891"/>
                    <a:pt x="261219" y="976416"/>
                  </a:cubicBezTo>
                  <a:cubicBezTo>
                    <a:pt x="266934" y="980226"/>
                    <a:pt x="271696" y="985941"/>
                    <a:pt x="272649" y="993561"/>
                  </a:cubicBezTo>
                  <a:cubicBezTo>
                    <a:pt x="288841" y="1125959"/>
                    <a:pt x="303129" y="1254546"/>
                    <a:pt x="317416" y="1378371"/>
                  </a:cubicBezTo>
                  <a:cubicBezTo>
                    <a:pt x="331704" y="1502196"/>
                    <a:pt x="345991" y="1630784"/>
                    <a:pt x="362184" y="1763181"/>
                  </a:cubicBezTo>
                  <a:cubicBezTo>
                    <a:pt x="363136" y="1770801"/>
                    <a:pt x="360279" y="1778421"/>
                    <a:pt x="354564" y="1783184"/>
                  </a:cubicBezTo>
                  <a:cubicBezTo>
                    <a:pt x="313606" y="1820331"/>
                    <a:pt x="266934" y="1871766"/>
                    <a:pt x="222166" y="1920343"/>
                  </a:cubicBezTo>
                  <a:cubicBezTo>
                    <a:pt x="183114" y="1963206"/>
                    <a:pt x="143109" y="2007021"/>
                    <a:pt x="105961" y="2042264"/>
                  </a:cubicBezTo>
                  <a:cubicBezTo>
                    <a:pt x="136441" y="2068934"/>
                    <a:pt x="169779" y="2099414"/>
                    <a:pt x="202164" y="2128941"/>
                  </a:cubicBezTo>
                  <a:cubicBezTo>
                    <a:pt x="241216" y="2165136"/>
                    <a:pt x="281221" y="2201331"/>
                    <a:pt x="315511" y="2230859"/>
                  </a:cubicBezTo>
                  <a:cubicBezTo>
                    <a:pt x="324084" y="2238478"/>
                    <a:pt x="325989" y="2250861"/>
                    <a:pt x="320274" y="2260386"/>
                  </a:cubicBezTo>
                  <a:cubicBezTo>
                    <a:pt x="291699" y="2309916"/>
                    <a:pt x="265029" y="2358494"/>
                    <a:pt x="240264" y="2405166"/>
                  </a:cubicBezTo>
                  <a:cubicBezTo>
                    <a:pt x="218356" y="2446124"/>
                    <a:pt x="195496" y="2488034"/>
                    <a:pt x="170731" y="2530896"/>
                  </a:cubicBezTo>
                  <a:cubicBezTo>
                    <a:pt x="188829" y="2540421"/>
                    <a:pt x="205021" y="2548994"/>
                    <a:pt x="221214" y="2557566"/>
                  </a:cubicBezTo>
                  <a:cubicBezTo>
                    <a:pt x="243121" y="2568996"/>
                    <a:pt x="265029" y="2581378"/>
                    <a:pt x="291699" y="2593761"/>
                  </a:cubicBezTo>
                  <a:cubicBezTo>
                    <a:pt x="297414" y="2596619"/>
                    <a:pt x="302176" y="2602334"/>
                    <a:pt x="304081" y="2608049"/>
                  </a:cubicBezTo>
                  <a:cubicBezTo>
                    <a:pt x="344086" y="2750924"/>
                    <a:pt x="349801" y="2907134"/>
                    <a:pt x="356469" y="3056676"/>
                  </a:cubicBezTo>
                  <a:cubicBezTo>
                    <a:pt x="356469" y="3071916"/>
                    <a:pt x="357421" y="3086203"/>
                    <a:pt x="358374" y="3100491"/>
                  </a:cubicBezTo>
                  <a:close/>
                </a:path>
              </a:pathLst>
            </a:custGeom>
            <a:solidFill>
              <a:srgbClr val="454E5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C129F92C-5D3A-44F3-9527-6D98EFE6C09E}"/>
              </a:ext>
            </a:extLst>
          </p:cNvPr>
          <p:cNvSpPr txBox="1"/>
          <p:nvPr/>
        </p:nvSpPr>
        <p:spPr>
          <a:xfrm>
            <a:off x="6629401" y="2815943"/>
            <a:ext cx="44386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4000" b="1" dirty="0">
                <a:solidFill>
                  <a:srgbClr val="002060"/>
                </a:solidFill>
                <a:latin typeface="Calibri" panose="020F0502020204030204"/>
              </a:rPr>
              <a:t>Bạn gà mơ lấy chiếc mào trên đầu mình tặng cho cây.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4" name="Wave 23">
            <a:extLst>
              <a:ext uri="{FF2B5EF4-FFF2-40B4-BE49-F238E27FC236}">
                <a16:creationId xmlns:a16="http://schemas.microsoft.com/office/drawing/2014/main" id="{BD0C355E-C5A8-4B37-9F51-9A33647783FC}"/>
              </a:ext>
            </a:extLst>
          </p:cNvPr>
          <p:cNvSpPr/>
          <p:nvPr/>
        </p:nvSpPr>
        <p:spPr>
          <a:xfrm>
            <a:off x="2571890" y="191384"/>
            <a:ext cx="7435433" cy="1376107"/>
          </a:xfrm>
          <a:prstGeom prst="wave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Nội</a:t>
            </a: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dung</a:t>
            </a:r>
          </a:p>
        </p:txBody>
      </p:sp>
      <p:pic>
        <p:nvPicPr>
          <p:cNvPr id="25" name="Picture 24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1FB9C2A8-D21B-4ADC-AE4A-637CA1A6D6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43754" y="0"/>
            <a:ext cx="1650939" cy="1650941"/>
          </a:xfrm>
          <a:prstGeom prst="rect">
            <a:avLst/>
          </a:prstGeom>
        </p:spPr>
      </p:pic>
      <p:pic>
        <p:nvPicPr>
          <p:cNvPr id="26" name="Picture 25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A4891A35-1B3F-458C-8D30-6F6D54E04E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296" y="0"/>
            <a:ext cx="1650939" cy="165094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4FC0E21-D480-40D7-9F30-B126F96DFC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1062" y="2057399"/>
            <a:ext cx="4767263" cy="3388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2390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ình chữ nhật: Góc Tròn 1">
            <a:extLst>
              <a:ext uri="{FF2B5EF4-FFF2-40B4-BE49-F238E27FC236}">
                <a16:creationId xmlns:a16="http://schemas.microsoft.com/office/drawing/2014/main" id="{D634F29B-8BD2-8006-E5EF-0F7CE82EFD48}"/>
              </a:ext>
            </a:extLst>
          </p:cNvPr>
          <p:cNvSpPr/>
          <p:nvPr/>
        </p:nvSpPr>
        <p:spPr>
          <a:xfrm>
            <a:off x="231819" y="533400"/>
            <a:ext cx="11848563" cy="6324600"/>
          </a:xfrm>
          <a:prstGeom prst="roundRect">
            <a:avLst/>
          </a:prstGeom>
          <a:solidFill>
            <a:srgbClr val="FFFFFF"/>
          </a:solidFill>
          <a:ln w="38100">
            <a:solidFill>
              <a:srgbClr val="002060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0" name="Nhóm 31">
            <a:extLst>
              <a:ext uri="{FF2B5EF4-FFF2-40B4-BE49-F238E27FC236}">
                <a16:creationId xmlns:a16="http://schemas.microsoft.com/office/drawing/2014/main" id="{218D188F-6B20-4F18-B0D1-18735EB0778F}"/>
              </a:ext>
            </a:extLst>
          </p:cNvPr>
          <p:cNvGrpSpPr/>
          <p:nvPr/>
        </p:nvGrpSpPr>
        <p:grpSpPr>
          <a:xfrm>
            <a:off x="6391275" y="1957394"/>
            <a:ext cx="5695949" cy="2730135"/>
            <a:chOff x="1922830" y="773002"/>
            <a:chExt cx="5379733" cy="1645358"/>
          </a:xfrm>
        </p:grpSpPr>
        <p:sp>
          <p:nvSpPr>
            <p:cNvPr id="21" name="Freeform: Shape 34">
              <a:extLst>
                <a:ext uri="{FF2B5EF4-FFF2-40B4-BE49-F238E27FC236}">
                  <a16:creationId xmlns:a16="http://schemas.microsoft.com/office/drawing/2014/main" id="{D2D78F49-28F0-4B7F-82F1-75978D7C0209}"/>
                </a:ext>
              </a:extLst>
            </p:cNvPr>
            <p:cNvSpPr/>
            <p:nvPr/>
          </p:nvSpPr>
          <p:spPr>
            <a:xfrm>
              <a:off x="1938636" y="784277"/>
              <a:ext cx="5346325" cy="1622886"/>
            </a:xfrm>
            <a:custGeom>
              <a:avLst/>
              <a:gdLst>
                <a:gd name="connsiteX0" fmla="*/ 7366635 w 7811452"/>
                <a:gd name="connsiteY0" fmla="*/ 2863215 h 3305231"/>
                <a:gd name="connsiteX1" fmla="*/ 7606665 w 7811452"/>
                <a:gd name="connsiteY1" fmla="*/ 3050858 h 3305231"/>
                <a:gd name="connsiteX2" fmla="*/ 313373 w 7811452"/>
                <a:gd name="connsiteY2" fmla="*/ 3098483 h 3305231"/>
                <a:gd name="connsiteX3" fmla="*/ 260033 w 7811452"/>
                <a:gd name="connsiteY3" fmla="*/ 2592705 h 3305231"/>
                <a:gd name="connsiteX4" fmla="*/ 118110 w 7811452"/>
                <a:gd name="connsiteY4" fmla="*/ 2519363 h 3305231"/>
                <a:gd name="connsiteX5" fmla="*/ 280035 w 7811452"/>
                <a:gd name="connsiteY5" fmla="*/ 2226945 h 3305231"/>
                <a:gd name="connsiteX6" fmla="*/ 50483 w 7811452"/>
                <a:gd name="connsiteY6" fmla="*/ 2021205 h 3305231"/>
                <a:gd name="connsiteX7" fmla="*/ 318135 w 7811452"/>
                <a:gd name="connsiteY7" fmla="*/ 1744028 h 3305231"/>
                <a:gd name="connsiteX8" fmla="*/ 228600 w 7811452"/>
                <a:gd name="connsiteY8" fmla="*/ 974408 h 3305231"/>
                <a:gd name="connsiteX9" fmla="*/ 138113 w 7811452"/>
                <a:gd name="connsiteY9" fmla="*/ 928687 h 3305231"/>
                <a:gd name="connsiteX10" fmla="*/ 279083 w 7811452"/>
                <a:gd name="connsiteY10" fmla="*/ 719137 h 3305231"/>
                <a:gd name="connsiteX11" fmla="*/ 0 w 7811452"/>
                <a:gd name="connsiteY11" fmla="*/ 532448 h 3305231"/>
                <a:gd name="connsiteX12" fmla="*/ 187643 w 7811452"/>
                <a:gd name="connsiteY12" fmla="*/ 318135 h 3305231"/>
                <a:gd name="connsiteX13" fmla="*/ 35243 w 7811452"/>
                <a:gd name="connsiteY13" fmla="*/ 76200 h 3305231"/>
                <a:gd name="connsiteX14" fmla="*/ 7439025 w 7811452"/>
                <a:gd name="connsiteY14" fmla="*/ 0 h 3305231"/>
                <a:gd name="connsiteX15" fmla="*/ 7167563 w 7811452"/>
                <a:gd name="connsiteY15" fmla="*/ 337185 h 3305231"/>
                <a:gd name="connsiteX16" fmla="*/ 7617143 w 7811452"/>
                <a:gd name="connsiteY16" fmla="*/ 554355 h 3305231"/>
                <a:gd name="connsiteX17" fmla="*/ 7167563 w 7811452"/>
                <a:gd name="connsiteY17" fmla="*/ 630555 h 3305231"/>
                <a:gd name="connsiteX18" fmla="*/ 7425690 w 7811452"/>
                <a:gd name="connsiteY18" fmla="*/ 789623 h 3305231"/>
                <a:gd name="connsiteX19" fmla="*/ 7450455 w 7811452"/>
                <a:gd name="connsiteY19" fmla="*/ 2069783 h 3305231"/>
                <a:gd name="connsiteX20" fmla="*/ 7610475 w 7811452"/>
                <a:gd name="connsiteY20" fmla="*/ 2229803 h 3305231"/>
                <a:gd name="connsiteX21" fmla="*/ 7454265 w 7811452"/>
                <a:gd name="connsiteY21" fmla="*/ 2352675 h 3305231"/>
                <a:gd name="connsiteX22" fmla="*/ 7811453 w 7811452"/>
                <a:gd name="connsiteY22" fmla="*/ 2592705 h 3305231"/>
                <a:gd name="connsiteX23" fmla="*/ 7366635 w 7811452"/>
                <a:gd name="connsiteY23" fmla="*/ 2863215 h 3305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811452" h="3305231">
                  <a:moveTo>
                    <a:pt x="7366635" y="2863215"/>
                  </a:moveTo>
                  <a:cubicBezTo>
                    <a:pt x="7450455" y="2938463"/>
                    <a:pt x="7522845" y="2975610"/>
                    <a:pt x="7606665" y="3050858"/>
                  </a:cubicBezTo>
                  <a:cubicBezTo>
                    <a:pt x="5185410" y="3375660"/>
                    <a:pt x="2739390" y="3387090"/>
                    <a:pt x="313373" y="3098483"/>
                  </a:cubicBezTo>
                  <a:cubicBezTo>
                    <a:pt x="305753" y="2931795"/>
                    <a:pt x="303848" y="2753678"/>
                    <a:pt x="260033" y="2592705"/>
                  </a:cubicBezTo>
                  <a:cubicBezTo>
                    <a:pt x="207645" y="2566988"/>
                    <a:pt x="170498" y="2545080"/>
                    <a:pt x="118110" y="2519363"/>
                  </a:cubicBezTo>
                  <a:cubicBezTo>
                    <a:pt x="176213" y="2419350"/>
                    <a:pt x="221933" y="2326958"/>
                    <a:pt x="280035" y="2226945"/>
                  </a:cubicBezTo>
                  <a:cubicBezTo>
                    <a:pt x="210503" y="2168843"/>
                    <a:pt x="120015" y="2080260"/>
                    <a:pt x="50483" y="2021205"/>
                  </a:cubicBezTo>
                  <a:cubicBezTo>
                    <a:pt x="133350" y="1945005"/>
                    <a:pt x="235267" y="1820228"/>
                    <a:pt x="318135" y="1744028"/>
                  </a:cubicBezTo>
                  <a:cubicBezTo>
                    <a:pt x="284798" y="1479233"/>
                    <a:pt x="261938" y="1238250"/>
                    <a:pt x="228600" y="974408"/>
                  </a:cubicBezTo>
                  <a:cubicBezTo>
                    <a:pt x="198120" y="956310"/>
                    <a:pt x="169545" y="946785"/>
                    <a:pt x="138113" y="928687"/>
                  </a:cubicBezTo>
                  <a:cubicBezTo>
                    <a:pt x="185738" y="867728"/>
                    <a:pt x="230505" y="781050"/>
                    <a:pt x="279083" y="719137"/>
                  </a:cubicBezTo>
                  <a:cubicBezTo>
                    <a:pt x="187643" y="672465"/>
                    <a:pt x="91440" y="579120"/>
                    <a:pt x="0" y="532448"/>
                  </a:cubicBezTo>
                  <a:cubicBezTo>
                    <a:pt x="61913" y="471487"/>
                    <a:pt x="125730" y="379095"/>
                    <a:pt x="187643" y="318135"/>
                  </a:cubicBezTo>
                  <a:cubicBezTo>
                    <a:pt x="124778" y="243840"/>
                    <a:pt x="97155" y="150495"/>
                    <a:pt x="35243" y="76200"/>
                  </a:cubicBezTo>
                  <a:cubicBezTo>
                    <a:pt x="2501265" y="219075"/>
                    <a:pt x="4976813" y="194310"/>
                    <a:pt x="7439025" y="0"/>
                  </a:cubicBezTo>
                  <a:cubicBezTo>
                    <a:pt x="7332345" y="106680"/>
                    <a:pt x="7275195" y="230505"/>
                    <a:pt x="7167563" y="337185"/>
                  </a:cubicBezTo>
                  <a:cubicBezTo>
                    <a:pt x="7319963" y="406718"/>
                    <a:pt x="7464743" y="483870"/>
                    <a:pt x="7617143" y="554355"/>
                  </a:cubicBezTo>
                  <a:cubicBezTo>
                    <a:pt x="7472363" y="574358"/>
                    <a:pt x="7312343" y="610553"/>
                    <a:pt x="7167563" y="630555"/>
                  </a:cubicBezTo>
                  <a:cubicBezTo>
                    <a:pt x="7275195" y="665798"/>
                    <a:pt x="7318058" y="754380"/>
                    <a:pt x="7425690" y="789623"/>
                  </a:cubicBezTo>
                  <a:cubicBezTo>
                    <a:pt x="7434263" y="1207770"/>
                    <a:pt x="7441883" y="1651635"/>
                    <a:pt x="7450455" y="2069783"/>
                  </a:cubicBezTo>
                  <a:cubicBezTo>
                    <a:pt x="7506653" y="2117408"/>
                    <a:pt x="7554278" y="2182178"/>
                    <a:pt x="7610475" y="2229803"/>
                  </a:cubicBezTo>
                  <a:cubicBezTo>
                    <a:pt x="7557135" y="2277428"/>
                    <a:pt x="7508558" y="2304098"/>
                    <a:pt x="7454265" y="2352675"/>
                  </a:cubicBezTo>
                  <a:cubicBezTo>
                    <a:pt x="7556183" y="2465070"/>
                    <a:pt x="7670483" y="2536508"/>
                    <a:pt x="7811453" y="2592705"/>
                  </a:cubicBezTo>
                  <a:cubicBezTo>
                    <a:pt x="7664768" y="2667000"/>
                    <a:pt x="7512368" y="2787968"/>
                    <a:pt x="7366635" y="2863215"/>
                  </a:cubicBezTo>
                  <a:close/>
                </a:path>
              </a:pathLst>
            </a:custGeom>
            <a:solidFill>
              <a:srgbClr val="FDF5A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2" name="Freeform: Shape 35">
              <a:extLst>
                <a:ext uri="{FF2B5EF4-FFF2-40B4-BE49-F238E27FC236}">
                  <a16:creationId xmlns:a16="http://schemas.microsoft.com/office/drawing/2014/main" id="{37112483-FB6B-4290-9B7F-82DE906A7BF2}"/>
                </a:ext>
              </a:extLst>
            </p:cNvPr>
            <p:cNvSpPr/>
            <p:nvPr/>
          </p:nvSpPr>
          <p:spPr>
            <a:xfrm>
              <a:off x="1922830" y="773002"/>
              <a:ext cx="5379733" cy="1645358"/>
            </a:xfrm>
            <a:custGeom>
              <a:avLst/>
              <a:gdLst>
                <a:gd name="connsiteX0" fmla="*/ 3809281 w 7860264"/>
                <a:gd name="connsiteY0" fmla="*/ 3350999 h 3350998"/>
                <a:gd name="connsiteX1" fmla="*/ 333609 w 7860264"/>
                <a:gd name="connsiteY1" fmla="*/ 3144306 h 3350998"/>
                <a:gd name="connsiteX2" fmla="*/ 313606 w 7860264"/>
                <a:gd name="connsiteY2" fmla="*/ 3122399 h 3350998"/>
                <a:gd name="connsiteX3" fmla="*/ 310749 w 7860264"/>
                <a:gd name="connsiteY3" fmla="*/ 3060486 h 3350998"/>
                <a:gd name="connsiteX4" fmla="*/ 263124 w 7860264"/>
                <a:gd name="connsiteY4" fmla="*/ 2631861 h 3350998"/>
                <a:gd name="connsiteX5" fmla="*/ 201211 w 7860264"/>
                <a:gd name="connsiteY5" fmla="*/ 2599476 h 3350998"/>
                <a:gd name="connsiteX6" fmla="*/ 130726 w 7860264"/>
                <a:gd name="connsiteY6" fmla="*/ 2562328 h 3350998"/>
                <a:gd name="connsiteX7" fmla="*/ 118344 w 7860264"/>
                <a:gd name="connsiteY7" fmla="*/ 2548041 h 3350998"/>
                <a:gd name="connsiteX8" fmla="*/ 120249 w 7860264"/>
                <a:gd name="connsiteY8" fmla="*/ 2529944 h 3350998"/>
                <a:gd name="connsiteX9" fmla="*/ 201211 w 7860264"/>
                <a:gd name="connsiteY9" fmla="*/ 2384211 h 3350998"/>
                <a:gd name="connsiteX10" fmla="*/ 272649 w 7860264"/>
                <a:gd name="connsiteY10" fmla="*/ 2254671 h 3350998"/>
                <a:gd name="connsiteX11" fmla="*/ 172636 w 7860264"/>
                <a:gd name="connsiteY11" fmla="*/ 2164184 h 3350998"/>
                <a:gd name="connsiteX12" fmla="*/ 58336 w 7860264"/>
                <a:gd name="connsiteY12" fmla="*/ 2061314 h 3350998"/>
                <a:gd name="connsiteX13" fmla="*/ 49764 w 7860264"/>
                <a:gd name="connsiteY13" fmla="*/ 2044168 h 3350998"/>
                <a:gd name="connsiteX14" fmla="*/ 57384 w 7860264"/>
                <a:gd name="connsiteY14" fmla="*/ 2027024 h 3350998"/>
                <a:gd name="connsiteX15" fmla="*/ 189781 w 7860264"/>
                <a:gd name="connsiteY15" fmla="*/ 1889864 h 3350998"/>
                <a:gd name="connsiteX16" fmla="*/ 316464 w 7860264"/>
                <a:gd name="connsiteY16" fmla="*/ 1757466 h 3350998"/>
                <a:gd name="connsiteX17" fmla="*/ 273601 w 7860264"/>
                <a:gd name="connsiteY17" fmla="*/ 1384086 h 3350998"/>
                <a:gd name="connsiteX18" fmla="*/ 230739 w 7860264"/>
                <a:gd name="connsiteY18" fmla="*/ 1010706 h 3350998"/>
                <a:gd name="connsiteX19" fmla="*/ 197401 w 7860264"/>
                <a:gd name="connsiteY19" fmla="*/ 994513 h 3350998"/>
                <a:gd name="connsiteX20" fmla="*/ 149776 w 7860264"/>
                <a:gd name="connsiteY20" fmla="*/ 970701 h 3350998"/>
                <a:gd name="connsiteX21" fmla="*/ 139299 w 7860264"/>
                <a:gd name="connsiteY21" fmla="*/ 955461 h 3350998"/>
                <a:gd name="connsiteX22" fmla="*/ 144061 w 7860264"/>
                <a:gd name="connsiteY22" fmla="*/ 937363 h 3350998"/>
                <a:gd name="connsiteX23" fmla="*/ 212641 w 7860264"/>
                <a:gd name="connsiteY23" fmla="*/ 834493 h 3350998"/>
                <a:gd name="connsiteX24" fmla="*/ 267886 w 7860264"/>
                <a:gd name="connsiteY24" fmla="*/ 749721 h 3350998"/>
                <a:gd name="connsiteX25" fmla="*/ 148824 w 7860264"/>
                <a:gd name="connsiteY25" fmla="*/ 667806 h 3350998"/>
                <a:gd name="connsiteX26" fmla="*/ 12616 w 7860264"/>
                <a:gd name="connsiteY26" fmla="*/ 576366 h 3350998"/>
                <a:gd name="connsiteX27" fmla="*/ 234 w 7860264"/>
                <a:gd name="connsiteY27" fmla="*/ 559221 h 3350998"/>
                <a:gd name="connsiteX28" fmla="*/ 6901 w 7860264"/>
                <a:gd name="connsiteY28" fmla="*/ 539219 h 3350998"/>
                <a:gd name="connsiteX29" fmla="*/ 99294 w 7860264"/>
                <a:gd name="connsiteY29" fmla="*/ 433491 h 3350998"/>
                <a:gd name="connsiteX30" fmla="*/ 180256 w 7860264"/>
                <a:gd name="connsiteY30" fmla="*/ 339194 h 3350998"/>
                <a:gd name="connsiteX31" fmla="*/ 114534 w 7860264"/>
                <a:gd name="connsiteY31" fmla="*/ 230608 h 3350998"/>
                <a:gd name="connsiteX32" fmla="*/ 41191 w 7860264"/>
                <a:gd name="connsiteY32" fmla="*/ 113451 h 3350998"/>
                <a:gd name="connsiteX33" fmla="*/ 38334 w 7860264"/>
                <a:gd name="connsiteY33" fmla="*/ 88686 h 3350998"/>
                <a:gd name="connsiteX34" fmla="*/ 60241 w 7860264"/>
                <a:gd name="connsiteY34" fmla="*/ 76303 h 3350998"/>
                <a:gd name="connsiteX35" fmla="*/ 7461167 w 7860264"/>
                <a:gd name="connsiteY35" fmla="*/ 103 h 3350998"/>
                <a:gd name="connsiteX36" fmla="*/ 7484027 w 7860264"/>
                <a:gd name="connsiteY36" fmla="*/ 13438 h 3350998"/>
                <a:gd name="connsiteX37" fmla="*/ 7479264 w 7860264"/>
                <a:gd name="connsiteY37" fmla="*/ 39156 h 3350998"/>
                <a:gd name="connsiteX38" fmla="*/ 7345914 w 7860264"/>
                <a:gd name="connsiteY38" fmla="*/ 204891 h 3350998"/>
                <a:gd name="connsiteX39" fmla="*/ 7230661 w 7860264"/>
                <a:gd name="connsiteY39" fmla="*/ 352529 h 3350998"/>
                <a:gd name="connsiteX40" fmla="*/ 7425924 w 7860264"/>
                <a:gd name="connsiteY40" fmla="*/ 447779 h 3350998"/>
                <a:gd name="connsiteX41" fmla="*/ 7650714 w 7860264"/>
                <a:gd name="connsiteY41" fmla="*/ 556363 h 3350998"/>
                <a:gd name="connsiteX42" fmla="*/ 7664049 w 7860264"/>
                <a:gd name="connsiteY42" fmla="*/ 581129 h 3350998"/>
                <a:gd name="connsiteX43" fmla="*/ 7644047 w 7860264"/>
                <a:gd name="connsiteY43" fmla="*/ 600179 h 3350998"/>
                <a:gd name="connsiteX44" fmla="*/ 7421161 w 7860264"/>
                <a:gd name="connsiteY44" fmla="*/ 638279 h 3350998"/>
                <a:gd name="connsiteX45" fmla="*/ 7268761 w 7860264"/>
                <a:gd name="connsiteY45" fmla="*/ 664949 h 3350998"/>
                <a:gd name="connsiteX46" fmla="*/ 7335436 w 7860264"/>
                <a:gd name="connsiteY46" fmla="*/ 714479 h 3350998"/>
                <a:gd name="connsiteX47" fmla="*/ 7457357 w 7860264"/>
                <a:gd name="connsiteY47" fmla="*/ 789726 h 3350998"/>
                <a:gd name="connsiteX48" fmla="*/ 7473549 w 7860264"/>
                <a:gd name="connsiteY48" fmla="*/ 811634 h 3350998"/>
                <a:gd name="connsiteX49" fmla="*/ 7484979 w 7860264"/>
                <a:gd name="connsiteY49" fmla="*/ 1433616 h 3350998"/>
                <a:gd name="connsiteX50" fmla="*/ 7497361 w 7860264"/>
                <a:gd name="connsiteY50" fmla="*/ 2081316 h 3350998"/>
                <a:gd name="connsiteX51" fmla="*/ 7571657 w 7860264"/>
                <a:gd name="connsiteY51" fmla="*/ 2156564 h 3350998"/>
                <a:gd name="connsiteX52" fmla="*/ 7649761 w 7860264"/>
                <a:gd name="connsiteY52" fmla="*/ 2234669 h 3350998"/>
                <a:gd name="connsiteX53" fmla="*/ 7658334 w 7860264"/>
                <a:gd name="connsiteY53" fmla="*/ 2251814 h 3350998"/>
                <a:gd name="connsiteX54" fmla="*/ 7650714 w 7860264"/>
                <a:gd name="connsiteY54" fmla="*/ 2268959 h 3350998"/>
                <a:gd name="connsiteX55" fmla="*/ 7570704 w 7860264"/>
                <a:gd name="connsiteY55" fmla="*/ 2331824 h 3350998"/>
                <a:gd name="connsiteX56" fmla="*/ 7512602 w 7860264"/>
                <a:gd name="connsiteY56" fmla="*/ 2376591 h 3350998"/>
                <a:gd name="connsiteX57" fmla="*/ 7845977 w 7860264"/>
                <a:gd name="connsiteY57" fmla="*/ 2593761 h 3350998"/>
                <a:gd name="connsiteX58" fmla="*/ 7860264 w 7860264"/>
                <a:gd name="connsiteY58" fmla="*/ 2613764 h 3350998"/>
                <a:gd name="connsiteX59" fmla="*/ 7847882 w 7860264"/>
                <a:gd name="connsiteY59" fmla="*/ 2635671 h 3350998"/>
                <a:gd name="connsiteX60" fmla="*/ 7627854 w 7860264"/>
                <a:gd name="connsiteY60" fmla="*/ 2769974 h 3350998"/>
                <a:gd name="connsiteX61" fmla="*/ 7433544 w 7860264"/>
                <a:gd name="connsiteY61" fmla="*/ 2890941 h 3350998"/>
                <a:gd name="connsiteX62" fmla="*/ 7525936 w 7860264"/>
                <a:gd name="connsiteY62" fmla="*/ 2961426 h 3350998"/>
                <a:gd name="connsiteX63" fmla="*/ 7647857 w 7860264"/>
                <a:gd name="connsiteY63" fmla="*/ 3056676 h 3350998"/>
                <a:gd name="connsiteX64" fmla="*/ 7654524 w 7860264"/>
                <a:gd name="connsiteY64" fmla="*/ 3080489 h 3350998"/>
                <a:gd name="connsiteX65" fmla="*/ 7635474 w 7860264"/>
                <a:gd name="connsiteY65" fmla="*/ 3096681 h 3350998"/>
                <a:gd name="connsiteX66" fmla="*/ 3809281 w 7860264"/>
                <a:gd name="connsiteY66" fmla="*/ 3350999 h 3350998"/>
                <a:gd name="connsiteX67" fmla="*/ 358374 w 7860264"/>
                <a:gd name="connsiteY67" fmla="*/ 3100491 h 3350998"/>
                <a:gd name="connsiteX68" fmla="*/ 3809281 w 7860264"/>
                <a:gd name="connsiteY68" fmla="*/ 3304326 h 3350998"/>
                <a:gd name="connsiteX69" fmla="*/ 7575467 w 7860264"/>
                <a:gd name="connsiteY69" fmla="*/ 3057628 h 3350998"/>
                <a:gd name="connsiteX70" fmla="*/ 7496409 w 7860264"/>
                <a:gd name="connsiteY70" fmla="*/ 2998574 h 3350998"/>
                <a:gd name="connsiteX71" fmla="*/ 7374489 w 7860264"/>
                <a:gd name="connsiteY71" fmla="*/ 2903324 h 3350998"/>
                <a:gd name="connsiteX72" fmla="*/ 7366869 w 7860264"/>
                <a:gd name="connsiteY72" fmla="*/ 2883321 h 3350998"/>
                <a:gd name="connsiteX73" fmla="*/ 7379252 w 7860264"/>
                <a:gd name="connsiteY73" fmla="*/ 2866176 h 3350998"/>
                <a:gd name="connsiteX74" fmla="*/ 7599279 w 7860264"/>
                <a:gd name="connsiteY74" fmla="*/ 2731874 h 3350998"/>
                <a:gd name="connsiteX75" fmla="*/ 7780254 w 7860264"/>
                <a:gd name="connsiteY75" fmla="*/ 2618526 h 3350998"/>
                <a:gd name="connsiteX76" fmla="*/ 7458309 w 7860264"/>
                <a:gd name="connsiteY76" fmla="*/ 2390878 h 3350998"/>
                <a:gd name="connsiteX77" fmla="*/ 7452594 w 7860264"/>
                <a:gd name="connsiteY77" fmla="*/ 2373734 h 3350998"/>
                <a:gd name="connsiteX78" fmla="*/ 7460214 w 7860264"/>
                <a:gd name="connsiteY78" fmla="*/ 2357541 h 3350998"/>
                <a:gd name="connsiteX79" fmla="*/ 7540224 w 7860264"/>
                <a:gd name="connsiteY79" fmla="*/ 2294676 h 3350998"/>
                <a:gd name="connsiteX80" fmla="*/ 7596422 w 7860264"/>
                <a:gd name="connsiteY80" fmla="*/ 2251814 h 3350998"/>
                <a:gd name="connsiteX81" fmla="*/ 7534509 w 7860264"/>
                <a:gd name="connsiteY81" fmla="*/ 2187996 h 3350998"/>
                <a:gd name="connsiteX82" fmla="*/ 7456404 w 7860264"/>
                <a:gd name="connsiteY82" fmla="*/ 2109891 h 3350998"/>
                <a:gd name="connsiteX83" fmla="*/ 7448784 w 7860264"/>
                <a:gd name="connsiteY83" fmla="*/ 2092746 h 3350998"/>
                <a:gd name="connsiteX84" fmla="*/ 7436402 w 7860264"/>
                <a:gd name="connsiteY84" fmla="*/ 1434568 h 3350998"/>
                <a:gd name="connsiteX85" fmla="*/ 7424972 w 7860264"/>
                <a:gd name="connsiteY85" fmla="*/ 828779 h 3350998"/>
                <a:gd name="connsiteX86" fmla="*/ 7304004 w 7860264"/>
                <a:gd name="connsiteY86" fmla="*/ 750674 h 3350998"/>
                <a:gd name="connsiteX87" fmla="*/ 7182084 w 7860264"/>
                <a:gd name="connsiteY87" fmla="*/ 675426 h 3350998"/>
                <a:gd name="connsiteX88" fmla="*/ 7165892 w 7860264"/>
                <a:gd name="connsiteY88" fmla="*/ 651613 h 3350998"/>
                <a:gd name="connsiteX89" fmla="*/ 7185894 w 7860264"/>
                <a:gd name="connsiteY89" fmla="*/ 630659 h 3350998"/>
                <a:gd name="connsiteX90" fmla="*/ 7409732 w 7860264"/>
                <a:gd name="connsiteY90" fmla="*/ 592559 h 3350998"/>
                <a:gd name="connsiteX91" fmla="*/ 7559274 w 7860264"/>
                <a:gd name="connsiteY91" fmla="*/ 565888 h 3350998"/>
                <a:gd name="connsiteX92" fmla="*/ 7402111 w 7860264"/>
                <a:gd name="connsiteY92" fmla="*/ 489688 h 3350998"/>
                <a:gd name="connsiteX93" fmla="*/ 7178274 w 7860264"/>
                <a:gd name="connsiteY93" fmla="*/ 382056 h 3350998"/>
                <a:gd name="connsiteX94" fmla="*/ 7164939 w 7860264"/>
                <a:gd name="connsiteY94" fmla="*/ 364911 h 3350998"/>
                <a:gd name="connsiteX95" fmla="*/ 7171607 w 7860264"/>
                <a:gd name="connsiteY95" fmla="*/ 344909 h 3350998"/>
                <a:gd name="connsiteX96" fmla="*/ 7304957 w 7860264"/>
                <a:gd name="connsiteY96" fmla="*/ 179173 h 3350998"/>
                <a:gd name="connsiteX97" fmla="*/ 7402111 w 7860264"/>
                <a:gd name="connsiteY97" fmla="*/ 51539 h 3350998"/>
                <a:gd name="connsiteX98" fmla="*/ 104056 w 7860264"/>
                <a:gd name="connsiteY98" fmla="*/ 123928 h 3350998"/>
                <a:gd name="connsiteX99" fmla="*/ 152634 w 7860264"/>
                <a:gd name="connsiteY99" fmla="*/ 207748 h 3350998"/>
                <a:gd name="connsiteX100" fmla="*/ 225976 w 7860264"/>
                <a:gd name="connsiteY100" fmla="*/ 324906 h 3350998"/>
                <a:gd name="connsiteX101" fmla="*/ 224071 w 7860264"/>
                <a:gd name="connsiteY101" fmla="*/ 356338 h 3350998"/>
                <a:gd name="connsiteX102" fmla="*/ 131679 w 7860264"/>
                <a:gd name="connsiteY102" fmla="*/ 462066 h 3350998"/>
                <a:gd name="connsiteX103" fmla="*/ 57384 w 7860264"/>
                <a:gd name="connsiteY103" fmla="*/ 548744 h 3350998"/>
                <a:gd name="connsiteX104" fmla="*/ 173589 w 7860264"/>
                <a:gd name="connsiteY104" fmla="*/ 629706 h 3350998"/>
                <a:gd name="connsiteX105" fmla="*/ 309796 w 7860264"/>
                <a:gd name="connsiteY105" fmla="*/ 721146 h 3350998"/>
                <a:gd name="connsiteX106" fmla="*/ 322179 w 7860264"/>
                <a:gd name="connsiteY106" fmla="*/ 736386 h 3350998"/>
                <a:gd name="connsiteX107" fmla="*/ 317416 w 7860264"/>
                <a:gd name="connsiteY107" fmla="*/ 755436 h 3350998"/>
                <a:gd name="connsiteX108" fmla="*/ 248836 w 7860264"/>
                <a:gd name="connsiteY108" fmla="*/ 858306 h 3350998"/>
                <a:gd name="connsiteX109" fmla="*/ 193591 w 7860264"/>
                <a:gd name="connsiteY109" fmla="*/ 943079 h 3350998"/>
                <a:gd name="connsiteX110" fmla="*/ 213594 w 7860264"/>
                <a:gd name="connsiteY110" fmla="*/ 952604 h 3350998"/>
                <a:gd name="connsiteX111" fmla="*/ 261219 w 7860264"/>
                <a:gd name="connsiteY111" fmla="*/ 976416 h 3350998"/>
                <a:gd name="connsiteX112" fmla="*/ 272649 w 7860264"/>
                <a:gd name="connsiteY112" fmla="*/ 993561 h 3350998"/>
                <a:gd name="connsiteX113" fmla="*/ 317416 w 7860264"/>
                <a:gd name="connsiteY113" fmla="*/ 1378371 h 3350998"/>
                <a:gd name="connsiteX114" fmla="*/ 362184 w 7860264"/>
                <a:gd name="connsiteY114" fmla="*/ 1763181 h 3350998"/>
                <a:gd name="connsiteX115" fmla="*/ 354564 w 7860264"/>
                <a:gd name="connsiteY115" fmla="*/ 1783184 h 3350998"/>
                <a:gd name="connsiteX116" fmla="*/ 222166 w 7860264"/>
                <a:gd name="connsiteY116" fmla="*/ 1920343 h 3350998"/>
                <a:gd name="connsiteX117" fmla="*/ 105961 w 7860264"/>
                <a:gd name="connsiteY117" fmla="*/ 2042264 h 3350998"/>
                <a:gd name="connsiteX118" fmla="*/ 202164 w 7860264"/>
                <a:gd name="connsiteY118" fmla="*/ 2128941 h 3350998"/>
                <a:gd name="connsiteX119" fmla="*/ 315511 w 7860264"/>
                <a:gd name="connsiteY119" fmla="*/ 2230859 h 3350998"/>
                <a:gd name="connsiteX120" fmla="*/ 320274 w 7860264"/>
                <a:gd name="connsiteY120" fmla="*/ 2260386 h 3350998"/>
                <a:gd name="connsiteX121" fmla="*/ 240264 w 7860264"/>
                <a:gd name="connsiteY121" fmla="*/ 2405166 h 3350998"/>
                <a:gd name="connsiteX122" fmla="*/ 170731 w 7860264"/>
                <a:gd name="connsiteY122" fmla="*/ 2530896 h 3350998"/>
                <a:gd name="connsiteX123" fmla="*/ 221214 w 7860264"/>
                <a:gd name="connsiteY123" fmla="*/ 2557566 h 3350998"/>
                <a:gd name="connsiteX124" fmla="*/ 291699 w 7860264"/>
                <a:gd name="connsiteY124" fmla="*/ 2593761 h 3350998"/>
                <a:gd name="connsiteX125" fmla="*/ 304081 w 7860264"/>
                <a:gd name="connsiteY125" fmla="*/ 2608049 h 3350998"/>
                <a:gd name="connsiteX126" fmla="*/ 356469 w 7860264"/>
                <a:gd name="connsiteY126" fmla="*/ 3056676 h 3350998"/>
                <a:gd name="connsiteX127" fmla="*/ 358374 w 7860264"/>
                <a:gd name="connsiteY127" fmla="*/ 3100491 h 3350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</a:cxnLst>
              <a:rect l="l" t="t" r="r" b="b"/>
              <a:pathLst>
                <a:path w="7860264" h="3350998">
                  <a:moveTo>
                    <a:pt x="3809281" y="3350999"/>
                  </a:moveTo>
                  <a:cubicBezTo>
                    <a:pt x="2651994" y="3350999"/>
                    <a:pt x="1491849" y="3282419"/>
                    <a:pt x="333609" y="3144306"/>
                  </a:cubicBezTo>
                  <a:cubicBezTo>
                    <a:pt x="322179" y="3143353"/>
                    <a:pt x="313606" y="3133828"/>
                    <a:pt x="313606" y="3122399"/>
                  </a:cubicBezTo>
                  <a:cubicBezTo>
                    <a:pt x="312654" y="3101444"/>
                    <a:pt x="311701" y="3081441"/>
                    <a:pt x="310749" y="3060486"/>
                  </a:cubicBezTo>
                  <a:cubicBezTo>
                    <a:pt x="305034" y="2916659"/>
                    <a:pt x="299319" y="2767116"/>
                    <a:pt x="263124" y="2631861"/>
                  </a:cubicBezTo>
                  <a:cubicBezTo>
                    <a:pt x="240264" y="2620431"/>
                    <a:pt x="220261" y="2609953"/>
                    <a:pt x="201211" y="2599476"/>
                  </a:cubicBezTo>
                  <a:cubicBezTo>
                    <a:pt x="179304" y="2588046"/>
                    <a:pt x="156444" y="2575664"/>
                    <a:pt x="130726" y="2562328"/>
                  </a:cubicBezTo>
                  <a:cubicBezTo>
                    <a:pt x="125011" y="2559471"/>
                    <a:pt x="120249" y="2554709"/>
                    <a:pt x="118344" y="2548041"/>
                  </a:cubicBezTo>
                  <a:cubicBezTo>
                    <a:pt x="116439" y="2542326"/>
                    <a:pt x="117391" y="2535659"/>
                    <a:pt x="120249" y="2529944"/>
                  </a:cubicBezTo>
                  <a:cubicBezTo>
                    <a:pt x="148824" y="2480414"/>
                    <a:pt x="175494" y="2430884"/>
                    <a:pt x="201211" y="2384211"/>
                  </a:cubicBezTo>
                  <a:cubicBezTo>
                    <a:pt x="224071" y="2342301"/>
                    <a:pt x="246931" y="2298486"/>
                    <a:pt x="272649" y="2254671"/>
                  </a:cubicBezTo>
                  <a:cubicBezTo>
                    <a:pt x="241216" y="2228001"/>
                    <a:pt x="205974" y="2195616"/>
                    <a:pt x="172636" y="2164184"/>
                  </a:cubicBezTo>
                  <a:cubicBezTo>
                    <a:pt x="133584" y="2127989"/>
                    <a:pt x="92626" y="2090841"/>
                    <a:pt x="58336" y="2061314"/>
                  </a:cubicBezTo>
                  <a:cubicBezTo>
                    <a:pt x="53574" y="2057503"/>
                    <a:pt x="49764" y="2050836"/>
                    <a:pt x="49764" y="2044168"/>
                  </a:cubicBezTo>
                  <a:cubicBezTo>
                    <a:pt x="49764" y="2037501"/>
                    <a:pt x="52621" y="2030834"/>
                    <a:pt x="57384" y="2027024"/>
                  </a:cubicBezTo>
                  <a:cubicBezTo>
                    <a:pt x="98341" y="1989876"/>
                    <a:pt x="145014" y="1938441"/>
                    <a:pt x="189781" y="1889864"/>
                  </a:cubicBezTo>
                  <a:cubicBezTo>
                    <a:pt x="232644" y="1843191"/>
                    <a:pt x="276459" y="1795566"/>
                    <a:pt x="316464" y="1757466"/>
                  </a:cubicBezTo>
                  <a:cubicBezTo>
                    <a:pt x="300271" y="1628879"/>
                    <a:pt x="286936" y="1504101"/>
                    <a:pt x="273601" y="1384086"/>
                  </a:cubicBezTo>
                  <a:cubicBezTo>
                    <a:pt x="260266" y="1263118"/>
                    <a:pt x="245979" y="1139293"/>
                    <a:pt x="230739" y="1010706"/>
                  </a:cubicBezTo>
                  <a:cubicBezTo>
                    <a:pt x="219309" y="1004991"/>
                    <a:pt x="208831" y="999276"/>
                    <a:pt x="197401" y="994513"/>
                  </a:cubicBezTo>
                  <a:cubicBezTo>
                    <a:pt x="182161" y="987846"/>
                    <a:pt x="166921" y="980226"/>
                    <a:pt x="149776" y="970701"/>
                  </a:cubicBezTo>
                  <a:cubicBezTo>
                    <a:pt x="144061" y="966891"/>
                    <a:pt x="140251" y="961176"/>
                    <a:pt x="139299" y="955461"/>
                  </a:cubicBezTo>
                  <a:cubicBezTo>
                    <a:pt x="138346" y="948793"/>
                    <a:pt x="139299" y="942126"/>
                    <a:pt x="144061" y="937363"/>
                  </a:cubicBezTo>
                  <a:cubicBezTo>
                    <a:pt x="166921" y="907836"/>
                    <a:pt x="190734" y="870688"/>
                    <a:pt x="212641" y="834493"/>
                  </a:cubicBezTo>
                  <a:cubicBezTo>
                    <a:pt x="230739" y="805918"/>
                    <a:pt x="248836" y="776391"/>
                    <a:pt x="267886" y="749721"/>
                  </a:cubicBezTo>
                  <a:cubicBezTo>
                    <a:pt x="227881" y="726861"/>
                    <a:pt x="187876" y="696381"/>
                    <a:pt x="148824" y="667806"/>
                  </a:cubicBezTo>
                  <a:cubicBezTo>
                    <a:pt x="103104" y="633516"/>
                    <a:pt x="56431" y="599226"/>
                    <a:pt x="12616" y="576366"/>
                  </a:cubicBezTo>
                  <a:cubicBezTo>
                    <a:pt x="5949" y="572556"/>
                    <a:pt x="1186" y="566841"/>
                    <a:pt x="234" y="559221"/>
                  </a:cubicBezTo>
                  <a:cubicBezTo>
                    <a:pt x="-719" y="551601"/>
                    <a:pt x="1186" y="544934"/>
                    <a:pt x="6901" y="539219"/>
                  </a:cubicBezTo>
                  <a:cubicBezTo>
                    <a:pt x="37381" y="509691"/>
                    <a:pt x="68814" y="470638"/>
                    <a:pt x="99294" y="433491"/>
                  </a:cubicBezTo>
                  <a:cubicBezTo>
                    <a:pt x="125964" y="401106"/>
                    <a:pt x="152634" y="367769"/>
                    <a:pt x="180256" y="339194"/>
                  </a:cubicBezTo>
                  <a:cubicBezTo>
                    <a:pt x="153586" y="303951"/>
                    <a:pt x="133584" y="266804"/>
                    <a:pt x="114534" y="230608"/>
                  </a:cubicBezTo>
                  <a:cubicBezTo>
                    <a:pt x="91674" y="188698"/>
                    <a:pt x="70719" y="148694"/>
                    <a:pt x="41191" y="113451"/>
                  </a:cubicBezTo>
                  <a:cubicBezTo>
                    <a:pt x="35476" y="106783"/>
                    <a:pt x="34524" y="96306"/>
                    <a:pt x="38334" y="88686"/>
                  </a:cubicBezTo>
                  <a:cubicBezTo>
                    <a:pt x="42144" y="80114"/>
                    <a:pt x="51669" y="75351"/>
                    <a:pt x="60241" y="76303"/>
                  </a:cubicBezTo>
                  <a:cubicBezTo>
                    <a:pt x="2517691" y="219179"/>
                    <a:pt x="5007527" y="193461"/>
                    <a:pt x="7461167" y="103"/>
                  </a:cubicBezTo>
                  <a:cubicBezTo>
                    <a:pt x="7470692" y="-849"/>
                    <a:pt x="7480217" y="4866"/>
                    <a:pt x="7484027" y="13438"/>
                  </a:cubicBezTo>
                  <a:cubicBezTo>
                    <a:pt x="7487836" y="22011"/>
                    <a:pt x="7485932" y="32488"/>
                    <a:pt x="7479264" y="39156"/>
                  </a:cubicBezTo>
                  <a:cubicBezTo>
                    <a:pt x="7426877" y="91544"/>
                    <a:pt x="7385919" y="148694"/>
                    <a:pt x="7345914" y="204891"/>
                  </a:cubicBezTo>
                  <a:cubicBezTo>
                    <a:pt x="7310672" y="254421"/>
                    <a:pt x="7274477" y="304904"/>
                    <a:pt x="7230661" y="352529"/>
                  </a:cubicBezTo>
                  <a:cubicBezTo>
                    <a:pt x="7297336" y="383961"/>
                    <a:pt x="7362107" y="416346"/>
                    <a:pt x="7425924" y="447779"/>
                  </a:cubicBezTo>
                  <a:cubicBezTo>
                    <a:pt x="7499267" y="483973"/>
                    <a:pt x="7574514" y="521121"/>
                    <a:pt x="7650714" y="556363"/>
                  </a:cubicBezTo>
                  <a:cubicBezTo>
                    <a:pt x="7660239" y="560174"/>
                    <a:pt x="7665002" y="570651"/>
                    <a:pt x="7664049" y="581129"/>
                  </a:cubicBezTo>
                  <a:cubicBezTo>
                    <a:pt x="7662144" y="591606"/>
                    <a:pt x="7654524" y="599226"/>
                    <a:pt x="7644047" y="600179"/>
                  </a:cubicBezTo>
                  <a:cubicBezTo>
                    <a:pt x="7572609" y="609704"/>
                    <a:pt x="7495457" y="623991"/>
                    <a:pt x="7421161" y="638279"/>
                  </a:cubicBezTo>
                  <a:cubicBezTo>
                    <a:pt x="7370679" y="647804"/>
                    <a:pt x="7319244" y="657329"/>
                    <a:pt x="7268761" y="664949"/>
                  </a:cubicBezTo>
                  <a:cubicBezTo>
                    <a:pt x="7293527" y="680188"/>
                    <a:pt x="7314482" y="698286"/>
                    <a:pt x="7335436" y="714479"/>
                  </a:cubicBezTo>
                  <a:cubicBezTo>
                    <a:pt x="7372584" y="744959"/>
                    <a:pt x="7407827" y="773534"/>
                    <a:pt x="7457357" y="789726"/>
                  </a:cubicBezTo>
                  <a:cubicBezTo>
                    <a:pt x="7466882" y="792584"/>
                    <a:pt x="7472597" y="801156"/>
                    <a:pt x="7473549" y="811634"/>
                  </a:cubicBezTo>
                  <a:cubicBezTo>
                    <a:pt x="7477359" y="1015468"/>
                    <a:pt x="7481169" y="1224066"/>
                    <a:pt x="7484979" y="1433616"/>
                  </a:cubicBezTo>
                  <a:cubicBezTo>
                    <a:pt x="7488789" y="1647929"/>
                    <a:pt x="7492599" y="1869861"/>
                    <a:pt x="7497361" y="2081316"/>
                  </a:cubicBezTo>
                  <a:cubicBezTo>
                    <a:pt x="7523079" y="2104176"/>
                    <a:pt x="7547844" y="2130846"/>
                    <a:pt x="7571657" y="2156564"/>
                  </a:cubicBezTo>
                  <a:cubicBezTo>
                    <a:pt x="7596422" y="2184186"/>
                    <a:pt x="7623092" y="2211809"/>
                    <a:pt x="7649761" y="2234669"/>
                  </a:cubicBezTo>
                  <a:cubicBezTo>
                    <a:pt x="7654524" y="2239431"/>
                    <a:pt x="7657382" y="2245146"/>
                    <a:pt x="7658334" y="2251814"/>
                  </a:cubicBezTo>
                  <a:cubicBezTo>
                    <a:pt x="7658334" y="2258481"/>
                    <a:pt x="7655477" y="2265149"/>
                    <a:pt x="7650714" y="2268959"/>
                  </a:cubicBezTo>
                  <a:cubicBezTo>
                    <a:pt x="7623092" y="2293724"/>
                    <a:pt x="7596422" y="2312774"/>
                    <a:pt x="7570704" y="2331824"/>
                  </a:cubicBezTo>
                  <a:cubicBezTo>
                    <a:pt x="7550702" y="2346111"/>
                    <a:pt x="7531652" y="2360399"/>
                    <a:pt x="7512602" y="2376591"/>
                  </a:cubicBezTo>
                  <a:cubicBezTo>
                    <a:pt x="7601184" y="2468984"/>
                    <a:pt x="7705007" y="2536611"/>
                    <a:pt x="7845977" y="2593761"/>
                  </a:cubicBezTo>
                  <a:cubicBezTo>
                    <a:pt x="7854549" y="2597571"/>
                    <a:pt x="7860264" y="2605191"/>
                    <a:pt x="7860264" y="2613764"/>
                  </a:cubicBezTo>
                  <a:cubicBezTo>
                    <a:pt x="7860264" y="2622336"/>
                    <a:pt x="7855502" y="2630909"/>
                    <a:pt x="7847882" y="2635671"/>
                  </a:cubicBezTo>
                  <a:cubicBezTo>
                    <a:pt x="7776444" y="2672819"/>
                    <a:pt x="7701197" y="2722349"/>
                    <a:pt x="7627854" y="2769974"/>
                  </a:cubicBezTo>
                  <a:cubicBezTo>
                    <a:pt x="7564036" y="2811884"/>
                    <a:pt x="7498314" y="2855699"/>
                    <a:pt x="7433544" y="2890941"/>
                  </a:cubicBezTo>
                  <a:cubicBezTo>
                    <a:pt x="7465929" y="2917611"/>
                    <a:pt x="7496409" y="2939519"/>
                    <a:pt x="7525936" y="2961426"/>
                  </a:cubicBezTo>
                  <a:cubicBezTo>
                    <a:pt x="7564989" y="2989049"/>
                    <a:pt x="7604994" y="3018576"/>
                    <a:pt x="7647857" y="3056676"/>
                  </a:cubicBezTo>
                  <a:cubicBezTo>
                    <a:pt x="7654524" y="3062391"/>
                    <a:pt x="7657382" y="3071916"/>
                    <a:pt x="7654524" y="3080489"/>
                  </a:cubicBezTo>
                  <a:cubicBezTo>
                    <a:pt x="7651667" y="3089061"/>
                    <a:pt x="7644047" y="3095728"/>
                    <a:pt x="7635474" y="3096681"/>
                  </a:cubicBezTo>
                  <a:cubicBezTo>
                    <a:pt x="6369602" y="3266226"/>
                    <a:pt x="5091347" y="3350999"/>
                    <a:pt x="3809281" y="3350999"/>
                  </a:cubicBezTo>
                  <a:close/>
                  <a:moveTo>
                    <a:pt x="358374" y="3100491"/>
                  </a:moveTo>
                  <a:cubicBezTo>
                    <a:pt x="1508041" y="3236699"/>
                    <a:pt x="2660566" y="3304326"/>
                    <a:pt x="3809281" y="3304326"/>
                  </a:cubicBezTo>
                  <a:cubicBezTo>
                    <a:pt x="5073249" y="3304326"/>
                    <a:pt x="6330549" y="3222411"/>
                    <a:pt x="7575467" y="3057628"/>
                  </a:cubicBezTo>
                  <a:cubicBezTo>
                    <a:pt x="7548797" y="3036674"/>
                    <a:pt x="7523079" y="3017624"/>
                    <a:pt x="7496409" y="2998574"/>
                  </a:cubicBezTo>
                  <a:cubicBezTo>
                    <a:pt x="7457357" y="2970951"/>
                    <a:pt x="7417352" y="2941424"/>
                    <a:pt x="7374489" y="2903324"/>
                  </a:cubicBezTo>
                  <a:cubicBezTo>
                    <a:pt x="7368774" y="2898561"/>
                    <a:pt x="7365917" y="2890941"/>
                    <a:pt x="7366869" y="2883321"/>
                  </a:cubicBezTo>
                  <a:cubicBezTo>
                    <a:pt x="7367822" y="2875701"/>
                    <a:pt x="7372584" y="2869034"/>
                    <a:pt x="7379252" y="2866176"/>
                  </a:cubicBezTo>
                  <a:cubicBezTo>
                    <a:pt x="7451642" y="2829028"/>
                    <a:pt x="7526889" y="2779499"/>
                    <a:pt x="7599279" y="2731874"/>
                  </a:cubicBezTo>
                  <a:cubicBezTo>
                    <a:pt x="7659286" y="2692821"/>
                    <a:pt x="7720247" y="2652816"/>
                    <a:pt x="7780254" y="2618526"/>
                  </a:cubicBezTo>
                  <a:cubicBezTo>
                    <a:pt x="7646904" y="2559471"/>
                    <a:pt x="7545939" y="2488034"/>
                    <a:pt x="7458309" y="2390878"/>
                  </a:cubicBezTo>
                  <a:cubicBezTo>
                    <a:pt x="7454499" y="2386116"/>
                    <a:pt x="7451642" y="2380401"/>
                    <a:pt x="7452594" y="2373734"/>
                  </a:cubicBezTo>
                  <a:cubicBezTo>
                    <a:pt x="7452594" y="2368019"/>
                    <a:pt x="7455452" y="2362303"/>
                    <a:pt x="7460214" y="2357541"/>
                  </a:cubicBezTo>
                  <a:cubicBezTo>
                    <a:pt x="7487836" y="2332776"/>
                    <a:pt x="7514507" y="2313726"/>
                    <a:pt x="7540224" y="2294676"/>
                  </a:cubicBezTo>
                  <a:cubicBezTo>
                    <a:pt x="7559274" y="2280389"/>
                    <a:pt x="7577372" y="2267053"/>
                    <a:pt x="7596422" y="2251814"/>
                  </a:cubicBezTo>
                  <a:cubicBezTo>
                    <a:pt x="7574514" y="2231811"/>
                    <a:pt x="7554511" y="2208951"/>
                    <a:pt x="7534509" y="2187996"/>
                  </a:cubicBezTo>
                  <a:cubicBezTo>
                    <a:pt x="7509744" y="2161326"/>
                    <a:pt x="7483074" y="2132751"/>
                    <a:pt x="7456404" y="2109891"/>
                  </a:cubicBezTo>
                  <a:cubicBezTo>
                    <a:pt x="7451642" y="2106081"/>
                    <a:pt x="7448784" y="2099414"/>
                    <a:pt x="7448784" y="2092746"/>
                  </a:cubicBezTo>
                  <a:cubicBezTo>
                    <a:pt x="7444022" y="1877481"/>
                    <a:pt x="7440211" y="1652691"/>
                    <a:pt x="7436402" y="1434568"/>
                  </a:cubicBezTo>
                  <a:cubicBezTo>
                    <a:pt x="7432592" y="1230734"/>
                    <a:pt x="7428782" y="1026899"/>
                    <a:pt x="7424972" y="828779"/>
                  </a:cubicBezTo>
                  <a:cubicBezTo>
                    <a:pt x="7375442" y="808776"/>
                    <a:pt x="7339247" y="779249"/>
                    <a:pt x="7304004" y="750674"/>
                  </a:cubicBezTo>
                  <a:cubicBezTo>
                    <a:pt x="7266857" y="720194"/>
                    <a:pt x="7231614" y="691619"/>
                    <a:pt x="7182084" y="675426"/>
                  </a:cubicBezTo>
                  <a:cubicBezTo>
                    <a:pt x="7171607" y="671616"/>
                    <a:pt x="7164939" y="662091"/>
                    <a:pt x="7165892" y="651613"/>
                  </a:cubicBezTo>
                  <a:cubicBezTo>
                    <a:pt x="7166844" y="641136"/>
                    <a:pt x="7175417" y="632563"/>
                    <a:pt x="7185894" y="630659"/>
                  </a:cubicBezTo>
                  <a:cubicBezTo>
                    <a:pt x="7258284" y="621134"/>
                    <a:pt x="7335436" y="606846"/>
                    <a:pt x="7409732" y="592559"/>
                  </a:cubicBezTo>
                  <a:cubicBezTo>
                    <a:pt x="7459261" y="583034"/>
                    <a:pt x="7509744" y="574461"/>
                    <a:pt x="7559274" y="565888"/>
                  </a:cubicBezTo>
                  <a:cubicBezTo>
                    <a:pt x="7505934" y="540171"/>
                    <a:pt x="7453547" y="514454"/>
                    <a:pt x="7402111" y="489688"/>
                  </a:cubicBezTo>
                  <a:cubicBezTo>
                    <a:pt x="7329722" y="453494"/>
                    <a:pt x="7254474" y="416346"/>
                    <a:pt x="7178274" y="382056"/>
                  </a:cubicBezTo>
                  <a:cubicBezTo>
                    <a:pt x="7171607" y="379198"/>
                    <a:pt x="7166844" y="372531"/>
                    <a:pt x="7164939" y="364911"/>
                  </a:cubicBezTo>
                  <a:cubicBezTo>
                    <a:pt x="7163986" y="357291"/>
                    <a:pt x="7165892" y="349671"/>
                    <a:pt x="7171607" y="344909"/>
                  </a:cubicBezTo>
                  <a:cubicBezTo>
                    <a:pt x="7223994" y="292521"/>
                    <a:pt x="7264952" y="235371"/>
                    <a:pt x="7304957" y="179173"/>
                  </a:cubicBezTo>
                  <a:cubicBezTo>
                    <a:pt x="7335436" y="136311"/>
                    <a:pt x="7365917" y="93448"/>
                    <a:pt x="7402111" y="51539"/>
                  </a:cubicBezTo>
                  <a:cubicBezTo>
                    <a:pt x="4982761" y="237276"/>
                    <a:pt x="2527216" y="262041"/>
                    <a:pt x="104056" y="123928"/>
                  </a:cubicBezTo>
                  <a:cubicBezTo>
                    <a:pt x="122154" y="151551"/>
                    <a:pt x="137394" y="180126"/>
                    <a:pt x="152634" y="207748"/>
                  </a:cubicBezTo>
                  <a:cubicBezTo>
                    <a:pt x="175494" y="249658"/>
                    <a:pt x="196449" y="289663"/>
                    <a:pt x="225976" y="324906"/>
                  </a:cubicBezTo>
                  <a:cubicBezTo>
                    <a:pt x="233596" y="334431"/>
                    <a:pt x="232644" y="347766"/>
                    <a:pt x="224071" y="356338"/>
                  </a:cubicBezTo>
                  <a:cubicBezTo>
                    <a:pt x="193591" y="385866"/>
                    <a:pt x="162159" y="424919"/>
                    <a:pt x="131679" y="462066"/>
                  </a:cubicBezTo>
                  <a:cubicBezTo>
                    <a:pt x="107866" y="491594"/>
                    <a:pt x="82149" y="522073"/>
                    <a:pt x="57384" y="548744"/>
                  </a:cubicBezTo>
                  <a:cubicBezTo>
                    <a:pt x="96436" y="571604"/>
                    <a:pt x="135489" y="601131"/>
                    <a:pt x="173589" y="629706"/>
                  </a:cubicBezTo>
                  <a:cubicBezTo>
                    <a:pt x="219309" y="663044"/>
                    <a:pt x="265981" y="698286"/>
                    <a:pt x="309796" y="721146"/>
                  </a:cubicBezTo>
                  <a:cubicBezTo>
                    <a:pt x="315511" y="724004"/>
                    <a:pt x="320274" y="729719"/>
                    <a:pt x="322179" y="736386"/>
                  </a:cubicBezTo>
                  <a:cubicBezTo>
                    <a:pt x="324084" y="743054"/>
                    <a:pt x="322179" y="749721"/>
                    <a:pt x="317416" y="755436"/>
                  </a:cubicBezTo>
                  <a:cubicBezTo>
                    <a:pt x="294556" y="784963"/>
                    <a:pt x="270744" y="822111"/>
                    <a:pt x="248836" y="858306"/>
                  </a:cubicBezTo>
                  <a:cubicBezTo>
                    <a:pt x="230739" y="886881"/>
                    <a:pt x="212641" y="916409"/>
                    <a:pt x="193591" y="943079"/>
                  </a:cubicBezTo>
                  <a:cubicBezTo>
                    <a:pt x="200259" y="945936"/>
                    <a:pt x="206926" y="949746"/>
                    <a:pt x="213594" y="952604"/>
                  </a:cubicBezTo>
                  <a:cubicBezTo>
                    <a:pt x="228834" y="959271"/>
                    <a:pt x="245026" y="966891"/>
                    <a:pt x="261219" y="976416"/>
                  </a:cubicBezTo>
                  <a:cubicBezTo>
                    <a:pt x="266934" y="980226"/>
                    <a:pt x="271696" y="985941"/>
                    <a:pt x="272649" y="993561"/>
                  </a:cubicBezTo>
                  <a:cubicBezTo>
                    <a:pt x="288841" y="1125959"/>
                    <a:pt x="303129" y="1254546"/>
                    <a:pt x="317416" y="1378371"/>
                  </a:cubicBezTo>
                  <a:cubicBezTo>
                    <a:pt x="331704" y="1502196"/>
                    <a:pt x="345991" y="1630784"/>
                    <a:pt x="362184" y="1763181"/>
                  </a:cubicBezTo>
                  <a:cubicBezTo>
                    <a:pt x="363136" y="1770801"/>
                    <a:pt x="360279" y="1778421"/>
                    <a:pt x="354564" y="1783184"/>
                  </a:cubicBezTo>
                  <a:cubicBezTo>
                    <a:pt x="313606" y="1820331"/>
                    <a:pt x="266934" y="1871766"/>
                    <a:pt x="222166" y="1920343"/>
                  </a:cubicBezTo>
                  <a:cubicBezTo>
                    <a:pt x="183114" y="1963206"/>
                    <a:pt x="143109" y="2007021"/>
                    <a:pt x="105961" y="2042264"/>
                  </a:cubicBezTo>
                  <a:cubicBezTo>
                    <a:pt x="136441" y="2068934"/>
                    <a:pt x="169779" y="2099414"/>
                    <a:pt x="202164" y="2128941"/>
                  </a:cubicBezTo>
                  <a:cubicBezTo>
                    <a:pt x="241216" y="2165136"/>
                    <a:pt x="281221" y="2201331"/>
                    <a:pt x="315511" y="2230859"/>
                  </a:cubicBezTo>
                  <a:cubicBezTo>
                    <a:pt x="324084" y="2238478"/>
                    <a:pt x="325989" y="2250861"/>
                    <a:pt x="320274" y="2260386"/>
                  </a:cubicBezTo>
                  <a:cubicBezTo>
                    <a:pt x="291699" y="2309916"/>
                    <a:pt x="265029" y="2358494"/>
                    <a:pt x="240264" y="2405166"/>
                  </a:cubicBezTo>
                  <a:cubicBezTo>
                    <a:pt x="218356" y="2446124"/>
                    <a:pt x="195496" y="2488034"/>
                    <a:pt x="170731" y="2530896"/>
                  </a:cubicBezTo>
                  <a:cubicBezTo>
                    <a:pt x="188829" y="2540421"/>
                    <a:pt x="205021" y="2548994"/>
                    <a:pt x="221214" y="2557566"/>
                  </a:cubicBezTo>
                  <a:cubicBezTo>
                    <a:pt x="243121" y="2568996"/>
                    <a:pt x="265029" y="2581378"/>
                    <a:pt x="291699" y="2593761"/>
                  </a:cubicBezTo>
                  <a:cubicBezTo>
                    <a:pt x="297414" y="2596619"/>
                    <a:pt x="302176" y="2602334"/>
                    <a:pt x="304081" y="2608049"/>
                  </a:cubicBezTo>
                  <a:cubicBezTo>
                    <a:pt x="344086" y="2750924"/>
                    <a:pt x="349801" y="2907134"/>
                    <a:pt x="356469" y="3056676"/>
                  </a:cubicBezTo>
                  <a:cubicBezTo>
                    <a:pt x="356469" y="3071916"/>
                    <a:pt x="357421" y="3086203"/>
                    <a:pt x="358374" y="3100491"/>
                  </a:cubicBezTo>
                  <a:close/>
                </a:path>
              </a:pathLst>
            </a:custGeom>
            <a:solidFill>
              <a:srgbClr val="454E5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C129F92C-5D3A-44F3-9527-6D98EFE6C09E}"/>
              </a:ext>
            </a:extLst>
          </p:cNvPr>
          <p:cNvSpPr txBox="1"/>
          <p:nvPr/>
        </p:nvSpPr>
        <p:spPr>
          <a:xfrm>
            <a:off x="6858000" y="2044418"/>
            <a:ext cx="453389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200" b="1" dirty="0">
                <a:solidFill>
                  <a:srgbClr val="002060"/>
                </a:solidFill>
                <a:latin typeface="Calibri" panose="020F0502020204030204"/>
              </a:rPr>
              <a:t>Chiếc mào không còn trên đầu gà mơ, còn cái cây lại có một bông hoa rực rỡ giống hệt chiếc mào gà.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Wave 23">
            <a:extLst>
              <a:ext uri="{FF2B5EF4-FFF2-40B4-BE49-F238E27FC236}">
                <a16:creationId xmlns:a16="http://schemas.microsoft.com/office/drawing/2014/main" id="{BD0C355E-C5A8-4B37-9F51-9A33647783FC}"/>
              </a:ext>
            </a:extLst>
          </p:cNvPr>
          <p:cNvSpPr/>
          <p:nvPr/>
        </p:nvSpPr>
        <p:spPr>
          <a:xfrm>
            <a:off x="2571890" y="191384"/>
            <a:ext cx="7435433" cy="1376107"/>
          </a:xfrm>
          <a:prstGeom prst="wave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Nội</a:t>
            </a: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dung</a:t>
            </a:r>
          </a:p>
        </p:txBody>
      </p:sp>
      <p:pic>
        <p:nvPicPr>
          <p:cNvPr id="25" name="Picture 24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1FB9C2A8-D21B-4ADC-AE4A-637CA1A6D6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43754" y="0"/>
            <a:ext cx="1650939" cy="1650941"/>
          </a:xfrm>
          <a:prstGeom prst="rect">
            <a:avLst/>
          </a:prstGeom>
        </p:spPr>
      </p:pic>
      <p:pic>
        <p:nvPicPr>
          <p:cNvPr id="26" name="Picture 25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A4891A35-1B3F-458C-8D30-6F6D54E04E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296" y="0"/>
            <a:ext cx="1650939" cy="165094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2E210D8-74F3-4F14-A42B-646A815BA6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762" y="2019299"/>
            <a:ext cx="5054506" cy="3286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342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1838325" y="1190625"/>
            <a:ext cx="8991600" cy="4676775"/>
          </a:xfrm>
          <a:prstGeom prst="ellipse">
            <a:avLst/>
          </a:prstGeom>
          <a:solidFill>
            <a:schemeClr val="bg1"/>
          </a:solidFill>
          <a:ln w="28575"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2845" y="2854325"/>
            <a:ext cx="5111995" cy="40894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3731" y="3048000"/>
            <a:ext cx="4762728" cy="38100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48" t="2682" r="4656" b="-2682"/>
          <a:stretch/>
        </p:blipFill>
        <p:spPr>
          <a:xfrm flipH="1">
            <a:off x="10324657" y="5006306"/>
            <a:ext cx="1867343" cy="203527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5102"/>
          <a:stretch/>
        </p:blipFill>
        <p:spPr>
          <a:xfrm flipH="1">
            <a:off x="0" y="5006306"/>
            <a:ext cx="1867343" cy="203527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3ACFBE6-5D0C-4EC6-960B-71C6178E3D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87987" y="2302643"/>
            <a:ext cx="5663675" cy="2786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2401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ói và nghe SỰ TÍCH HOA MÀO GÀ">
            <a:hlinkClick r:id="" action="ppaction://media"/>
            <a:extLst>
              <a:ext uri="{FF2B5EF4-FFF2-40B4-BE49-F238E27FC236}">
                <a16:creationId xmlns:a16="http://schemas.microsoft.com/office/drawing/2014/main" id="{ED2722B0-D8E4-45D1-9DAE-976AD67898A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9621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2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Hình chữ nhật: Góc Tròn 1">
            <a:extLst>
              <a:ext uri="{FF2B5EF4-FFF2-40B4-BE49-F238E27FC236}">
                <a16:creationId xmlns:a16="http://schemas.microsoft.com/office/drawing/2014/main" id="{D634F29B-8BD2-8006-E5EF-0F7CE82EFD48}"/>
              </a:ext>
            </a:extLst>
          </p:cNvPr>
          <p:cNvSpPr/>
          <p:nvPr/>
        </p:nvSpPr>
        <p:spPr>
          <a:xfrm>
            <a:off x="262281" y="159157"/>
            <a:ext cx="11714328" cy="6594068"/>
          </a:xfrm>
          <a:prstGeom prst="roundRect">
            <a:avLst/>
          </a:prstGeom>
          <a:solidFill>
            <a:srgbClr val="FFFFFF"/>
          </a:solidFill>
          <a:ln w="38100">
            <a:solidFill>
              <a:srgbClr val="002060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509D22-44B7-4883-837C-913DC2204A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1750" y="155946"/>
            <a:ext cx="6829425" cy="647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3100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Blank sign template with cute boy on white background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4144" y="1013818"/>
            <a:ext cx="3657600" cy="4634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9C4A010B-01D0-A1E1-1804-F4830845EF9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03596" y="-115201"/>
            <a:ext cx="714606" cy="714607"/>
          </a:xfrm>
          <a:prstGeom prst="rect">
            <a:avLst/>
          </a:prstGeom>
        </p:spPr>
      </p:pic>
      <p:pic>
        <p:nvPicPr>
          <p:cNvPr id="11" name="Picture 18">
            <a:extLst>
              <a:ext uri="{FF2B5EF4-FFF2-40B4-BE49-F238E27FC236}">
                <a16:creationId xmlns:a16="http://schemas.microsoft.com/office/drawing/2014/main" id="{670AC932-8512-FAB0-24FD-715C7CB243C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6422"/>
          <a:stretch/>
        </p:blipFill>
        <p:spPr>
          <a:xfrm>
            <a:off x="10331355" y="2718333"/>
            <a:ext cx="1860645" cy="1727702"/>
          </a:xfrm>
          <a:prstGeom prst="rect">
            <a:avLst/>
          </a:prstGeom>
        </p:spPr>
      </p:pic>
      <p:pic>
        <p:nvPicPr>
          <p:cNvPr id="12" name="Picture 18">
            <a:extLst>
              <a:ext uri="{FF2B5EF4-FFF2-40B4-BE49-F238E27FC236}">
                <a16:creationId xmlns:a16="http://schemas.microsoft.com/office/drawing/2014/main" id="{670AC932-8512-FAB0-24FD-715C7CB243C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6422"/>
          <a:stretch/>
        </p:blipFill>
        <p:spPr>
          <a:xfrm>
            <a:off x="0" y="2718333"/>
            <a:ext cx="1860645" cy="172770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0150D5B-FF37-438A-A0FC-D707036036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38524" y="4024273"/>
            <a:ext cx="1943101" cy="127482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4D53832-DDDE-44D4-90D0-1B14061D0E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04226" y="2124736"/>
            <a:ext cx="3603048" cy="2322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188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Hình chữ nhật: Góc Tròn 1">
            <a:extLst>
              <a:ext uri="{FF2B5EF4-FFF2-40B4-BE49-F238E27FC236}">
                <a16:creationId xmlns:a16="http://schemas.microsoft.com/office/drawing/2014/main" id="{D634F29B-8BD2-8006-E5EF-0F7CE82EFD48}"/>
              </a:ext>
            </a:extLst>
          </p:cNvPr>
          <p:cNvSpPr/>
          <p:nvPr/>
        </p:nvSpPr>
        <p:spPr>
          <a:xfrm>
            <a:off x="277058" y="204716"/>
            <a:ext cx="11714328" cy="6441099"/>
          </a:xfrm>
          <a:prstGeom prst="roundRect">
            <a:avLst/>
          </a:prstGeom>
          <a:solidFill>
            <a:srgbClr val="FFFFFF"/>
          </a:solidFill>
          <a:ln w="38100">
            <a:solidFill>
              <a:srgbClr val="002060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90DFD610-B83D-4EC1-B82D-7220E90CBC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79262" y="1924050"/>
            <a:ext cx="6155678" cy="4038599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4A707968-02AC-4DA7-BDB8-3F241AE063F4}"/>
              </a:ext>
            </a:extLst>
          </p:cNvPr>
          <p:cNvSpPr txBox="1"/>
          <p:nvPr/>
        </p:nvSpPr>
        <p:spPr>
          <a:xfrm>
            <a:off x="3809624" y="721688"/>
            <a:ext cx="4317346" cy="646331"/>
          </a:xfrm>
          <a:custGeom>
            <a:avLst/>
            <a:gdLst>
              <a:gd name="connsiteX0" fmla="*/ 0 w 4317346"/>
              <a:gd name="connsiteY0" fmla="*/ 0 h 646331"/>
              <a:gd name="connsiteX1" fmla="*/ 539668 w 4317346"/>
              <a:gd name="connsiteY1" fmla="*/ 0 h 646331"/>
              <a:gd name="connsiteX2" fmla="*/ 992990 w 4317346"/>
              <a:gd name="connsiteY2" fmla="*/ 0 h 646331"/>
              <a:gd name="connsiteX3" fmla="*/ 1446311 w 4317346"/>
              <a:gd name="connsiteY3" fmla="*/ 0 h 646331"/>
              <a:gd name="connsiteX4" fmla="*/ 1856459 w 4317346"/>
              <a:gd name="connsiteY4" fmla="*/ 0 h 646331"/>
              <a:gd name="connsiteX5" fmla="*/ 2482474 w 4317346"/>
              <a:gd name="connsiteY5" fmla="*/ 0 h 646331"/>
              <a:gd name="connsiteX6" fmla="*/ 2978969 w 4317346"/>
              <a:gd name="connsiteY6" fmla="*/ 0 h 646331"/>
              <a:gd name="connsiteX7" fmla="*/ 3604984 w 4317346"/>
              <a:gd name="connsiteY7" fmla="*/ 0 h 646331"/>
              <a:gd name="connsiteX8" fmla="*/ 4317346 w 4317346"/>
              <a:gd name="connsiteY8" fmla="*/ 0 h 646331"/>
              <a:gd name="connsiteX9" fmla="*/ 4317346 w 4317346"/>
              <a:gd name="connsiteY9" fmla="*/ 316702 h 646331"/>
              <a:gd name="connsiteX10" fmla="*/ 4317346 w 4317346"/>
              <a:gd name="connsiteY10" fmla="*/ 646331 h 646331"/>
              <a:gd name="connsiteX11" fmla="*/ 3864025 w 4317346"/>
              <a:gd name="connsiteY11" fmla="*/ 646331 h 646331"/>
              <a:gd name="connsiteX12" fmla="*/ 3453877 w 4317346"/>
              <a:gd name="connsiteY12" fmla="*/ 646331 h 646331"/>
              <a:gd name="connsiteX13" fmla="*/ 2957382 w 4317346"/>
              <a:gd name="connsiteY13" fmla="*/ 646331 h 646331"/>
              <a:gd name="connsiteX14" fmla="*/ 2374540 w 4317346"/>
              <a:gd name="connsiteY14" fmla="*/ 646331 h 646331"/>
              <a:gd name="connsiteX15" fmla="*/ 1748525 w 4317346"/>
              <a:gd name="connsiteY15" fmla="*/ 646331 h 646331"/>
              <a:gd name="connsiteX16" fmla="*/ 1295204 w 4317346"/>
              <a:gd name="connsiteY16" fmla="*/ 646331 h 646331"/>
              <a:gd name="connsiteX17" fmla="*/ 798709 w 4317346"/>
              <a:gd name="connsiteY17" fmla="*/ 646331 h 646331"/>
              <a:gd name="connsiteX18" fmla="*/ 0 w 4317346"/>
              <a:gd name="connsiteY18" fmla="*/ 646331 h 646331"/>
              <a:gd name="connsiteX19" fmla="*/ 0 w 4317346"/>
              <a:gd name="connsiteY19" fmla="*/ 329629 h 646331"/>
              <a:gd name="connsiteX20" fmla="*/ 0 w 4317346"/>
              <a:gd name="connsiteY20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317346" h="646331" fill="none" extrusionOk="0">
                <a:moveTo>
                  <a:pt x="0" y="0"/>
                </a:moveTo>
                <a:cubicBezTo>
                  <a:pt x="187299" y="-23247"/>
                  <a:pt x="298956" y="40463"/>
                  <a:pt x="539668" y="0"/>
                </a:cubicBezTo>
                <a:cubicBezTo>
                  <a:pt x="780380" y="-40463"/>
                  <a:pt x="768393" y="50924"/>
                  <a:pt x="992990" y="0"/>
                </a:cubicBezTo>
                <a:cubicBezTo>
                  <a:pt x="1217587" y="-50924"/>
                  <a:pt x="1307654" y="17716"/>
                  <a:pt x="1446311" y="0"/>
                </a:cubicBezTo>
                <a:cubicBezTo>
                  <a:pt x="1584968" y="-17716"/>
                  <a:pt x="1716214" y="13608"/>
                  <a:pt x="1856459" y="0"/>
                </a:cubicBezTo>
                <a:cubicBezTo>
                  <a:pt x="1996704" y="-13608"/>
                  <a:pt x="2294056" y="56179"/>
                  <a:pt x="2482474" y="0"/>
                </a:cubicBezTo>
                <a:cubicBezTo>
                  <a:pt x="2670893" y="-56179"/>
                  <a:pt x="2803736" y="5368"/>
                  <a:pt x="2978969" y="0"/>
                </a:cubicBezTo>
                <a:cubicBezTo>
                  <a:pt x="3154203" y="-5368"/>
                  <a:pt x="3424005" y="57460"/>
                  <a:pt x="3604984" y="0"/>
                </a:cubicBezTo>
                <a:cubicBezTo>
                  <a:pt x="3785963" y="-57460"/>
                  <a:pt x="4165723" y="81165"/>
                  <a:pt x="4317346" y="0"/>
                </a:cubicBezTo>
                <a:cubicBezTo>
                  <a:pt x="4341316" y="139530"/>
                  <a:pt x="4302784" y="164954"/>
                  <a:pt x="4317346" y="316702"/>
                </a:cubicBezTo>
                <a:cubicBezTo>
                  <a:pt x="4331908" y="468450"/>
                  <a:pt x="4313153" y="569259"/>
                  <a:pt x="4317346" y="646331"/>
                </a:cubicBezTo>
                <a:cubicBezTo>
                  <a:pt x="4220631" y="684881"/>
                  <a:pt x="4035846" y="605773"/>
                  <a:pt x="3864025" y="646331"/>
                </a:cubicBezTo>
                <a:cubicBezTo>
                  <a:pt x="3692204" y="686889"/>
                  <a:pt x="3580413" y="609378"/>
                  <a:pt x="3453877" y="646331"/>
                </a:cubicBezTo>
                <a:cubicBezTo>
                  <a:pt x="3327341" y="683284"/>
                  <a:pt x="3084280" y="592558"/>
                  <a:pt x="2957382" y="646331"/>
                </a:cubicBezTo>
                <a:cubicBezTo>
                  <a:pt x="2830484" y="700104"/>
                  <a:pt x="2560622" y="580586"/>
                  <a:pt x="2374540" y="646331"/>
                </a:cubicBezTo>
                <a:cubicBezTo>
                  <a:pt x="2188458" y="712076"/>
                  <a:pt x="2042684" y="636587"/>
                  <a:pt x="1748525" y="646331"/>
                </a:cubicBezTo>
                <a:cubicBezTo>
                  <a:pt x="1454367" y="656075"/>
                  <a:pt x="1420051" y="642353"/>
                  <a:pt x="1295204" y="646331"/>
                </a:cubicBezTo>
                <a:cubicBezTo>
                  <a:pt x="1170357" y="650309"/>
                  <a:pt x="932595" y="588615"/>
                  <a:pt x="798709" y="646331"/>
                </a:cubicBezTo>
                <a:cubicBezTo>
                  <a:pt x="664824" y="704047"/>
                  <a:pt x="214525" y="578463"/>
                  <a:pt x="0" y="646331"/>
                </a:cubicBezTo>
                <a:cubicBezTo>
                  <a:pt x="-11980" y="542201"/>
                  <a:pt x="5057" y="417579"/>
                  <a:pt x="0" y="329629"/>
                </a:cubicBezTo>
                <a:cubicBezTo>
                  <a:pt x="-5057" y="241679"/>
                  <a:pt x="14419" y="86195"/>
                  <a:pt x="0" y="0"/>
                </a:cubicBezTo>
                <a:close/>
              </a:path>
              <a:path w="4317346" h="646331" stroke="0" extrusionOk="0">
                <a:moveTo>
                  <a:pt x="0" y="0"/>
                </a:moveTo>
                <a:cubicBezTo>
                  <a:pt x="181818" y="-18011"/>
                  <a:pt x="310103" y="36214"/>
                  <a:pt x="453321" y="0"/>
                </a:cubicBezTo>
                <a:cubicBezTo>
                  <a:pt x="596539" y="-36214"/>
                  <a:pt x="764644" y="4069"/>
                  <a:pt x="863469" y="0"/>
                </a:cubicBezTo>
                <a:cubicBezTo>
                  <a:pt x="962294" y="-4069"/>
                  <a:pt x="1352209" y="41033"/>
                  <a:pt x="1489484" y="0"/>
                </a:cubicBezTo>
                <a:cubicBezTo>
                  <a:pt x="1626760" y="-41033"/>
                  <a:pt x="1872865" y="18825"/>
                  <a:pt x="2029153" y="0"/>
                </a:cubicBezTo>
                <a:cubicBezTo>
                  <a:pt x="2185441" y="-18825"/>
                  <a:pt x="2383989" y="14751"/>
                  <a:pt x="2482474" y="0"/>
                </a:cubicBezTo>
                <a:cubicBezTo>
                  <a:pt x="2580959" y="-14751"/>
                  <a:pt x="2722830" y="31120"/>
                  <a:pt x="2935795" y="0"/>
                </a:cubicBezTo>
                <a:cubicBezTo>
                  <a:pt x="3148760" y="-31120"/>
                  <a:pt x="3199739" y="5083"/>
                  <a:pt x="3345943" y="0"/>
                </a:cubicBezTo>
                <a:cubicBezTo>
                  <a:pt x="3492147" y="-5083"/>
                  <a:pt x="3620937" y="45358"/>
                  <a:pt x="3799264" y="0"/>
                </a:cubicBezTo>
                <a:cubicBezTo>
                  <a:pt x="3977591" y="-45358"/>
                  <a:pt x="4090474" y="61126"/>
                  <a:pt x="4317346" y="0"/>
                </a:cubicBezTo>
                <a:cubicBezTo>
                  <a:pt x="4343336" y="90740"/>
                  <a:pt x="4283520" y="179350"/>
                  <a:pt x="4317346" y="336092"/>
                </a:cubicBezTo>
                <a:cubicBezTo>
                  <a:pt x="4351172" y="492834"/>
                  <a:pt x="4293518" y="574574"/>
                  <a:pt x="4317346" y="646331"/>
                </a:cubicBezTo>
                <a:cubicBezTo>
                  <a:pt x="4112435" y="682309"/>
                  <a:pt x="4008816" y="616239"/>
                  <a:pt x="3907198" y="646331"/>
                </a:cubicBezTo>
                <a:cubicBezTo>
                  <a:pt x="3805580" y="676423"/>
                  <a:pt x="3512627" y="589444"/>
                  <a:pt x="3324356" y="646331"/>
                </a:cubicBezTo>
                <a:cubicBezTo>
                  <a:pt x="3136085" y="703218"/>
                  <a:pt x="2983409" y="626977"/>
                  <a:pt x="2871035" y="646331"/>
                </a:cubicBezTo>
                <a:cubicBezTo>
                  <a:pt x="2758661" y="665685"/>
                  <a:pt x="2571517" y="628190"/>
                  <a:pt x="2460887" y="646331"/>
                </a:cubicBezTo>
                <a:cubicBezTo>
                  <a:pt x="2350257" y="664472"/>
                  <a:pt x="2114965" y="632785"/>
                  <a:pt x="2007566" y="646331"/>
                </a:cubicBezTo>
                <a:cubicBezTo>
                  <a:pt x="1900167" y="659877"/>
                  <a:pt x="1636085" y="625941"/>
                  <a:pt x="1511071" y="646331"/>
                </a:cubicBezTo>
                <a:cubicBezTo>
                  <a:pt x="1386057" y="666721"/>
                  <a:pt x="1113097" y="610600"/>
                  <a:pt x="971403" y="646331"/>
                </a:cubicBezTo>
                <a:cubicBezTo>
                  <a:pt x="829709" y="682062"/>
                  <a:pt x="731365" y="639042"/>
                  <a:pt x="518082" y="646331"/>
                </a:cubicBezTo>
                <a:cubicBezTo>
                  <a:pt x="304799" y="653620"/>
                  <a:pt x="137178" y="628841"/>
                  <a:pt x="0" y="646331"/>
                </a:cubicBezTo>
                <a:cubicBezTo>
                  <a:pt x="-17491" y="499994"/>
                  <a:pt x="25690" y="471144"/>
                  <a:pt x="0" y="336092"/>
                </a:cubicBezTo>
                <a:cubicBezTo>
                  <a:pt x="-25690" y="201040"/>
                  <a:pt x="2446" y="69564"/>
                  <a:pt x="0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88751525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2C78C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2C78C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2C78C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tích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2C78C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2C78C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2C78C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2C78C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mào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2C78C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2C78C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gà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2C78C7">
                  <a:lumMod val="50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4" name="Freeform 7">
            <a:extLst>
              <a:ext uri="{FF2B5EF4-FFF2-40B4-BE49-F238E27FC236}">
                <a16:creationId xmlns:a16="http://schemas.microsoft.com/office/drawing/2014/main" id="{51B00987-3CE6-421B-BFF8-DD9E3E7EDB75}"/>
              </a:ext>
            </a:extLst>
          </p:cNvPr>
          <p:cNvSpPr>
            <a:spLocks noEditPoints="1"/>
          </p:cNvSpPr>
          <p:nvPr/>
        </p:nvSpPr>
        <p:spPr bwMode="auto">
          <a:xfrm flipH="1" flipV="1">
            <a:off x="8591550" y="1812058"/>
            <a:ext cx="2726360" cy="2914305"/>
          </a:xfrm>
          <a:custGeom>
            <a:avLst/>
            <a:gdLst>
              <a:gd name="T0" fmla="*/ 24 w 653"/>
              <a:gd name="T1" fmla="*/ 574 h 645"/>
              <a:gd name="T2" fmla="*/ 96 w 653"/>
              <a:gd name="T3" fmla="*/ 613 h 645"/>
              <a:gd name="T4" fmla="*/ 565 w 653"/>
              <a:gd name="T5" fmla="*/ 628 h 645"/>
              <a:gd name="T6" fmla="*/ 623 w 653"/>
              <a:gd name="T7" fmla="*/ 584 h 645"/>
              <a:gd name="T8" fmla="*/ 620 w 653"/>
              <a:gd name="T9" fmla="*/ 583 h 645"/>
              <a:gd name="T10" fmla="*/ 620 w 653"/>
              <a:gd name="T11" fmla="*/ 583 h 645"/>
              <a:gd name="T12" fmla="*/ 625 w 653"/>
              <a:gd name="T13" fmla="*/ 582 h 645"/>
              <a:gd name="T14" fmla="*/ 643 w 653"/>
              <a:gd name="T15" fmla="*/ 129 h 645"/>
              <a:gd name="T16" fmla="*/ 384 w 653"/>
              <a:gd name="T17" fmla="*/ 3 h 645"/>
              <a:gd name="T18" fmla="*/ 320 w 653"/>
              <a:gd name="T19" fmla="*/ 2 h 645"/>
              <a:gd name="T20" fmla="*/ 12 w 653"/>
              <a:gd name="T21" fmla="*/ 112 h 645"/>
              <a:gd name="T22" fmla="*/ 17 w 653"/>
              <a:gd name="T23" fmla="*/ 556 h 645"/>
              <a:gd name="T24" fmla="*/ 494 w 653"/>
              <a:gd name="T25" fmla="*/ 629 h 645"/>
              <a:gd name="T26" fmla="*/ 613 w 653"/>
              <a:gd name="T27" fmla="*/ 594 h 645"/>
              <a:gd name="T28" fmla="*/ 614 w 653"/>
              <a:gd name="T29" fmla="*/ 593 h 645"/>
              <a:gd name="T30" fmla="*/ 597 w 653"/>
              <a:gd name="T31" fmla="*/ 594 h 645"/>
              <a:gd name="T32" fmla="*/ 597 w 653"/>
              <a:gd name="T33" fmla="*/ 594 h 645"/>
              <a:gd name="T34" fmla="*/ 610 w 653"/>
              <a:gd name="T35" fmla="*/ 573 h 645"/>
              <a:gd name="T36" fmla="*/ 616 w 653"/>
              <a:gd name="T37" fmla="*/ 575 h 645"/>
              <a:gd name="T38" fmla="*/ 633 w 653"/>
              <a:gd name="T39" fmla="*/ 522 h 645"/>
              <a:gd name="T40" fmla="*/ 629 w 653"/>
              <a:gd name="T41" fmla="*/ 103 h 645"/>
              <a:gd name="T42" fmla="*/ 636 w 653"/>
              <a:gd name="T43" fmla="*/ 157 h 645"/>
              <a:gd name="T44" fmla="*/ 626 w 653"/>
              <a:gd name="T45" fmla="*/ 89 h 645"/>
              <a:gd name="T46" fmla="*/ 575 w 653"/>
              <a:gd name="T47" fmla="*/ 29 h 645"/>
              <a:gd name="T48" fmla="*/ 611 w 653"/>
              <a:gd name="T49" fmla="*/ 55 h 645"/>
              <a:gd name="T50" fmla="*/ 608 w 653"/>
              <a:gd name="T51" fmla="*/ 53 h 645"/>
              <a:gd name="T52" fmla="*/ 394 w 653"/>
              <a:gd name="T53" fmla="*/ 12 h 645"/>
              <a:gd name="T54" fmla="*/ 266 w 653"/>
              <a:gd name="T55" fmla="*/ 11 h 645"/>
              <a:gd name="T56" fmla="*/ 237 w 653"/>
              <a:gd name="T57" fmla="*/ 12 h 645"/>
              <a:gd name="T58" fmla="*/ 202 w 653"/>
              <a:gd name="T59" fmla="*/ 13 h 645"/>
              <a:gd name="T60" fmla="*/ 202 w 653"/>
              <a:gd name="T61" fmla="*/ 14 h 645"/>
              <a:gd name="T62" fmla="*/ 11 w 653"/>
              <a:gd name="T63" fmla="*/ 209 h 645"/>
              <a:gd name="T64" fmla="*/ 116 w 653"/>
              <a:gd name="T65" fmla="*/ 19 h 645"/>
              <a:gd name="T66" fmla="*/ 70 w 653"/>
              <a:gd name="T67" fmla="*/ 34 h 645"/>
              <a:gd name="T68" fmla="*/ 49 w 653"/>
              <a:gd name="T69" fmla="*/ 61 h 645"/>
              <a:gd name="T70" fmla="*/ 574 w 653"/>
              <a:gd name="T71" fmla="*/ 43 h 645"/>
              <a:gd name="T72" fmla="*/ 631 w 653"/>
              <a:gd name="T73" fmla="*/ 128 h 645"/>
              <a:gd name="T74" fmla="*/ 640 w 653"/>
              <a:gd name="T75" fmla="*/ 198 h 645"/>
              <a:gd name="T76" fmla="*/ 638 w 653"/>
              <a:gd name="T77" fmla="*/ 398 h 645"/>
              <a:gd name="T78" fmla="*/ 631 w 653"/>
              <a:gd name="T79" fmla="*/ 145 h 645"/>
              <a:gd name="T80" fmla="*/ 628 w 653"/>
              <a:gd name="T81" fmla="*/ 518 h 645"/>
              <a:gd name="T82" fmla="*/ 311 w 653"/>
              <a:gd name="T83" fmla="*/ 625 h 645"/>
              <a:gd name="T84" fmla="*/ 47 w 653"/>
              <a:gd name="T85" fmla="*/ 553 h 645"/>
              <a:gd name="T86" fmla="*/ 26 w 653"/>
              <a:gd name="T87" fmla="*/ 213 h 645"/>
              <a:gd name="T88" fmla="*/ 17 w 653"/>
              <a:gd name="T89" fmla="*/ 259 h 645"/>
              <a:gd name="T90" fmla="*/ 48 w 653"/>
              <a:gd name="T91" fmla="*/ 563 h 645"/>
              <a:gd name="T92" fmla="*/ 22 w 653"/>
              <a:gd name="T93" fmla="*/ 551 h 645"/>
              <a:gd name="T94" fmla="*/ 11 w 653"/>
              <a:gd name="T95" fmla="*/ 209 h 6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653" h="645">
                <a:moveTo>
                  <a:pt x="17" y="556"/>
                </a:moveTo>
                <a:cubicBezTo>
                  <a:pt x="19" y="562"/>
                  <a:pt x="20" y="569"/>
                  <a:pt x="24" y="574"/>
                </a:cubicBezTo>
                <a:cubicBezTo>
                  <a:pt x="28" y="579"/>
                  <a:pt x="22" y="564"/>
                  <a:pt x="24" y="561"/>
                </a:cubicBezTo>
                <a:cubicBezTo>
                  <a:pt x="31" y="593"/>
                  <a:pt x="59" y="613"/>
                  <a:pt x="96" y="613"/>
                </a:cubicBezTo>
                <a:cubicBezTo>
                  <a:pt x="166" y="627"/>
                  <a:pt x="244" y="626"/>
                  <a:pt x="318" y="636"/>
                </a:cubicBezTo>
                <a:cubicBezTo>
                  <a:pt x="402" y="632"/>
                  <a:pt x="494" y="645"/>
                  <a:pt x="565" y="628"/>
                </a:cubicBezTo>
                <a:cubicBezTo>
                  <a:pt x="577" y="625"/>
                  <a:pt x="588" y="622"/>
                  <a:pt x="598" y="615"/>
                </a:cubicBezTo>
                <a:cubicBezTo>
                  <a:pt x="608" y="607"/>
                  <a:pt x="615" y="596"/>
                  <a:pt x="623" y="584"/>
                </a:cubicBezTo>
                <a:cubicBezTo>
                  <a:pt x="623" y="584"/>
                  <a:pt x="623" y="583"/>
                  <a:pt x="624" y="583"/>
                </a:cubicBezTo>
                <a:cubicBezTo>
                  <a:pt x="620" y="583"/>
                  <a:pt x="620" y="583"/>
                  <a:pt x="620" y="583"/>
                </a:cubicBezTo>
                <a:cubicBezTo>
                  <a:pt x="621" y="584"/>
                  <a:pt x="621" y="585"/>
                  <a:pt x="620" y="585"/>
                </a:cubicBezTo>
                <a:cubicBezTo>
                  <a:pt x="620" y="583"/>
                  <a:pt x="620" y="583"/>
                  <a:pt x="620" y="583"/>
                </a:cubicBezTo>
                <a:cubicBezTo>
                  <a:pt x="621" y="581"/>
                  <a:pt x="621" y="580"/>
                  <a:pt x="622" y="578"/>
                </a:cubicBezTo>
                <a:cubicBezTo>
                  <a:pt x="624" y="575"/>
                  <a:pt x="624" y="581"/>
                  <a:pt x="625" y="582"/>
                </a:cubicBezTo>
                <a:cubicBezTo>
                  <a:pt x="646" y="533"/>
                  <a:pt x="647" y="462"/>
                  <a:pt x="649" y="397"/>
                </a:cubicBezTo>
                <a:cubicBezTo>
                  <a:pt x="653" y="309"/>
                  <a:pt x="651" y="214"/>
                  <a:pt x="643" y="129"/>
                </a:cubicBezTo>
                <a:cubicBezTo>
                  <a:pt x="637" y="63"/>
                  <a:pt x="606" y="17"/>
                  <a:pt x="540" y="8"/>
                </a:cubicBezTo>
                <a:cubicBezTo>
                  <a:pt x="491" y="1"/>
                  <a:pt x="435" y="1"/>
                  <a:pt x="384" y="3"/>
                </a:cubicBezTo>
                <a:cubicBezTo>
                  <a:pt x="362" y="4"/>
                  <a:pt x="342" y="3"/>
                  <a:pt x="321" y="5"/>
                </a:cubicBezTo>
                <a:cubicBezTo>
                  <a:pt x="320" y="2"/>
                  <a:pt x="320" y="2"/>
                  <a:pt x="320" y="2"/>
                </a:cubicBezTo>
                <a:cubicBezTo>
                  <a:pt x="235" y="6"/>
                  <a:pt x="139" y="0"/>
                  <a:pt x="67" y="21"/>
                </a:cubicBezTo>
                <a:cubicBezTo>
                  <a:pt x="32" y="32"/>
                  <a:pt x="14" y="67"/>
                  <a:pt x="12" y="112"/>
                </a:cubicBezTo>
                <a:cubicBezTo>
                  <a:pt x="7" y="209"/>
                  <a:pt x="0" y="315"/>
                  <a:pt x="4" y="410"/>
                </a:cubicBezTo>
                <a:cubicBezTo>
                  <a:pt x="6" y="460"/>
                  <a:pt x="6" y="512"/>
                  <a:pt x="17" y="556"/>
                </a:cubicBezTo>
                <a:close/>
                <a:moveTo>
                  <a:pt x="484" y="627"/>
                </a:moveTo>
                <a:cubicBezTo>
                  <a:pt x="487" y="628"/>
                  <a:pt x="493" y="626"/>
                  <a:pt x="494" y="629"/>
                </a:cubicBezTo>
                <a:cubicBezTo>
                  <a:pt x="491" y="629"/>
                  <a:pt x="487" y="629"/>
                  <a:pt x="484" y="627"/>
                </a:cubicBezTo>
                <a:close/>
                <a:moveTo>
                  <a:pt x="613" y="594"/>
                </a:moveTo>
                <a:cubicBezTo>
                  <a:pt x="603" y="606"/>
                  <a:pt x="589" y="613"/>
                  <a:pt x="572" y="617"/>
                </a:cubicBezTo>
                <a:cubicBezTo>
                  <a:pt x="586" y="609"/>
                  <a:pt x="603" y="603"/>
                  <a:pt x="614" y="593"/>
                </a:cubicBezTo>
                <a:cubicBezTo>
                  <a:pt x="613" y="593"/>
                  <a:pt x="613" y="594"/>
                  <a:pt x="613" y="594"/>
                </a:cubicBezTo>
                <a:close/>
                <a:moveTo>
                  <a:pt x="597" y="594"/>
                </a:moveTo>
                <a:cubicBezTo>
                  <a:pt x="597" y="592"/>
                  <a:pt x="600" y="590"/>
                  <a:pt x="601" y="589"/>
                </a:cubicBezTo>
                <a:cubicBezTo>
                  <a:pt x="601" y="593"/>
                  <a:pt x="601" y="594"/>
                  <a:pt x="597" y="594"/>
                </a:cubicBezTo>
                <a:close/>
                <a:moveTo>
                  <a:pt x="606" y="582"/>
                </a:moveTo>
                <a:cubicBezTo>
                  <a:pt x="610" y="573"/>
                  <a:pt x="610" y="573"/>
                  <a:pt x="610" y="573"/>
                </a:cubicBezTo>
                <a:cubicBezTo>
                  <a:pt x="611" y="577"/>
                  <a:pt x="609" y="580"/>
                  <a:pt x="606" y="582"/>
                </a:cubicBezTo>
                <a:close/>
                <a:moveTo>
                  <a:pt x="616" y="575"/>
                </a:moveTo>
                <a:cubicBezTo>
                  <a:pt x="631" y="526"/>
                  <a:pt x="631" y="526"/>
                  <a:pt x="631" y="526"/>
                </a:cubicBezTo>
                <a:cubicBezTo>
                  <a:pt x="631" y="526"/>
                  <a:pt x="631" y="523"/>
                  <a:pt x="633" y="522"/>
                </a:cubicBezTo>
                <a:cubicBezTo>
                  <a:pt x="631" y="543"/>
                  <a:pt x="624" y="560"/>
                  <a:pt x="616" y="575"/>
                </a:cubicBezTo>
                <a:close/>
                <a:moveTo>
                  <a:pt x="629" y="103"/>
                </a:moveTo>
                <a:cubicBezTo>
                  <a:pt x="630" y="103"/>
                  <a:pt x="631" y="106"/>
                  <a:pt x="632" y="107"/>
                </a:cubicBezTo>
                <a:cubicBezTo>
                  <a:pt x="634" y="122"/>
                  <a:pt x="638" y="139"/>
                  <a:pt x="636" y="157"/>
                </a:cubicBezTo>
                <a:cubicBezTo>
                  <a:pt x="636" y="137"/>
                  <a:pt x="632" y="120"/>
                  <a:pt x="629" y="103"/>
                </a:cubicBezTo>
                <a:cubicBezTo>
                  <a:pt x="627" y="99"/>
                  <a:pt x="627" y="94"/>
                  <a:pt x="626" y="89"/>
                </a:cubicBezTo>
                <a:cubicBezTo>
                  <a:pt x="629" y="93"/>
                  <a:pt x="630" y="98"/>
                  <a:pt x="629" y="103"/>
                </a:cubicBezTo>
                <a:close/>
                <a:moveTo>
                  <a:pt x="575" y="29"/>
                </a:moveTo>
                <a:cubicBezTo>
                  <a:pt x="588" y="34"/>
                  <a:pt x="600" y="42"/>
                  <a:pt x="608" y="53"/>
                </a:cubicBezTo>
                <a:cubicBezTo>
                  <a:pt x="609" y="54"/>
                  <a:pt x="610" y="54"/>
                  <a:pt x="611" y="55"/>
                </a:cubicBezTo>
                <a:cubicBezTo>
                  <a:pt x="610" y="56"/>
                  <a:pt x="609" y="54"/>
                  <a:pt x="609" y="55"/>
                </a:cubicBezTo>
                <a:cubicBezTo>
                  <a:pt x="609" y="54"/>
                  <a:pt x="609" y="54"/>
                  <a:pt x="608" y="53"/>
                </a:cubicBezTo>
                <a:cubicBezTo>
                  <a:pt x="577" y="29"/>
                  <a:pt x="528" y="22"/>
                  <a:pt x="474" y="19"/>
                </a:cubicBezTo>
                <a:cubicBezTo>
                  <a:pt x="449" y="18"/>
                  <a:pt x="422" y="14"/>
                  <a:pt x="394" y="12"/>
                </a:cubicBezTo>
                <a:cubicBezTo>
                  <a:pt x="457" y="8"/>
                  <a:pt x="528" y="8"/>
                  <a:pt x="575" y="29"/>
                </a:cubicBezTo>
                <a:close/>
                <a:moveTo>
                  <a:pt x="266" y="11"/>
                </a:moveTo>
                <a:cubicBezTo>
                  <a:pt x="263" y="13"/>
                  <a:pt x="258" y="14"/>
                  <a:pt x="254" y="13"/>
                </a:cubicBezTo>
                <a:cubicBezTo>
                  <a:pt x="251" y="12"/>
                  <a:pt x="240" y="13"/>
                  <a:pt x="237" y="12"/>
                </a:cubicBezTo>
                <a:cubicBezTo>
                  <a:pt x="245" y="11"/>
                  <a:pt x="256" y="12"/>
                  <a:pt x="266" y="11"/>
                </a:cubicBezTo>
                <a:close/>
                <a:moveTo>
                  <a:pt x="202" y="13"/>
                </a:moveTo>
                <a:cubicBezTo>
                  <a:pt x="236" y="13"/>
                  <a:pt x="236" y="13"/>
                  <a:pt x="236" y="13"/>
                </a:cubicBezTo>
                <a:cubicBezTo>
                  <a:pt x="202" y="14"/>
                  <a:pt x="202" y="14"/>
                  <a:pt x="202" y="14"/>
                </a:cubicBezTo>
                <a:lnTo>
                  <a:pt x="202" y="13"/>
                </a:lnTo>
                <a:close/>
                <a:moveTo>
                  <a:pt x="11" y="209"/>
                </a:moveTo>
                <a:cubicBezTo>
                  <a:pt x="13" y="151"/>
                  <a:pt x="16" y="95"/>
                  <a:pt x="35" y="55"/>
                </a:cubicBezTo>
                <a:cubicBezTo>
                  <a:pt x="47" y="30"/>
                  <a:pt x="81" y="23"/>
                  <a:pt x="116" y="19"/>
                </a:cubicBezTo>
                <a:cubicBezTo>
                  <a:pt x="142" y="16"/>
                  <a:pt x="170" y="11"/>
                  <a:pt x="199" y="14"/>
                </a:cubicBezTo>
                <a:cubicBezTo>
                  <a:pt x="152" y="18"/>
                  <a:pt x="105" y="18"/>
                  <a:pt x="70" y="34"/>
                </a:cubicBezTo>
                <a:cubicBezTo>
                  <a:pt x="50" y="44"/>
                  <a:pt x="37" y="66"/>
                  <a:pt x="37" y="94"/>
                </a:cubicBezTo>
                <a:cubicBezTo>
                  <a:pt x="39" y="83"/>
                  <a:pt x="42" y="70"/>
                  <a:pt x="49" y="61"/>
                </a:cubicBezTo>
                <a:cubicBezTo>
                  <a:pt x="64" y="41"/>
                  <a:pt x="91" y="31"/>
                  <a:pt x="125" y="28"/>
                </a:cubicBezTo>
                <a:cubicBezTo>
                  <a:pt x="271" y="16"/>
                  <a:pt x="444" y="12"/>
                  <a:pt x="574" y="43"/>
                </a:cubicBezTo>
                <a:cubicBezTo>
                  <a:pt x="580" y="45"/>
                  <a:pt x="587" y="47"/>
                  <a:pt x="592" y="51"/>
                </a:cubicBezTo>
                <a:cubicBezTo>
                  <a:pt x="614" y="67"/>
                  <a:pt x="626" y="95"/>
                  <a:pt x="631" y="128"/>
                </a:cubicBezTo>
                <a:cubicBezTo>
                  <a:pt x="637" y="176"/>
                  <a:pt x="639" y="228"/>
                  <a:pt x="639" y="279"/>
                </a:cubicBezTo>
                <a:cubicBezTo>
                  <a:pt x="640" y="198"/>
                  <a:pt x="640" y="198"/>
                  <a:pt x="640" y="198"/>
                </a:cubicBezTo>
                <a:cubicBezTo>
                  <a:pt x="643" y="277"/>
                  <a:pt x="646" y="366"/>
                  <a:pt x="639" y="446"/>
                </a:cubicBezTo>
                <a:cubicBezTo>
                  <a:pt x="639" y="432"/>
                  <a:pt x="640" y="413"/>
                  <a:pt x="638" y="398"/>
                </a:cubicBezTo>
                <a:cubicBezTo>
                  <a:pt x="638" y="439"/>
                  <a:pt x="637" y="477"/>
                  <a:pt x="633" y="514"/>
                </a:cubicBezTo>
                <a:cubicBezTo>
                  <a:pt x="636" y="394"/>
                  <a:pt x="639" y="263"/>
                  <a:pt x="631" y="145"/>
                </a:cubicBezTo>
                <a:cubicBezTo>
                  <a:pt x="631" y="140"/>
                  <a:pt x="629" y="134"/>
                  <a:pt x="627" y="130"/>
                </a:cubicBezTo>
                <a:cubicBezTo>
                  <a:pt x="637" y="256"/>
                  <a:pt x="634" y="393"/>
                  <a:pt x="628" y="518"/>
                </a:cubicBezTo>
                <a:cubicBezTo>
                  <a:pt x="620" y="572"/>
                  <a:pt x="592" y="606"/>
                  <a:pt x="540" y="616"/>
                </a:cubicBezTo>
                <a:cubicBezTo>
                  <a:pt x="463" y="622"/>
                  <a:pt x="393" y="631"/>
                  <a:pt x="311" y="625"/>
                </a:cubicBezTo>
                <a:cubicBezTo>
                  <a:pt x="250" y="620"/>
                  <a:pt x="188" y="616"/>
                  <a:pt x="130" y="607"/>
                </a:cubicBezTo>
                <a:cubicBezTo>
                  <a:pt x="99" y="593"/>
                  <a:pt x="69" y="575"/>
                  <a:pt x="47" y="553"/>
                </a:cubicBezTo>
                <a:cubicBezTo>
                  <a:pt x="24" y="465"/>
                  <a:pt x="18" y="353"/>
                  <a:pt x="21" y="247"/>
                </a:cubicBezTo>
                <a:cubicBezTo>
                  <a:pt x="21" y="232"/>
                  <a:pt x="23" y="221"/>
                  <a:pt x="26" y="213"/>
                </a:cubicBezTo>
                <a:cubicBezTo>
                  <a:pt x="25" y="166"/>
                  <a:pt x="29" y="109"/>
                  <a:pt x="38" y="66"/>
                </a:cubicBezTo>
                <a:cubicBezTo>
                  <a:pt x="21" y="121"/>
                  <a:pt x="21" y="193"/>
                  <a:pt x="17" y="259"/>
                </a:cubicBezTo>
                <a:cubicBezTo>
                  <a:pt x="12" y="358"/>
                  <a:pt x="19" y="457"/>
                  <a:pt x="37" y="541"/>
                </a:cubicBezTo>
                <a:cubicBezTo>
                  <a:pt x="39" y="548"/>
                  <a:pt x="41" y="557"/>
                  <a:pt x="48" y="563"/>
                </a:cubicBezTo>
                <a:cubicBezTo>
                  <a:pt x="66" y="580"/>
                  <a:pt x="92" y="595"/>
                  <a:pt x="113" y="607"/>
                </a:cubicBezTo>
                <a:cubicBezTo>
                  <a:pt x="69" y="608"/>
                  <a:pt x="32" y="590"/>
                  <a:pt x="22" y="551"/>
                </a:cubicBezTo>
                <a:cubicBezTo>
                  <a:pt x="21" y="552"/>
                  <a:pt x="22" y="557"/>
                  <a:pt x="20" y="559"/>
                </a:cubicBezTo>
                <a:cubicBezTo>
                  <a:pt x="7" y="446"/>
                  <a:pt x="8" y="326"/>
                  <a:pt x="11" y="209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5" name="Picture 24" descr="A picture containing doll, toy, clipart&#10;&#10;Description automatically generated">
            <a:extLst>
              <a:ext uri="{FF2B5EF4-FFF2-40B4-BE49-F238E27FC236}">
                <a16:creationId xmlns:a16="http://schemas.microsoft.com/office/drawing/2014/main" id="{E2641D66-FA49-4606-BE5A-6F3F4C326E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787" b="96516" l="9172" r="94675">
                        <a14:foregroundMark x1="76036" y1="22997" x2="76627" y2="60627"/>
                        <a14:foregroundMark x1="73964" y1="6272" x2="90533" y2="31010"/>
                        <a14:foregroundMark x1="90533" y1="31010" x2="91124" y2="34146"/>
                        <a14:foregroundMark x1="88462" y1="11847" x2="94083" y2="35192"/>
                        <a14:foregroundMark x1="92899" y1="11847" x2="95562" y2="38328"/>
                        <a14:foregroundMark x1="77515" y1="29617" x2="75148" y2="71777"/>
                        <a14:foregroundMark x1="71619" y1="96167" x2="71598" y2="96516"/>
                        <a14:foregroundMark x1="74556" y1="48084" x2="71619" y2="96167"/>
                        <a14:foregroundMark x1="83432" y1="61324" x2="86686" y2="88850"/>
                        <a14:foregroundMark x1="86686" y1="88850" x2="85799" y2="87805"/>
                        <a14:foregroundMark x1="81953" y1="67247" x2="83683" y2="89661"/>
                        <a14:foregroundMark x1="69822" y1="57143" x2="70710" y2="94077"/>
                        <a14:foregroundMark x1="71598" y1="88850" x2="71893" y2="90941"/>
                        <a14:foregroundMark x1="82544" y1="32753" x2="82840" y2="34146"/>
                        <a14:foregroundMark x1="71893" y1="2787" x2="81361" y2="8362"/>
                        <a14:foregroundMark x1="71302" y1="25784" x2="71302" y2="27178"/>
                        <a14:foregroundMark x1="47041" y1="28223" x2="46746" y2="31707"/>
                        <a14:backgroundMark x1="71893" y1="96516" x2="71893" y2="96516"/>
                        <a14:backgroundMark x1="71893" y1="96167" x2="71893" y2="96167"/>
                        <a14:backgroundMark x1="81953" y1="98258" x2="81953" y2="98258"/>
                        <a14:backgroundMark x1="80473" y1="96167" x2="80473" y2="96167"/>
                        <a14:backgroundMark x1="81657" y1="97909" x2="81657" y2="97909"/>
                        <a14:backgroundMark x1="81065" y1="95470" x2="81065" y2="95470"/>
                        <a14:backgroundMark x1="80178" y1="97909" x2="80769" y2="98258"/>
                        <a14:backgroundMark x1="79290" y1="93380" x2="81361" y2="96167"/>
                        <a14:backgroundMark x1="80473" y1="97561" x2="83432" y2="98606"/>
                        <a14:backgroundMark x1="81657" y1="94774" x2="81361" y2="975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2550" y="3764259"/>
            <a:ext cx="3219450" cy="273367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C3A225CB-8736-40CA-9D27-6410A5E7B06E}"/>
              </a:ext>
            </a:extLst>
          </p:cNvPr>
          <p:cNvSpPr txBox="1"/>
          <p:nvPr/>
        </p:nvSpPr>
        <p:spPr>
          <a:xfrm>
            <a:off x="8591550" y="2363327"/>
            <a:ext cx="262903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normalizeH="0" baseline="0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kumimoji="0" lang="en-US" sz="4000" b="1" i="0" u="none" strike="noStrike" kern="1200" normalizeH="0" baseline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normalizeH="0" baseline="0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4000" b="1" i="0" u="none" strike="noStrike" kern="1200" normalizeH="0" baseline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normalizeH="0" baseline="0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nhóm</a:t>
            </a:r>
            <a:r>
              <a:rPr kumimoji="0" lang="en-US" sz="4000" b="1" i="0" u="none" strike="noStrike" kern="1200" normalizeH="0" baseline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normalizeH="0" baseline="0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kumimoji="0" lang="en-US" sz="4000" b="1" i="0" u="none" strike="noStrike" kern="1200" normalizeH="0" baseline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normalizeH="0" baseline="0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đoạn</a:t>
            </a:r>
            <a:endParaRPr kumimoji="0" lang="en-US" sz="4000" b="1" i="0" u="none" strike="noStrike" kern="1200" normalizeH="0" baseline="0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7" name="椭圆 31">
            <a:extLst>
              <a:ext uri="{FF2B5EF4-FFF2-40B4-BE49-F238E27FC236}">
                <a16:creationId xmlns:a16="http://schemas.microsoft.com/office/drawing/2014/main" id="{1A30B9ED-3483-4C95-9234-E6895EAF0351}"/>
              </a:ext>
            </a:extLst>
          </p:cNvPr>
          <p:cNvSpPr/>
          <p:nvPr/>
        </p:nvSpPr>
        <p:spPr>
          <a:xfrm rot="16200000">
            <a:off x="2320100" y="796464"/>
            <a:ext cx="972843" cy="3019684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-1" fmla="*/ 328247 w 656494"/>
              <a:gd name="connsiteY0-2" fmla="*/ 0 h 633046"/>
              <a:gd name="connsiteX1-3" fmla="*/ 656494 w 656494"/>
              <a:gd name="connsiteY1-4" fmla="*/ 316523 h 633046"/>
              <a:gd name="connsiteX2-5" fmla="*/ 328247 w 656494"/>
              <a:gd name="connsiteY2-6" fmla="*/ 633046 h 633046"/>
              <a:gd name="connsiteX3-7" fmla="*/ 0 w 656494"/>
              <a:gd name="connsiteY3-8" fmla="*/ 316523 h 633046"/>
              <a:gd name="connsiteX4-9" fmla="*/ 419687 w 656494"/>
              <a:gd name="connsiteY4-10" fmla="*/ 91440 h 633046"/>
              <a:gd name="connsiteX0-11" fmla="*/ 402964 w 731211"/>
              <a:gd name="connsiteY0-12" fmla="*/ 0 h 633046"/>
              <a:gd name="connsiteX1-13" fmla="*/ 731211 w 731211"/>
              <a:gd name="connsiteY1-14" fmla="*/ 316523 h 633046"/>
              <a:gd name="connsiteX2-15" fmla="*/ 402964 w 731211"/>
              <a:gd name="connsiteY2-16" fmla="*/ 633046 h 633046"/>
              <a:gd name="connsiteX3-17" fmla="*/ 74717 w 731211"/>
              <a:gd name="connsiteY3-18" fmla="*/ 316523 h 633046"/>
              <a:gd name="connsiteX4-19" fmla="*/ 161895 w 731211"/>
              <a:gd name="connsiteY4-20" fmla="*/ 152400 h 633046"/>
              <a:gd name="connsiteX0-21" fmla="*/ 353700 w 681947"/>
              <a:gd name="connsiteY0-22" fmla="*/ 0 h 633046"/>
              <a:gd name="connsiteX1-23" fmla="*/ 681947 w 681947"/>
              <a:gd name="connsiteY1-24" fmla="*/ 316523 h 633046"/>
              <a:gd name="connsiteX2-25" fmla="*/ 353700 w 681947"/>
              <a:gd name="connsiteY2-26" fmla="*/ 633046 h 633046"/>
              <a:gd name="connsiteX3-27" fmla="*/ 25453 w 681947"/>
              <a:gd name="connsiteY3-28" fmla="*/ 316523 h 633046"/>
              <a:gd name="connsiteX4-29" fmla="*/ 112631 w 681947"/>
              <a:gd name="connsiteY4-30" fmla="*/ 152400 h 633046"/>
              <a:gd name="connsiteX0-31" fmla="*/ 341249 w 669496"/>
              <a:gd name="connsiteY0-32" fmla="*/ 0 h 633046"/>
              <a:gd name="connsiteX1-33" fmla="*/ 669496 w 669496"/>
              <a:gd name="connsiteY1-34" fmla="*/ 316523 h 633046"/>
              <a:gd name="connsiteX2-35" fmla="*/ 341249 w 669496"/>
              <a:gd name="connsiteY2-36" fmla="*/ 633046 h 633046"/>
              <a:gd name="connsiteX3-37" fmla="*/ 13002 w 669496"/>
              <a:gd name="connsiteY3-38" fmla="*/ 316523 h 633046"/>
              <a:gd name="connsiteX4-39" fmla="*/ 100180 w 669496"/>
              <a:gd name="connsiteY4-40" fmla="*/ 152400 h 633046"/>
              <a:gd name="connsiteX0-41" fmla="*/ 347951 w 676198"/>
              <a:gd name="connsiteY0-42" fmla="*/ 0 h 633046"/>
              <a:gd name="connsiteX1-43" fmla="*/ 676198 w 676198"/>
              <a:gd name="connsiteY1-44" fmla="*/ 316523 h 633046"/>
              <a:gd name="connsiteX2-45" fmla="*/ 347951 w 676198"/>
              <a:gd name="connsiteY2-46" fmla="*/ 633046 h 633046"/>
              <a:gd name="connsiteX3-47" fmla="*/ 19704 w 676198"/>
              <a:gd name="connsiteY3-48" fmla="*/ 316523 h 633046"/>
              <a:gd name="connsiteX4-49" fmla="*/ 79173 w 676198"/>
              <a:gd name="connsiteY4-50" fmla="*/ 113607 h 633046"/>
              <a:gd name="connsiteX0-51" fmla="*/ 333371 w 661618"/>
              <a:gd name="connsiteY0-52" fmla="*/ 0 h 633046"/>
              <a:gd name="connsiteX1-53" fmla="*/ 661618 w 661618"/>
              <a:gd name="connsiteY1-54" fmla="*/ 316523 h 633046"/>
              <a:gd name="connsiteX2-55" fmla="*/ 333371 w 661618"/>
              <a:gd name="connsiteY2-56" fmla="*/ 633046 h 633046"/>
              <a:gd name="connsiteX3-57" fmla="*/ 5124 w 661618"/>
              <a:gd name="connsiteY3-58" fmla="*/ 316523 h 633046"/>
              <a:gd name="connsiteX4-59" fmla="*/ 64593 w 661618"/>
              <a:gd name="connsiteY4-60" fmla="*/ 113607 h 633046"/>
              <a:gd name="connsiteX0-61" fmla="*/ 178200 w 661618"/>
              <a:gd name="connsiteY0-62" fmla="*/ 0 h 583170"/>
              <a:gd name="connsiteX1-63" fmla="*/ 661618 w 661618"/>
              <a:gd name="connsiteY1-64" fmla="*/ 266647 h 583170"/>
              <a:gd name="connsiteX2-65" fmla="*/ 333371 w 661618"/>
              <a:gd name="connsiteY2-66" fmla="*/ 583170 h 583170"/>
              <a:gd name="connsiteX3-67" fmla="*/ 5124 w 661618"/>
              <a:gd name="connsiteY3-68" fmla="*/ 266647 h 583170"/>
              <a:gd name="connsiteX4-69" fmla="*/ 64593 w 661618"/>
              <a:gd name="connsiteY4-70" fmla="*/ 63731 h 583170"/>
              <a:gd name="connsiteX0-71" fmla="*/ 178200 w 662133"/>
              <a:gd name="connsiteY0-72" fmla="*/ 66578 h 649748"/>
              <a:gd name="connsiteX1-73" fmla="*/ 412660 w 662133"/>
              <a:gd name="connsiteY1-74" fmla="*/ 10947 h 649748"/>
              <a:gd name="connsiteX2-75" fmla="*/ 661618 w 662133"/>
              <a:gd name="connsiteY2-76" fmla="*/ 333225 h 649748"/>
              <a:gd name="connsiteX3-77" fmla="*/ 333371 w 662133"/>
              <a:gd name="connsiteY3-78" fmla="*/ 649748 h 649748"/>
              <a:gd name="connsiteX4-79" fmla="*/ 5124 w 662133"/>
              <a:gd name="connsiteY4-80" fmla="*/ 333225 h 649748"/>
              <a:gd name="connsiteX5" fmla="*/ 64593 w 662133"/>
              <a:gd name="connsiteY5" fmla="*/ 130309 h 649748"/>
              <a:gd name="connsiteX0-81" fmla="*/ 178200 w 662148"/>
              <a:gd name="connsiteY0-82" fmla="*/ 66578 h 649748"/>
              <a:gd name="connsiteX1-83" fmla="*/ 412660 w 662148"/>
              <a:gd name="connsiteY1-84" fmla="*/ 10947 h 649748"/>
              <a:gd name="connsiteX2-85" fmla="*/ 661618 w 662148"/>
              <a:gd name="connsiteY2-86" fmla="*/ 333225 h 649748"/>
              <a:gd name="connsiteX3-87" fmla="*/ 333371 w 662148"/>
              <a:gd name="connsiteY3-88" fmla="*/ 649748 h 649748"/>
              <a:gd name="connsiteX4-89" fmla="*/ 5124 w 662148"/>
              <a:gd name="connsiteY4-90" fmla="*/ 333225 h 649748"/>
              <a:gd name="connsiteX5-91" fmla="*/ 64593 w 662148"/>
              <a:gd name="connsiteY5-92" fmla="*/ 130309 h 649748"/>
              <a:gd name="connsiteX0-93" fmla="*/ 178200 w 662148"/>
              <a:gd name="connsiteY0-94" fmla="*/ 61032 h 644202"/>
              <a:gd name="connsiteX1-95" fmla="*/ 412660 w 662148"/>
              <a:gd name="connsiteY1-96" fmla="*/ 5401 h 644202"/>
              <a:gd name="connsiteX2-97" fmla="*/ 661618 w 662148"/>
              <a:gd name="connsiteY2-98" fmla="*/ 327679 h 644202"/>
              <a:gd name="connsiteX3-99" fmla="*/ 333371 w 662148"/>
              <a:gd name="connsiteY3-100" fmla="*/ 644202 h 644202"/>
              <a:gd name="connsiteX4-101" fmla="*/ 5124 w 662148"/>
              <a:gd name="connsiteY4-102" fmla="*/ 327679 h 644202"/>
              <a:gd name="connsiteX5-103" fmla="*/ 64593 w 662148"/>
              <a:gd name="connsiteY5-104" fmla="*/ 124763 h 644202"/>
              <a:gd name="connsiteX0-105" fmla="*/ 178200 w 662148"/>
              <a:gd name="connsiteY0-106" fmla="*/ 75865 h 659035"/>
              <a:gd name="connsiteX1-107" fmla="*/ 168819 w 662148"/>
              <a:gd name="connsiteY1-108" fmla="*/ 31317 h 659035"/>
              <a:gd name="connsiteX2-109" fmla="*/ 412660 w 662148"/>
              <a:gd name="connsiteY2-110" fmla="*/ 20234 h 659035"/>
              <a:gd name="connsiteX3-111" fmla="*/ 661618 w 662148"/>
              <a:gd name="connsiteY3-112" fmla="*/ 342512 h 659035"/>
              <a:gd name="connsiteX4-113" fmla="*/ 333371 w 662148"/>
              <a:gd name="connsiteY4-114" fmla="*/ 659035 h 659035"/>
              <a:gd name="connsiteX5-115" fmla="*/ 5124 w 662148"/>
              <a:gd name="connsiteY5-116" fmla="*/ 342512 h 659035"/>
              <a:gd name="connsiteX6" fmla="*/ 64593 w 662148"/>
              <a:gd name="connsiteY6" fmla="*/ 139596 h 659035"/>
              <a:gd name="connsiteX0-117" fmla="*/ 178200 w 662148"/>
              <a:gd name="connsiteY0-118" fmla="*/ 68901 h 652071"/>
              <a:gd name="connsiteX1-119" fmla="*/ 130026 w 662148"/>
              <a:gd name="connsiteY1-120" fmla="*/ 68688 h 652071"/>
              <a:gd name="connsiteX2-121" fmla="*/ 412660 w 662148"/>
              <a:gd name="connsiteY2-122" fmla="*/ 13270 h 652071"/>
              <a:gd name="connsiteX3-123" fmla="*/ 661618 w 662148"/>
              <a:gd name="connsiteY3-124" fmla="*/ 335548 h 652071"/>
              <a:gd name="connsiteX4-125" fmla="*/ 333371 w 662148"/>
              <a:gd name="connsiteY4-126" fmla="*/ 652071 h 652071"/>
              <a:gd name="connsiteX5-127" fmla="*/ 5124 w 662148"/>
              <a:gd name="connsiteY5-128" fmla="*/ 335548 h 652071"/>
              <a:gd name="connsiteX6-129" fmla="*/ 64593 w 662148"/>
              <a:gd name="connsiteY6-130" fmla="*/ 132632 h 652071"/>
              <a:gd name="connsiteX0-131" fmla="*/ 178200 w 662220"/>
              <a:gd name="connsiteY0-132" fmla="*/ 68901 h 652071"/>
              <a:gd name="connsiteX1-133" fmla="*/ 130026 w 662220"/>
              <a:gd name="connsiteY1-134" fmla="*/ 68688 h 652071"/>
              <a:gd name="connsiteX2-135" fmla="*/ 412660 w 662220"/>
              <a:gd name="connsiteY2-136" fmla="*/ 13270 h 652071"/>
              <a:gd name="connsiteX3-137" fmla="*/ 661618 w 662220"/>
              <a:gd name="connsiteY3-138" fmla="*/ 335548 h 652071"/>
              <a:gd name="connsiteX4-139" fmla="*/ 333371 w 662220"/>
              <a:gd name="connsiteY4-140" fmla="*/ 652071 h 652071"/>
              <a:gd name="connsiteX5-141" fmla="*/ 5124 w 662220"/>
              <a:gd name="connsiteY5-142" fmla="*/ 335548 h 652071"/>
              <a:gd name="connsiteX6-143" fmla="*/ 64593 w 662220"/>
              <a:gd name="connsiteY6-144" fmla="*/ 132632 h 652071"/>
              <a:gd name="connsiteX0-145" fmla="*/ 178200 w 662220"/>
              <a:gd name="connsiteY0-146" fmla="*/ 58449 h 641619"/>
              <a:gd name="connsiteX1-147" fmla="*/ 130026 w 662220"/>
              <a:gd name="connsiteY1-148" fmla="*/ 58236 h 641619"/>
              <a:gd name="connsiteX2-149" fmla="*/ 412660 w 662220"/>
              <a:gd name="connsiteY2-150" fmla="*/ 2818 h 641619"/>
              <a:gd name="connsiteX3-151" fmla="*/ 661618 w 662220"/>
              <a:gd name="connsiteY3-152" fmla="*/ 325096 h 641619"/>
              <a:gd name="connsiteX4-153" fmla="*/ 333371 w 662220"/>
              <a:gd name="connsiteY4-154" fmla="*/ 641619 h 641619"/>
              <a:gd name="connsiteX5-155" fmla="*/ 5124 w 662220"/>
              <a:gd name="connsiteY5-156" fmla="*/ 325096 h 641619"/>
              <a:gd name="connsiteX6-157" fmla="*/ 64593 w 662220"/>
              <a:gd name="connsiteY6-158" fmla="*/ 122180 h 641619"/>
              <a:gd name="connsiteX0-159" fmla="*/ 178200 w 662220"/>
              <a:gd name="connsiteY0-160" fmla="*/ 58449 h 641619"/>
              <a:gd name="connsiteX1-161" fmla="*/ 130026 w 662220"/>
              <a:gd name="connsiteY1-162" fmla="*/ 58236 h 641619"/>
              <a:gd name="connsiteX2-163" fmla="*/ 412660 w 662220"/>
              <a:gd name="connsiteY2-164" fmla="*/ 2818 h 641619"/>
              <a:gd name="connsiteX3-165" fmla="*/ 661618 w 662220"/>
              <a:gd name="connsiteY3-166" fmla="*/ 325096 h 641619"/>
              <a:gd name="connsiteX4-167" fmla="*/ 333371 w 662220"/>
              <a:gd name="connsiteY4-168" fmla="*/ 641619 h 641619"/>
              <a:gd name="connsiteX5-169" fmla="*/ 5124 w 662220"/>
              <a:gd name="connsiteY5-170" fmla="*/ 325096 h 641619"/>
              <a:gd name="connsiteX6-171" fmla="*/ 64593 w 662220"/>
              <a:gd name="connsiteY6-172" fmla="*/ 122180 h 641619"/>
              <a:gd name="connsiteX0-173" fmla="*/ 178200 w 662220"/>
              <a:gd name="connsiteY0-174" fmla="*/ 58449 h 641619"/>
              <a:gd name="connsiteX1-175" fmla="*/ 130026 w 662220"/>
              <a:gd name="connsiteY1-176" fmla="*/ 58236 h 641619"/>
              <a:gd name="connsiteX2-177" fmla="*/ 412660 w 662220"/>
              <a:gd name="connsiteY2-178" fmla="*/ 2818 h 641619"/>
              <a:gd name="connsiteX3-179" fmla="*/ 661618 w 662220"/>
              <a:gd name="connsiteY3-180" fmla="*/ 325096 h 641619"/>
              <a:gd name="connsiteX4-181" fmla="*/ 333371 w 662220"/>
              <a:gd name="connsiteY4-182" fmla="*/ 641619 h 641619"/>
              <a:gd name="connsiteX5-183" fmla="*/ 5124 w 662220"/>
              <a:gd name="connsiteY5-184" fmla="*/ 325096 h 641619"/>
              <a:gd name="connsiteX6-185" fmla="*/ 64593 w 662220"/>
              <a:gd name="connsiteY6-186" fmla="*/ 122180 h 641619"/>
              <a:gd name="connsiteX0-187" fmla="*/ 178200 w 662220"/>
              <a:gd name="connsiteY0-188" fmla="*/ 58449 h 641619"/>
              <a:gd name="connsiteX1-189" fmla="*/ 130026 w 662220"/>
              <a:gd name="connsiteY1-190" fmla="*/ 58236 h 641619"/>
              <a:gd name="connsiteX2-191" fmla="*/ 412660 w 662220"/>
              <a:gd name="connsiteY2-192" fmla="*/ 2818 h 641619"/>
              <a:gd name="connsiteX3-193" fmla="*/ 661618 w 662220"/>
              <a:gd name="connsiteY3-194" fmla="*/ 325096 h 641619"/>
              <a:gd name="connsiteX4-195" fmla="*/ 333371 w 662220"/>
              <a:gd name="connsiteY4-196" fmla="*/ 641619 h 641619"/>
              <a:gd name="connsiteX5-197" fmla="*/ 5124 w 662220"/>
              <a:gd name="connsiteY5-198" fmla="*/ 325096 h 641619"/>
              <a:gd name="connsiteX6-199" fmla="*/ 64593 w 662220"/>
              <a:gd name="connsiteY6-200" fmla="*/ 122180 h 641619"/>
              <a:gd name="connsiteX0-201" fmla="*/ 178200 w 662220"/>
              <a:gd name="connsiteY0-202" fmla="*/ 58449 h 641619"/>
              <a:gd name="connsiteX1-203" fmla="*/ 130026 w 662220"/>
              <a:gd name="connsiteY1-204" fmla="*/ 58236 h 641619"/>
              <a:gd name="connsiteX2-205" fmla="*/ 412660 w 662220"/>
              <a:gd name="connsiteY2-206" fmla="*/ 2818 h 641619"/>
              <a:gd name="connsiteX3-207" fmla="*/ 661618 w 662220"/>
              <a:gd name="connsiteY3-208" fmla="*/ 325096 h 641619"/>
              <a:gd name="connsiteX4-209" fmla="*/ 333371 w 662220"/>
              <a:gd name="connsiteY4-210" fmla="*/ 641619 h 641619"/>
              <a:gd name="connsiteX5-211" fmla="*/ 5124 w 662220"/>
              <a:gd name="connsiteY5-212" fmla="*/ 325096 h 641619"/>
              <a:gd name="connsiteX6-213" fmla="*/ 64593 w 662220"/>
              <a:gd name="connsiteY6-214" fmla="*/ 122180 h 641619"/>
              <a:gd name="connsiteX0-215" fmla="*/ 176252 w 660272"/>
              <a:gd name="connsiteY0-216" fmla="*/ 58449 h 641619"/>
              <a:gd name="connsiteX1-217" fmla="*/ 128078 w 660272"/>
              <a:gd name="connsiteY1-218" fmla="*/ 58236 h 641619"/>
              <a:gd name="connsiteX2-219" fmla="*/ 410712 w 660272"/>
              <a:gd name="connsiteY2-220" fmla="*/ 2818 h 641619"/>
              <a:gd name="connsiteX3-221" fmla="*/ 659670 w 660272"/>
              <a:gd name="connsiteY3-222" fmla="*/ 325096 h 641619"/>
              <a:gd name="connsiteX4-223" fmla="*/ 331423 w 660272"/>
              <a:gd name="connsiteY4-224" fmla="*/ 641619 h 641619"/>
              <a:gd name="connsiteX5-225" fmla="*/ 3176 w 660272"/>
              <a:gd name="connsiteY5-226" fmla="*/ 325096 h 641619"/>
              <a:gd name="connsiteX6-227" fmla="*/ 62645 w 660272"/>
              <a:gd name="connsiteY6-228" fmla="*/ 122180 h 641619"/>
              <a:gd name="connsiteX0-229" fmla="*/ 253837 w 660272"/>
              <a:gd name="connsiteY0-230" fmla="*/ 30740 h 641619"/>
              <a:gd name="connsiteX1-231" fmla="*/ 128078 w 660272"/>
              <a:gd name="connsiteY1-232" fmla="*/ 58236 h 641619"/>
              <a:gd name="connsiteX2-233" fmla="*/ 410712 w 660272"/>
              <a:gd name="connsiteY2-234" fmla="*/ 2818 h 641619"/>
              <a:gd name="connsiteX3-235" fmla="*/ 659670 w 660272"/>
              <a:gd name="connsiteY3-236" fmla="*/ 325096 h 641619"/>
              <a:gd name="connsiteX4-237" fmla="*/ 331423 w 660272"/>
              <a:gd name="connsiteY4-238" fmla="*/ 641619 h 641619"/>
              <a:gd name="connsiteX5-239" fmla="*/ 3176 w 660272"/>
              <a:gd name="connsiteY5-240" fmla="*/ 325096 h 641619"/>
              <a:gd name="connsiteX6-241" fmla="*/ 62645 w 660272"/>
              <a:gd name="connsiteY6-242" fmla="*/ 122180 h 641619"/>
              <a:gd name="connsiteX0-243" fmla="*/ 253837 w 660191"/>
              <a:gd name="connsiteY0-244" fmla="*/ 41069 h 651948"/>
              <a:gd name="connsiteX1-245" fmla="*/ 161329 w 660191"/>
              <a:gd name="connsiteY1-246" fmla="*/ 63023 h 651948"/>
              <a:gd name="connsiteX2-247" fmla="*/ 410712 w 660191"/>
              <a:gd name="connsiteY2-248" fmla="*/ 13147 h 651948"/>
              <a:gd name="connsiteX3-249" fmla="*/ 659670 w 660191"/>
              <a:gd name="connsiteY3-250" fmla="*/ 335425 h 651948"/>
              <a:gd name="connsiteX4-251" fmla="*/ 331423 w 660191"/>
              <a:gd name="connsiteY4-252" fmla="*/ 651948 h 651948"/>
              <a:gd name="connsiteX5-253" fmla="*/ 3176 w 660191"/>
              <a:gd name="connsiteY5-254" fmla="*/ 335425 h 651948"/>
              <a:gd name="connsiteX6-255" fmla="*/ 62645 w 660191"/>
              <a:gd name="connsiteY6-256" fmla="*/ 132509 h 651948"/>
              <a:gd name="connsiteX0-257" fmla="*/ 253837 w 660897"/>
              <a:gd name="connsiteY0-258" fmla="*/ 45475 h 656354"/>
              <a:gd name="connsiteX1-259" fmla="*/ 161329 w 660897"/>
              <a:gd name="connsiteY1-260" fmla="*/ 67429 h 656354"/>
              <a:gd name="connsiteX2-261" fmla="*/ 410712 w 660897"/>
              <a:gd name="connsiteY2-262" fmla="*/ 17553 h 656354"/>
              <a:gd name="connsiteX3-263" fmla="*/ 659670 w 660897"/>
              <a:gd name="connsiteY3-264" fmla="*/ 339831 h 656354"/>
              <a:gd name="connsiteX4-265" fmla="*/ 331423 w 660897"/>
              <a:gd name="connsiteY4-266" fmla="*/ 656354 h 656354"/>
              <a:gd name="connsiteX5-267" fmla="*/ 3176 w 660897"/>
              <a:gd name="connsiteY5-268" fmla="*/ 339831 h 656354"/>
              <a:gd name="connsiteX6-269" fmla="*/ 62645 w 660897"/>
              <a:gd name="connsiteY6-270" fmla="*/ 136915 h 656354"/>
              <a:gd name="connsiteX0-271" fmla="*/ 253837 w 660406"/>
              <a:gd name="connsiteY0-272" fmla="*/ 41070 h 651949"/>
              <a:gd name="connsiteX1-273" fmla="*/ 161329 w 660406"/>
              <a:gd name="connsiteY1-274" fmla="*/ 63024 h 651949"/>
              <a:gd name="connsiteX2-275" fmla="*/ 410712 w 660406"/>
              <a:gd name="connsiteY2-276" fmla="*/ 13148 h 651949"/>
              <a:gd name="connsiteX3-277" fmla="*/ 659670 w 660406"/>
              <a:gd name="connsiteY3-278" fmla="*/ 335426 h 651949"/>
              <a:gd name="connsiteX4-279" fmla="*/ 331423 w 660406"/>
              <a:gd name="connsiteY4-280" fmla="*/ 651949 h 651949"/>
              <a:gd name="connsiteX5-281" fmla="*/ 3176 w 660406"/>
              <a:gd name="connsiteY5-282" fmla="*/ 335426 h 651949"/>
              <a:gd name="connsiteX6-283" fmla="*/ 62645 w 660406"/>
              <a:gd name="connsiteY6-284" fmla="*/ 132510 h 651949"/>
              <a:gd name="connsiteX0-285" fmla="*/ 161329 w 660406"/>
              <a:gd name="connsiteY0-286" fmla="*/ 63024 h 651949"/>
              <a:gd name="connsiteX1-287" fmla="*/ 410712 w 660406"/>
              <a:gd name="connsiteY1-288" fmla="*/ 13148 h 651949"/>
              <a:gd name="connsiteX2-289" fmla="*/ 659670 w 660406"/>
              <a:gd name="connsiteY2-290" fmla="*/ 335426 h 651949"/>
              <a:gd name="connsiteX3-291" fmla="*/ 331423 w 660406"/>
              <a:gd name="connsiteY3-292" fmla="*/ 651949 h 651949"/>
              <a:gd name="connsiteX4-293" fmla="*/ 3176 w 660406"/>
              <a:gd name="connsiteY4-294" fmla="*/ 335426 h 651949"/>
              <a:gd name="connsiteX5-295" fmla="*/ 62645 w 660406"/>
              <a:gd name="connsiteY5-296" fmla="*/ 132510 h 651949"/>
              <a:gd name="connsiteX0-297" fmla="*/ 128078 w 660207"/>
              <a:gd name="connsiteY0-298" fmla="*/ 63024 h 651949"/>
              <a:gd name="connsiteX1-299" fmla="*/ 410712 w 660207"/>
              <a:gd name="connsiteY1-300" fmla="*/ 13148 h 651949"/>
              <a:gd name="connsiteX2-301" fmla="*/ 659670 w 660207"/>
              <a:gd name="connsiteY2-302" fmla="*/ 335426 h 651949"/>
              <a:gd name="connsiteX3-303" fmla="*/ 331423 w 660207"/>
              <a:gd name="connsiteY3-304" fmla="*/ 651949 h 651949"/>
              <a:gd name="connsiteX4-305" fmla="*/ 3176 w 660207"/>
              <a:gd name="connsiteY4-306" fmla="*/ 335426 h 651949"/>
              <a:gd name="connsiteX5-307" fmla="*/ 62645 w 660207"/>
              <a:gd name="connsiteY5-308" fmla="*/ 132510 h 651949"/>
              <a:gd name="connsiteX0-309" fmla="*/ 128078 w 660438"/>
              <a:gd name="connsiteY0-310" fmla="*/ 60888 h 649813"/>
              <a:gd name="connsiteX1-311" fmla="*/ 410712 w 660438"/>
              <a:gd name="connsiteY1-312" fmla="*/ 11012 h 649813"/>
              <a:gd name="connsiteX2-313" fmla="*/ 659670 w 660438"/>
              <a:gd name="connsiteY2-314" fmla="*/ 333290 h 649813"/>
              <a:gd name="connsiteX3-315" fmla="*/ 331423 w 660438"/>
              <a:gd name="connsiteY3-316" fmla="*/ 649813 h 649813"/>
              <a:gd name="connsiteX4-317" fmla="*/ 3176 w 660438"/>
              <a:gd name="connsiteY4-318" fmla="*/ 333290 h 649813"/>
              <a:gd name="connsiteX5-319" fmla="*/ 62645 w 660438"/>
              <a:gd name="connsiteY5-320" fmla="*/ 130374 h 649813"/>
              <a:gd name="connsiteX0-321" fmla="*/ 128078 w 660438"/>
              <a:gd name="connsiteY0-322" fmla="*/ 64927 h 653852"/>
              <a:gd name="connsiteX1-323" fmla="*/ 410712 w 660438"/>
              <a:gd name="connsiteY1-324" fmla="*/ 15051 h 653852"/>
              <a:gd name="connsiteX2-325" fmla="*/ 659670 w 660438"/>
              <a:gd name="connsiteY2-326" fmla="*/ 337329 h 653852"/>
              <a:gd name="connsiteX3-327" fmla="*/ 331423 w 660438"/>
              <a:gd name="connsiteY3-328" fmla="*/ 653852 h 653852"/>
              <a:gd name="connsiteX4-329" fmla="*/ 3176 w 660438"/>
              <a:gd name="connsiteY4-330" fmla="*/ 337329 h 653852"/>
              <a:gd name="connsiteX5-331" fmla="*/ 62645 w 660438"/>
              <a:gd name="connsiteY5-332" fmla="*/ 134413 h 653852"/>
              <a:gd name="connsiteX0-333" fmla="*/ 128078 w 687378"/>
              <a:gd name="connsiteY0-334" fmla="*/ 58090 h 647015"/>
              <a:gd name="connsiteX1-335" fmla="*/ 571432 w 687378"/>
              <a:gd name="connsiteY1-336" fmla="*/ 16673 h 647015"/>
              <a:gd name="connsiteX2-337" fmla="*/ 659670 w 687378"/>
              <a:gd name="connsiteY2-338" fmla="*/ 330492 h 647015"/>
              <a:gd name="connsiteX3-339" fmla="*/ 331423 w 687378"/>
              <a:gd name="connsiteY3-340" fmla="*/ 647015 h 647015"/>
              <a:gd name="connsiteX4-341" fmla="*/ 3176 w 687378"/>
              <a:gd name="connsiteY4-342" fmla="*/ 330492 h 647015"/>
              <a:gd name="connsiteX5-343" fmla="*/ 62645 w 687378"/>
              <a:gd name="connsiteY5-344" fmla="*/ 127576 h 647015"/>
              <a:gd name="connsiteX0-345" fmla="*/ 128078 w 677145"/>
              <a:gd name="connsiteY0-346" fmla="*/ 58090 h 663933"/>
              <a:gd name="connsiteX1-347" fmla="*/ 571432 w 677145"/>
              <a:gd name="connsiteY1-348" fmla="*/ 16673 h 663933"/>
              <a:gd name="connsiteX2-349" fmla="*/ 659670 w 677145"/>
              <a:gd name="connsiteY2-350" fmla="*/ 330492 h 663933"/>
              <a:gd name="connsiteX3-351" fmla="*/ 559815 w 677145"/>
              <a:gd name="connsiteY3-352" fmla="*/ 663933 h 663933"/>
              <a:gd name="connsiteX4-353" fmla="*/ 3176 w 677145"/>
              <a:gd name="connsiteY4-354" fmla="*/ 330492 h 663933"/>
              <a:gd name="connsiteX5-355" fmla="*/ 62645 w 677145"/>
              <a:gd name="connsiteY5-356" fmla="*/ 127576 h 663933"/>
              <a:gd name="connsiteX0-357" fmla="*/ 101940 w 644966"/>
              <a:gd name="connsiteY0-358" fmla="*/ 58090 h 685888"/>
              <a:gd name="connsiteX1-359" fmla="*/ 545294 w 644966"/>
              <a:gd name="connsiteY1-360" fmla="*/ 16673 h 685888"/>
              <a:gd name="connsiteX2-361" fmla="*/ 633532 w 644966"/>
              <a:gd name="connsiteY2-362" fmla="*/ 330492 h 685888"/>
              <a:gd name="connsiteX3-363" fmla="*/ 533677 w 644966"/>
              <a:gd name="connsiteY3-364" fmla="*/ 663933 h 685888"/>
              <a:gd name="connsiteX4-365" fmla="*/ 10874 w 644966"/>
              <a:gd name="connsiteY4-366" fmla="*/ 575801 h 685888"/>
              <a:gd name="connsiteX5-367" fmla="*/ 36507 w 644966"/>
              <a:gd name="connsiteY5-368" fmla="*/ 127576 h 685888"/>
              <a:gd name="connsiteX0-369" fmla="*/ 101940 w 642626"/>
              <a:gd name="connsiteY0-370" fmla="*/ 58090 h 654766"/>
              <a:gd name="connsiteX1-371" fmla="*/ 545294 w 642626"/>
              <a:gd name="connsiteY1-372" fmla="*/ 16673 h 654766"/>
              <a:gd name="connsiteX2-373" fmla="*/ 633532 w 642626"/>
              <a:gd name="connsiteY2-374" fmla="*/ 330492 h 654766"/>
              <a:gd name="connsiteX3-375" fmla="*/ 567513 w 642626"/>
              <a:gd name="connsiteY3-376" fmla="*/ 613179 h 654766"/>
              <a:gd name="connsiteX4-377" fmla="*/ 10874 w 642626"/>
              <a:gd name="connsiteY4-378" fmla="*/ 575801 h 654766"/>
              <a:gd name="connsiteX5-379" fmla="*/ 36507 w 642626"/>
              <a:gd name="connsiteY5-380" fmla="*/ 127576 h 654766"/>
              <a:gd name="connsiteX0-381" fmla="*/ 101940 w 642626"/>
              <a:gd name="connsiteY0-382" fmla="*/ 30477 h 627153"/>
              <a:gd name="connsiteX1-383" fmla="*/ 545294 w 642626"/>
              <a:gd name="connsiteY1-384" fmla="*/ 31354 h 627153"/>
              <a:gd name="connsiteX2-385" fmla="*/ 633532 w 642626"/>
              <a:gd name="connsiteY2-386" fmla="*/ 302879 h 627153"/>
              <a:gd name="connsiteX3-387" fmla="*/ 567513 w 642626"/>
              <a:gd name="connsiteY3-388" fmla="*/ 585566 h 627153"/>
              <a:gd name="connsiteX4-389" fmla="*/ 10874 w 642626"/>
              <a:gd name="connsiteY4-390" fmla="*/ 548188 h 627153"/>
              <a:gd name="connsiteX5-391" fmla="*/ 36507 w 642626"/>
              <a:gd name="connsiteY5-392" fmla="*/ 99963 h 627153"/>
              <a:gd name="connsiteX0-393" fmla="*/ 101940 w 641803"/>
              <a:gd name="connsiteY0-394" fmla="*/ 32533 h 629209"/>
              <a:gd name="connsiteX1-395" fmla="*/ 545294 w 641803"/>
              <a:gd name="connsiteY1-396" fmla="*/ 33410 h 629209"/>
              <a:gd name="connsiteX2-397" fmla="*/ 633532 w 641803"/>
              <a:gd name="connsiteY2-398" fmla="*/ 304935 h 629209"/>
              <a:gd name="connsiteX3-399" fmla="*/ 567513 w 641803"/>
              <a:gd name="connsiteY3-400" fmla="*/ 587622 h 629209"/>
              <a:gd name="connsiteX4-401" fmla="*/ 10874 w 641803"/>
              <a:gd name="connsiteY4-402" fmla="*/ 550244 h 629209"/>
              <a:gd name="connsiteX5-403" fmla="*/ 36507 w 641803"/>
              <a:gd name="connsiteY5-404" fmla="*/ 102019 h 629209"/>
              <a:gd name="connsiteX0-405" fmla="*/ 93785 w 633648"/>
              <a:gd name="connsiteY0-406" fmla="*/ 32533 h 629209"/>
              <a:gd name="connsiteX1-407" fmla="*/ 537139 w 633648"/>
              <a:gd name="connsiteY1-408" fmla="*/ 33410 h 629209"/>
              <a:gd name="connsiteX2-409" fmla="*/ 625377 w 633648"/>
              <a:gd name="connsiteY2-410" fmla="*/ 304935 h 629209"/>
              <a:gd name="connsiteX3-411" fmla="*/ 559358 w 633648"/>
              <a:gd name="connsiteY3-412" fmla="*/ 587622 h 629209"/>
              <a:gd name="connsiteX4-413" fmla="*/ 2719 w 633648"/>
              <a:gd name="connsiteY4-414" fmla="*/ 550244 h 629209"/>
              <a:gd name="connsiteX5-415" fmla="*/ 28352 w 633648"/>
              <a:gd name="connsiteY5-416" fmla="*/ 102019 h 629209"/>
              <a:gd name="connsiteX0-417" fmla="*/ 103603 w 643466"/>
              <a:gd name="connsiteY0-418" fmla="*/ 32533 h 629209"/>
              <a:gd name="connsiteX1-419" fmla="*/ 546957 w 643466"/>
              <a:gd name="connsiteY1-420" fmla="*/ 33410 h 629209"/>
              <a:gd name="connsiteX2-421" fmla="*/ 635195 w 643466"/>
              <a:gd name="connsiteY2-422" fmla="*/ 304935 h 629209"/>
              <a:gd name="connsiteX3-423" fmla="*/ 569176 w 643466"/>
              <a:gd name="connsiteY3-424" fmla="*/ 587622 h 629209"/>
              <a:gd name="connsiteX4-425" fmla="*/ 12537 w 643466"/>
              <a:gd name="connsiteY4-426" fmla="*/ 550244 h 629209"/>
              <a:gd name="connsiteX5-427" fmla="*/ 4334 w 643466"/>
              <a:gd name="connsiteY5-428" fmla="*/ 102019 h 629209"/>
              <a:gd name="connsiteX0-429" fmla="*/ 103603 w 643466"/>
              <a:gd name="connsiteY0-430" fmla="*/ 32533 h 613248"/>
              <a:gd name="connsiteX1-431" fmla="*/ 546957 w 643466"/>
              <a:gd name="connsiteY1-432" fmla="*/ 33410 h 613248"/>
              <a:gd name="connsiteX2-433" fmla="*/ 635195 w 643466"/>
              <a:gd name="connsiteY2-434" fmla="*/ 304935 h 613248"/>
              <a:gd name="connsiteX3-435" fmla="*/ 569176 w 643466"/>
              <a:gd name="connsiteY3-436" fmla="*/ 587622 h 613248"/>
              <a:gd name="connsiteX4-437" fmla="*/ 12537 w 643466"/>
              <a:gd name="connsiteY4-438" fmla="*/ 518643 h 613248"/>
              <a:gd name="connsiteX5-439" fmla="*/ 4334 w 643466"/>
              <a:gd name="connsiteY5-440" fmla="*/ 102019 h 613248"/>
              <a:gd name="connsiteX0-441" fmla="*/ 103603 w 622280"/>
              <a:gd name="connsiteY0-442" fmla="*/ 51723 h 632438"/>
              <a:gd name="connsiteX1-443" fmla="*/ 546957 w 622280"/>
              <a:gd name="connsiteY1-444" fmla="*/ 52600 h 632438"/>
              <a:gd name="connsiteX2-445" fmla="*/ 569176 w 622280"/>
              <a:gd name="connsiteY2-446" fmla="*/ 606812 h 632438"/>
              <a:gd name="connsiteX3-447" fmla="*/ 12537 w 622280"/>
              <a:gd name="connsiteY3-448" fmla="*/ 537833 h 632438"/>
              <a:gd name="connsiteX4-449" fmla="*/ 4334 w 622280"/>
              <a:gd name="connsiteY4-450" fmla="*/ 121209 h 632438"/>
              <a:gd name="connsiteX0-451" fmla="*/ 103603 w 640916"/>
              <a:gd name="connsiteY0-452" fmla="*/ 51277 h 628066"/>
              <a:gd name="connsiteX1-453" fmla="*/ 546957 w 640916"/>
              <a:gd name="connsiteY1-454" fmla="*/ 52154 h 628066"/>
              <a:gd name="connsiteX2-455" fmla="*/ 595444 w 640916"/>
              <a:gd name="connsiteY2-456" fmla="*/ 600046 h 628066"/>
              <a:gd name="connsiteX3-457" fmla="*/ 12537 w 640916"/>
              <a:gd name="connsiteY3-458" fmla="*/ 537387 h 628066"/>
              <a:gd name="connsiteX4-459" fmla="*/ 4334 w 640916"/>
              <a:gd name="connsiteY4-460" fmla="*/ 120763 h 628066"/>
              <a:gd name="connsiteX0-461" fmla="*/ 103603 w 629940"/>
              <a:gd name="connsiteY0-462" fmla="*/ 26437 h 603226"/>
              <a:gd name="connsiteX1-463" fmla="*/ 546957 w 629940"/>
              <a:gd name="connsiteY1-464" fmla="*/ 27314 h 603226"/>
              <a:gd name="connsiteX2-465" fmla="*/ 595444 w 629940"/>
              <a:gd name="connsiteY2-466" fmla="*/ 575206 h 603226"/>
              <a:gd name="connsiteX3-467" fmla="*/ 12537 w 629940"/>
              <a:gd name="connsiteY3-468" fmla="*/ 512547 h 603226"/>
              <a:gd name="connsiteX4-469" fmla="*/ 4334 w 629940"/>
              <a:gd name="connsiteY4-470" fmla="*/ 95923 h 603226"/>
              <a:gd name="connsiteX0-471" fmla="*/ 103603 w 651443"/>
              <a:gd name="connsiteY0-472" fmla="*/ 20041 h 614843"/>
              <a:gd name="connsiteX1-473" fmla="*/ 608249 w 651443"/>
              <a:gd name="connsiteY1-474" fmla="*/ 39879 h 614843"/>
              <a:gd name="connsiteX2-475" fmla="*/ 595444 w 651443"/>
              <a:gd name="connsiteY2-476" fmla="*/ 568810 h 614843"/>
              <a:gd name="connsiteX3-477" fmla="*/ 12537 w 651443"/>
              <a:gd name="connsiteY3-478" fmla="*/ 506151 h 614843"/>
              <a:gd name="connsiteX4-479" fmla="*/ 4334 w 651443"/>
              <a:gd name="connsiteY4-480" fmla="*/ 89527 h 614843"/>
              <a:gd name="connsiteX0-481" fmla="*/ 103603 w 640788"/>
              <a:gd name="connsiteY0-482" fmla="*/ 20041 h 614843"/>
              <a:gd name="connsiteX1-483" fmla="*/ 581981 w 640788"/>
              <a:gd name="connsiteY1-484" fmla="*/ 39879 h 614843"/>
              <a:gd name="connsiteX2-485" fmla="*/ 595444 w 640788"/>
              <a:gd name="connsiteY2-486" fmla="*/ 568810 h 614843"/>
              <a:gd name="connsiteX3-487" fmla="*/ 12537 w 640788"/>
              <a:gd name="connsiteY3-488" fmla="*/ 506151 h 614843"/>
              <a:gd name="connsiteX4-489" fmla="*/ 4334 w 640788"/>
              <a:gd name="connsiteY4-490" fmla="*/ 89527 h 614843"/>
              <a:gd name="connsiteX0-491" fmla="*/ 103603 w 673655"/>
              <a:gd name="connsiteY0-492" fmla="*/ 38763 h 618146"/>
              <a:gd name="connsiteX1-493" fmla="*/ 581981 w 673655"/>
              <a:gd name="connsiteY1-494" fmla="*/ 58601 h 618146"/>
              <a:gd name="connsiteX2-495" fmla="*/ 621713 w 673655"/>
              <a:gd name="connsiteY2-496" fmla="*/ 562250 h 618146"/>
              <a:gd name="connsiteX3-497" fmla="*/ 12537 w 673655"/>
              <a:gd name="connsiteY3-498" fmla="*/ 524873 h 618146"/>
              <a:gd name="connsiteX4-499" fmla="*/ 4334 w 673655"/>
              <a:gd name="connsiteY4-500" fmla="*/ 108249 h 618146"/>
              <a:gd name="connsiteX0-501" fmla="*/ 103603 w 654750"/>
              <a:gd name="connsiteY0-502" fmla="*/ 38763 h 605787"/>
              <a:gd name="connsiteX1-503" fmla="*/ 581981 w 654750"/>
              <a:gd name="connsiteY1-504" fmla="*/ 58601 h 605787"/>
              <a:gd name="connsiteX2-505" fmla="*/ 621713 w 654750"/>
              <a:gd name="connsiteY2-506" fmla="*/ 562250 h 605787"/>
              <a:gd name="connsiteX3-507" fmla="*/ 12537 w 654750"/>
              <a:gd name="connsiteY3-508" fmla="*/ 524873 h 605787"/>
              <a:gd name="connsiteX4-509" fmla="*/ 4334 w 654750"/>
              <a:gd name="connsiteY4-510" fmla="*/ 108249 h 605787"/>
              <a:gd name="connsiteX0-511" fmla="*/ 103603 w 643734"/>
              <a:gd name="connsiteY0-512" fmla="*/ 31800 h 598824"/>
              <a:gd name="connsiteX1-513" fmla="*/ 581981 w 643734"/>
              <a:gd name="connsiteY1-514" fmla="*/ 51638 h 598824"/>
              <a:gd name="connsiteX2-515" fmla="*/ 621713 w 643734"/>
              <a:gd name="connsiteY2-516" fmla="*/ 555287 h 598824"/>
              <a:gd name="connsiteX3-517" fmla="*/ 12537 w 643734"/>
              <a:gd name="connsiteY3-518" fmla="*/ 517910 h 598824"/>
              <a:gd name="connsiteX4-519" fmla="*/ 4334 w 643734"/>
              <a:gd name="connsiteY4-520" fmla="*/ 101286 h 598824"/>
              <a:gd name="connsiteX0-521" fmla="*/ 103603 w 643734"/>
              <a:gd name="connsiteY0-522" fmla="*/ 24551 h 591575"/>
              <a:gd name="connsiteX1-523" fmla="*/ 581981 w 643734"/>
              <a:gd name="connsiteY1-524" fmla="*/ 44389 h 591575"/>
              <a:gd name="connsiteX2-525" fmla="*/ 621713 w 643734"/>
              <a:gd name="connsiteY2-526" fmla="*/ 548038 h 591575"/>
              <a:gd name="connsiteX3-527" fmla="*/ 12537 w 643734"/>
              <a:gd name="connsiteY3-528" fmla="*/ 510661 h 591575"/>
              <a:gd name="connsiteX4-529" fmla="*/ 4334 w 643734"/>
              <a:gd name="connsiteY4-530" fmla="*/ 94037 h 591575"/>
              <a:gd name="connsiteX0-531" fmla="*/ 103603 w 643734"/>
              <a:gd name="connsiteY0-532" fmla="*/ 20135 h 587159"/>
              <a:gd name="connsiteX1-533" fmla="*/ 581981 w 643734"/>
              <a:gd name="connsiteY1-534" fmla="*/ 39973 h 587159"/>
              <a:gd name="connsiteX2-535" fmla="*/ 621713 w 643734"/>
              <a:gd name="connsiteY2-536" fmla="*/ 543622 h 587159"/>
              <a:gd name="connsiteX3-537" fmla="*/ 12537 w 643734"/>
              <a:gd name="connsiteY3-538" fmla="*/ 506245 h 587159"/>
              <a:gd name="connsiteX4-539" fmla="*/ 4334 w 643734"/>
              <a:gd name="connsiteY4-540" fmla="*/ 89621 h 587159"/>
              <a:gd name="connsiteX0-541" fmla="*/ 51067 w 657504"/>
              <a:gd name="connsiteY0-542" fmla="*/ 31623 h 592327"/>
              <a:gd name="connsiteX1-543" fmla="*/ 581981 w 657504"/>
              <a:gd name="connsiteY1-544" fmla="*/ 45141 h 592327"/>
              <a:gd name="connsiteX2-545" fmla="*/ 621713 w 657504"/>
              <a:gd name="connsiteY2-546" fmla="*/ 548790 h 592327"/>
              <a:gd name="connsiteX3-547" fmla="*/ 12537 w 657504"/>
              <a:gd name="connsiteY3-548" fmla="*/ 511413 h 592327"/>
              <a:gd name="connsiteX4-549" fmla="*/ 4334 w 657504"/>
              <a:gd name="connsiteY4-550" fmla="*/ 94789 h 592327"/>
              <a:gd name="connsiteX0-551" fmla="*/ 51067 w 676118"/>
              <a:gd name="connsiteY0-552" fmla="*/ 31623 h 604686"/>
              <a:gd name="connsiteX1-553" fmla="*/ 581981 w 676118"/>
              <a:gd name="connsiteY1-554" fmla="*/ 45141 h 604686"/>
              <a:gd name="connsiteX2-555" fmla="*/ 621713 w 676118"/>
              <a:gd name="connsiteY2-556" fmla="*/ 548790 h 604686"/>
              <a:gd name="connsiteX3-557" fmla="*/ 12537 w 676118"/>
              <a:gd name="connsiteY3-558" fmla="*/ 511413 h 604686"/>
              <a:gd name="connsiteX4-559" fmla="*/ 4334 w 676118"/>
              <a:gd name="connsiteY4-560" fmla="*/ 94789 h 604686"/>
              <a:gd name="connsiteX0-561" fmla="*/ 51067 w 659741"/>
              <a:gd name="connsiteY0-562" fmla="*/ 18182 h 591245"/>
              <a:gd name="connsiteX1-563" fmla="*/ 581981 w 659741"/>
              <a:gd name="connsiteY1-564" fmla="*/ 31700 h 591245"/>
              <a:gd name="connsiteX2-565" fmla="*/ 621713 w 659741"/>
              <a:gd name="connsiteY2-566" fmla="*/ 535349 h 591245"/>
              <a:gd name="connsiteX3-567" fmla="*/ 12537 w 659741"/>
              <a:gd name="connsiteY3-568" fmla="*/ 497972 h 591245"/>
              <a:gd name="connsiteX4-569" fmla="*/ 4334 w 659741"/>
              <a:gd name="connsiteY4-570" fmla="*/ 81348 h 591245"/>
              <a:gd name="connsiteX0-571" fmla="*/ 51067 w 671131"/>
              <a:gd name="connsiteY0-572" fmla="*/ 18182 h 591245"/>
              <a:gd name="connsiteX1-573" fmla="*/ 617005 w 671131"/>
              <a:gd name="connsiteY1-574" fmla="*/ 31700 h 591245"/>
              <a:gd name="connsiteX2-575" fmla="*/ 621713 w 671131"/>
              <a:gd name="connsiteY2-576" fmla="*/ 535349 h 591245"/>
              <a:gd name="connsiteX3-577" fmla="*/ 12537 w 671131"/>
              <a:gd name="connsiteY3-578" fmla="*/ 497972 h 591245"/>
              <a:gd name="connsiteX4-579" fmla="*/ 4334 w 671131"/>
              <a:gd name="connsiteY4-580" fmla="*/ 81348 h 591245"/>
              <a:gd name="connsiteX0-581" fmla="*/ 51067 w 648099"/>
              <a:gd name="connsiteY0-582" fmla="*/ 18182 h 578886"/>
              <a:gd name="connsiteX1-583" fmla="*/ 617005 w 648099"/>
              <a:gd name="connsiteY1-584" fmla="*/ 31700 h 578886"/>
              <a:gd name="connsiteX2-585" fmla="*/ 621713 w 648099"/>
              <a:gd name="connsiteY2-586" fmla="*/ 535349 h 578886"/>
              <a:gd name="connsiteX3-587" fmla="*/ 12537 w 648099"/>
              <a:gd name="connsiteY3-588" fmla="*/ 497972 h 578886"/>
              <a:gd name="connsiteX4-589" fmla="*/ 4334 w 648099"/>
              <a:gd name="connsiteY4-590" fmla="*/ 81348 h 578886"/>
              <a:gd name="connsiteX0-591" fmla="*/ 51067 w 648099"/>
              <a:gd name="connsiteY0-592" fmla="*/ 18182 h 565791"/>
              <a:gd name="connsiteX1-593" fmla="*/ 617005 w 648099"/>
              <a:gd name="connsiteY1-594" fmla="*/ 31700 h 565791"/>
              <a:gd name="connsiteX2-595" fmla="*/ 621713 w 648099"/>
              <a:gd name="connsiteY2-596" fmla="*/ 535349 h 565791"/>
              <a:gd name="connsiteX3-597" fmla="*/ 12537 w 648099"/>
              <a:gd name="connsiteY3-598" fmla="*/ 497972 h 565791"/>
              <a:gd name="connsiteX4-599" fmla="*/ 4334 w 648099"/>
              <a:gd name="connsiteY4-600" fmla="*/ 81348 h 565791"/>
            </a:gdLst>
            <a:ahLst/>
            <a:cxnLst>
              <a:cxn ang="0">
                <a:pos x="connsiteX0-591" y="connsiteY0-592"/>
              </a:cxn>
              <a:cxn ang="0">
                <a:pos x="connsiteX1-593" y="connsiteY1-594"/>
              </a:cxn>
              <a:cxn ang="0">
                <a:pos x="connsiteX2-595" y="connsiteY2-596"/>
              </a:cxn>
              <a:cxn ang="0">
                <a:pos x="connsiteX3-597" y="connsiteY3-598"/>
              </a:cxn>
              <a:cxn ang="0">
                <a:pos x="connsiteX4-599" y="connsiteY4-600"/>
              </a:cxn>
            </a:cxnLst>
            <a:rect l="l" t="t" r="r" b="b"/>
            <a:pathLst>
              <a:path w="648099" h="565791">
                <a:moveTo>
                  <a:pt x="51067" y="18182"/>
                </a:moveTo>
                <a:cubicBezTo>
                  <a:pt x="281003" y="7261"/>
                  <a:pt x="591945" y="-22893"/>
                  <a:pt x="617005" y="31700"/>
                </a:cubicBezTo>
                <a:cubicBezTo>
                  <a:pt x="642065" y="86293"/>
                  <a:pt x="669922" y="489239"/>
                  <a:pt x="621713" y="535349"/>
                </a:cubicBezTo>
                <a:cubicBezTo>
                  <a:pt x="573504" y="581459"/>
                  <a:pt x="32838" y="579874"/>
                  <a:pt x="12537" y="497972"/>
                </a:cubicBezTo>
                <a:cubicBezTo>
                  <a:pt x="992" y="378148"/>
                  <a:pt x="-4426" y="189998"/>
                  <a:pt x="4334" y="81348"/>
                </a:cubicBezTo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25400" cap="rnd">
            <a:solidFill>
              <a:schemeClr val="bg1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5089B3-0BB5-43B1-89C0-97AA2332E7D7}"/>
              </a:ext>
            </a:extLst>
          </p:cNvPr>
          <p:cNvSpPr txBox="1"/>
          <p:nvPr/>
        </p:nvSpPr>
        <p:spPr>
          <a:xfrm>
            <a:off x="1257299" y="1757259"/>
            <a:ext cx="2986341" cy="99092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Sử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dụng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mắt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cử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B8C03">
                  <a:lumMod val="75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9" name="椭圆 31">
            <a:extLst>
              <a:ext uri="{FF2B5EF4-FFF2-40B4-BE49-F238E27FC236}">
                <a16:creationId xmlns:a16="http://schemas.microsoft.com/office/drawing/2014/main" id="{E8E7D4C0-AD6E-417B-B4DB-BAFDD36C8BF9}"/>
              </a:ext>
            </a:extLst>
          </p:cNvPr>
          <p:cNvSpPr/>
          <p:nvPr/>
        </p:nvSpPr>
        <p:spPr>
          <a:xfrm rot="16200000">
            <a:off x="1380067" y="2415397"/>
            <a:ext cx="972843" cy="3019684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-1" fmla="*/ 328247 w 656494"/>
              <a:gd name="connsiteY0-2" fmla="*/ 0 h 633046"/>
              <a:gd name="connsiteX1-3" fmla="*/ 656494 w 656494"/>
              <a:gd name="connsiteY1-4" fmla="*/ 316523 h 633046"/>
              <a:gd name="connsiteX2-5" fmla="*/ 328247 w 656494"/>
              <a:gd name="connsiteY2-6" fmla="*/ 633046 h 633046"/>
              <a:gd name="connsiteX3-7" fmla="*/ 0 w 656494"/>
              <a:gd name="connsiteY3-8" fmla="*/ 316523 h 633046"/>
              <a:gd name="connsiteX4-9" fmla="*/ 419687 w 656494"/>
              <a:gd name="connsiteY4-10" fmla="*/ 91440 h 633046"/>
              <a:gd name="connsiteX0-11" fmla="*/ 402964 w 731211"/>
              <a:gd name="connsiteY0-12" fmla="*/ 0 h 633046"/>
              <a:gd name="connsiteX1-13" fmla="*/ 731211 w 731211"/>
              <a:gd name="connsiteY1-14" fmla="*/ 316523 h 633046"/>
              <a:gd name="connsiteX2-15" fmla="*/ 402964 w 731211"/>
              <a:gd name="connsiteY2-16" fmla="*/ 633046 h 633046"/>
              <a:gd name="connsiteX3-17" fmla="*/ 74717 w 731211"/>
              <a:gd name="connsiteY3-18" fmla="*/ 316523 h 633046"/>
              <a:gd name="connsiteX4-19" fmla="*/ 161895 w 731211"/>
              <a:gd name="connsiteY4-20" fmla="*/ 152400 h 633046"/>
              <a:gd name="connsiteX0-21" fmla="*/ 353700 w 681947"/>
              <a:gd name="connsiteY0-22" fmla="*/ 0 h 633046"/>
              <a:gd name="connsiteX1-23" fmla="*/ 681947 w 681947"/>
              <a:gd name="connsiteY1-24" fmla="*/ 316523 h 633046"/>
              <a:gd name="connsiteX2-25" fmla="*/ 353700 w 681947"/>
              <a:gd name="connsiteY2-26" fmla="*/ 633046 h 633046"/>
              <a:gd name="connsiteX3-27" fmla="*/ 25453 w 681947"/>
              <a:gd name="connsiteY3-28" fmla="*/ 316523 h 633046"/>
              <a:gd name="connsiteX4-29" fmla="*/ 112631 w 681947"/>
              <a:gd name="connsiteY4-30" fmla="*/ 152400 h 633046"/>
              <a:gd name="connsiteX0-31" fmla="*/ 341249 w 669496"/>
              <a:gd name="connsiteY0-32" fmla="*/ 0 h 633046"/>
              <a:gd name="connsiteX1-33" fmla="*/ 669496 w 669496"/>
              <a:gd name="connsiteY1-34" fmla="*/ 316523 h 633046"/>
              <a:gd name="connsiteX2-35" fmla="*/ 341249 w 669496"/>
              <a:gd name="connsiteY2-36" fmla="*/ 633046 h 633046"/>
              <a:gd name="connsiteX3-37" fmla="*/ 13002 w 669496"/>
              <a:gd name="connsiteY3-38" fmla="*/ 316523 h 633046"/>
              <a:gd name="connsiteX4-39" fmla="*/ 100180 w 669496"/>
              <a:gd name="connsiteY4-40" fmla="*/ 152400 h 633046"/>
              <a:gd name="connsiteX0-41" fmla="*/ 347951 w 676198"/>
              <a:gd name="connsiteY0-42" fmla="*/ 0 h 633046"/>
              <a:gd name="connsiteX1-43" fmla="*/ 676198 w 676198"/>
              <a:gd name="connsiteY1-44" fmla="*/ 316523 h 633046"/>
              <a:gd name="connsiteX2-45" fmla="*/ 347951 w 676198"/>
              <a:gd name="connsiteY2-46" fmla="*/ 633046 h 633046"/>
              <a:gd name="connsiteX3-47" fmla="*/ 19704 w 676198"/>
              <a:gd name="connsiteY3-48" fmla="*/ 316523 h 633046"/>
              <a:gd name="connsiteX4-49" fmla="*/ 79173 w 676198"/>
              <a:gd name="connsiteY4-50" fmla="*/ 113607 h 633046"/>
              <a:gd name="connsiteX0-51" fmla="*/ 333371 w 661618"/>
              <a:gd name="connsiteY0-52" fmla="*/ 0 h 633046"/>
              <a:gd name="connsiteX1-53" fmla="*/ 661618 w 661618"/>
              <a:gd name="connsiteY1-54" fmla="*/ 316523 h 633046"/>
              <a:gd name="connsiteX2-55" fmla="*/ 333371 w 661618"/>
              <a:gd name="connsiteY2-56" fmla="*/ 633046 h 633046"/>
              <a:gd name="connsiteX3-57" fmla="*/ 5124 w 661618"/>
              <a:gd name="connsiteY3-58" fmla="*/ 316523 h 633046"/>
              <a:gd name="connsiteX4-59" fmla="*/ 64593 w 661618"/>
              <a:gd name="connsiteY4-60" fmla="*/ 113607 h 633046"/>
              <a:gd name="connsiteX0-61" fmla="*/ 178200 w 661618"/>
              <a:gd name="connsiteY0-62" fmla="*/ 0 h 583170"/>
              <a:gd name="connsiteX1-63" fmla="*/ 661618 w 661618"/>
              <a:gd name="connsiteY1-64" fmla="*/ 266647 h 583170"/>
              <a:gd name="connsiteX2-65" fmla="*/ 333371 w 661618"/>
              <a:gd name="connsiteY2-66" fmla="*/ 583170 h 583170"/>
              <a:gd name="connsiteX3-67" fmla="*/ 5124 w 661618"/>
              <a:gd name="connsiteY3-68" fmla="*/ 266647 h 583170"/>
              <a:gd name="connsiteX4-69" fmla="*/ 64593 w 661618"/>
              <a:gd name="connsiteY4-70" fmla="*/ 63731 h 583170"/>
              <a:gd name="connsiteX0-71" fmla="*/ 178200 w 662133"/>
              <a:gd name="connsiteY0-72" fmla="*/ 66578 h 649748"/>
              <a:gd name="connsiteX1-73" fmla="*/ 412660 w 662133"/>
              <a:gd name="connsiteY1-74" fmla="*/ 10947 h 649748"/>
              <a:gd name="connsiteX2-75" fmla="*/ 661618 w 662133"/>
              <a:gd name="connsiteY2-76" fmla="*/ 333225 h 649748"/>
              <a:gd name="connsiteX3-77" fmla="*/ 333371 w 662133"/>
              <a:gd name="connsiteY3-78" fmla="*/ 649748 h 649748"/>
              <a:gd name="connsiteX4-79" fmla="*/ 5124 w 662133"/>
              <a:gd name="connsiteY4-80" fmla="*/ 333225 h 649748"/>
              <a:gd name="connsiteX5" fmla="*/ 64593 w 662133"/>
              <a:gd name="connsiteY5" fmla="*/ 130309 h 649748"/>
              <a:gd name="connsiteX0-81" fmla="*/ 178200 w 662148"/>
              <a:gd name="connsiteY0-82" fmla="*/ 66578 h 649748"/>
              <a:gd name="connsiteX1-83" fmla="*/ 412660 w 662148"/>
              <a:gd name="connsiteY1-84" fmla="*/ 10947 h 649748"/>
              <a:gd name="connsiteX2-85" fmla="*/ 661618 w 662148"/>
              <a:gd name="connsiteY2-86" fmla="*/ 333225 h 649748"/>
              <a:gd name="connsiteX3-87" fmla="*/ 333371 w 662148"/>
              <a:gd name="connsiteY3-88" fmla="*/ 649748 h 649748"/>
              <a:gd name="connsiteX4-89" fmla="*/ 5124 w 662148"/>
              <a:gd name="connsiteY4-90" fmla="*/ 333225 h 649748"/>
              <a:gd name="connsiteX5-91" fmla="*/ 64593 w 662148"/>
              <a:gd name="connsiteY5-92" fmla="*/ 130309 h 649748"/>
              <a:gd name="connsiteX0-93" fmla="*/ 178200 w 662148"/>
              <a:gd name="connsiteY0-94" fmla="*/ 61032 h 644202"/>
              <a:gd name="connsiteX1-95" fmla="*/ 412660 w 662148"/>
              <a:gd name="connsiteY1-96" fmla="*/ 5401 h 644202"/>
              <a:gd name="connsiteX2-97" fmla="*/ 661618 w 662148"/>
              <a:gd name="connsiteY2-98" fmla="*/ 327679 h 644202"/>
              <a:gd name="connsiteX3-99" fmla="*/ 333371 w 662148"/>
              <a:gd name="connsiteY3-100" fmla="*/ 644202 h 644202"/>
              <a:gd name="connsiteX4-101" fmla="*/ 5124 w 662148"/>
              <a:gd name="connsiteY4-102" fmla="*/ 327679 h 644202"/>
              <a:gd name="connsiteX5-103" fmla="*/ 64593 w 662148"/>
              <a:gd name="connsiteY5-104" fmla="*/ 124763 h 644202"/>
              <a:gd name="connsiteX0-105" fmla="*/ 178200 w 662148"/>
              <a:gd name="connsiteY0-106" fmla="*/ 75865 h 659035"/>
              <a:gd name="connsiteX1-107" fmla="*/ 168819 w 662148"/>
              <a:gd name="connsiteY1-108" fmla="*/ 31317 h 659035"/>
              <a:gd name="connsiteX2-109" fmla="*/ 412660 w 662148"/>
              <a:gd name="connsiteY2-110" fmla="*/ 20234 h 659035"/>
              <a:gd name="connsiteX3-111" fmla="*/ 661618 w 662148"/>
              <a:gd name="connsiteY3-112" fmla="*/ 342512 h 659035"/>
              <a:gd name="connsiteX4-113" fmla="*/ 333371 w 662148"/>
              <a:gd name="connsiteY4-114" fmla="*/ 659035 h 659035"/>
              <a:gd name="connsiteX5-115" fmla="*/ 5124 w 662148"/>
              <a:gd name="connsiteY5-116" fmla="*/ 342512 h 659035"/>
              <a:gd name="connsiteX6" fmla="*/ 64593 w 662148"/>
              <a:gd name="connsiteY6" fmla="*/ 139596 h 659035"/>
              <a:gd name="connsiteX0-117" fmla="*/ 178200 w 662148"/>
              <a:gd name="connsiteY0-118" fmla="*/ 68901 h 652071"/>
              <a:gd name="connsiteX1-119" fmla="*/ 130026 w 662148"/>
              <a:gd name="connsiteY1-120" fmla="*/ 68688 h 652071"/>
              <a:gd name="connsiteX2-121" fmla="*/ 412660 w 662148"/>
              <a:gd name="connsiteY2-122" fmla="*/ 13270 h 652071"/>
              <a:gd name="connsiteX3-123" fmla="*/ 661618 w 662148"/>
              <a:gd name="connsiteY3-124" fmla="*/ 335548 h 652071"/>
              <a:gd name="connsiteX4-125" fmla="*/ 333371 w 662148"/>
              <a:gd name="connsiteY4-126" fmla="*/ 652071 h 652071"/>
              <a:gd name="connsiteX5-127" fmla="*/ 5124 w 662148"/>
              <a:gd name="connsiteY5-128" fmla="*/ 335548 h 652071"/>
              <a:gd name="connsiteX6-129" fmla="*/ 64593 w 662148"/>
              <a:gd name="connsiteY6-130" fmla="*/ 132632 h 652071"/>
              <a:gd name="connsiteX0-131" fmla="*/ 178200 w 662220"/>
              <a:gd name="connsiteY0-132" fmla="*/ 68901 h 652071"/>
              <a:gd name="connsiteX1-133" fmla="*/ 130026 w 662220"/>
              <a:gd name="connsiteY1-134" fmla="*/ 68688 h 652071"/>
              <a:gd name="connsiteX2-135" fmla="*/ 412660 w 662220"/>
              <a:gd name="connsiteY2-136" fmla="*/ 13270 h 652071"/>
              <a:gd name="connsiteX3-137" fmla="*/ 661618 w 662220"/>
              <a:gd name="connsiteY3-138" fmla="*/ 335548 h 652071"/>
              <a:gd name="connsiteX4-139" fmla="*/ 333371 w 662220"/>
              <a:gd name="connsiteY4-140" fmla="*/ 652071 h 652071"/>
              <a:gd name="connsiteX5-141" fmla="*/ 5124 w 662220"/>
              <a:gd name="connsiteY5-142" fmla="*/ 335548 h 652071"/>
              <a:gd name="connsiteX6-143" fmla="*/ 64593 w 662220"/>
              <a:gd name="connsiteY6-144" fmla="*/ 132632 h 652071"/>
              <a:gd name="connsiteX0-145" fmla="*/ 178200 w 662220"/>
              <a:gd name="connsiteY0-146" fmla="*/ 58449 h 641619"/>
              <a:gd name="connsiteX1-147" fmla="*/ 130026 w 662220"/>
              <a:gd name="connsiteY1-148" fmla="*/ 58236 h 641619"/>
              <a:gd name="connsiteX2-149" fmla="*/ 412660 w 662220"/>
              <a:gd name="connsiteY2-150" fmla="*/ 2818 h 641619"/>
              <a:gd name="connsiteX3-151" fmla="*/ 661618 w 662220"/>
              <a:gd name="connsiteY3-152" fmla="*/ 325096 h 641619"/>
              <a:gd name="connsiteX4-153" fmla="*/ 333371 w 662220"/>
              <a:gd name="connsiteY4-154" fmla="*/ 641619 h 641619"/>
              <a:gd name="connsiteX5-155" fmla="*/ 5124 w 662220"/>
              <a:gd name="connsiteY5-156" fmla="*/ 325096 h 641619"/>
              <a:gd name="connsiteX6-157" fmla="*/ 64593 w 662220"/>
              <a:gd name="connsiteY6-158" fmla="*/ 122180 h 641619"/>
              <a:gd name="connsiteX0-159" fmla="*/ 178200 w 662220"/>
              <a:gd name="connsiteY0-160" fmla="*/ 58449 h 641619"/>
              <a:gd name="connsiteX1-161" fmla="*/ 130026 w 662220"/>
              <a:gd name="connsiteY1-162" fmla="*/ 58236 h 641619"/>
              <a:gd name="connsiteX2-163" fmla="*/ 412660 w 662220"/>
              <a:gd name="connsiteY2-164" fmla="*/ 2818 h 641619"/>
              <a:gd name="connsiteX3-165" fmla="*/ 661618 w 662220"/>
              <a:gd name="connsiteY3-166" fmla="*/ 325096 h 641619"/>
              <a:gd name="connsiteX4-167" fmla="*/ 333371 w 662220"/>
              <a:gd name="connsiteY4-168" fmla="*/ 641619 h 641619"/>
              <a:gd name="connsiteX5-169" fmla="*/ 5124 w 662220"/>
              <a:gd name="connsiteY5-170" fmla="*/ 325096 h 641619"/>
              <a:gd name="connsiteX6-171" fmla="*/ 64593 w 662220"/>
              <a:gd name="connsiteY6-172" fmla="*/ 122180 h 641619"/>
              <a:gd name="connsiteX0-173" fmla="*/ 178200 w 662220"/>
              <a:gd name="connsiteY0-174" fmla="*/ 58449 h 641619"/>
              <a:gd name="connsiteX1-175" fmla="*/ 130026 w 662220"/>
              <a:gd name="connsiteY1-176" fmla="*/ 58236 h 641619"/>
              <a:gd name="connsiteX2-177" fmla="*/ 412660 w 662220"/>
              <a:gd name="connsiteY2-178" fmla="*/ 2818 h 641619"/>
              <a:gd name="connsiteX3-179" fmla="*/ 661618 w 662220"/>
              <a:gd name="connsiteY3-180" fmla="*/ 325096 h 641619"/>
              <a:gd name="connsiteX4-181" fmla="*/ 333371 w 662220"/>
              <a:gd name="connsiteY4-182" fmla="*/ 641619 h 641619"/>
              <a:gd name="connsiteX5-183" fmla="*/ 5124 w 662220"/>
              <a:gd name="connsiteY5-184" fmla="*/ 325096 h 641619"/>
              <a:gd name="connsiteX6-185" fmla="*/ 64593 w 662220"/>
              <a:gd name="connsiteY6-186" fmla="*/ 122180 h 641619"/>
              <a:gd name="connsiteX0-187" fmla="*/ 178200 w 662220"/>
              <a:gd name="connsiteY0-188" fmla="*/ 58449 h 641619"/>
              <a:gd name="connsiteX1-189" fmla="*/ 130026 w 662220"/>
              <a:gd name="connsiteY1-190" fmla="*/ 58236 h 641619"/>
              <a:gd name="connsiteX2-191" fmla="*/ 412660 w 662220"/>
              <a:gd name="connsiteY2-192" fmla="*/ 2818 h 641619"/>
              <a:gd name="connsiteX3-193" fmla="*/ 661618 w 662220"/>
              <a:gd name="connsiteY3-194" fmla="*/ 325096 h 641619"/>
              <a:gd name="connsiteX4-195" fmla="*/ 333371 w 662220"/>
              <a:gd name="connsiteY4-196" fmla="*/ 641619 h 641619"/>
              <a:gd name="connsiteX5-197" fmla="*/ 5124 w 662220"/>
              <a:gd name="connsiteY5-198" fmla="*/ 325096 h 641619"/>
              <a:gd name="connsiteX6-199" fmla="*/ 64593 w 662220"/>
              <a:gd name="connsiteY6-200" fmla="*/ 122180 h 641619"/>
              <a:gd name="connsiteX0-201" fmla="*/ 178200 w 662220"/>
              <a:gd name="connsiteY0-202" fmla="*/ 58449 h 641619"/>
              <a:gd name="connsiteX1-203" fmla="*/ 130026 w 662220"/>
              <a:gd name="connsiteY1-204" fmla="*/ 58236 h 641619"/>
              <a:gd name="connsiteX2-205" fmla="*/ 412660 w 662220"/>
              <a:gd name="connsiteY2-206" fmla="*/ 2818 h 641619"/>
              <a:gd name="connsiteX3-207" fmla="*/ 661618 w 662220"/>
              <a:gd name="connsiteY3-208" fmla="*/ 325096 h 641619"/>
              <a:gd name="connsiteX4-209" fmla="*/ 333371 w 662220"/>
              <a:gd name="connsiteY4-210" fmla="*/ 641619 h 641619"/>
              <a:gd name="connsiteX5-211" fmla="*/ 5124 w 662220"/>
              <a:gd name="connsiteY5-212" fmla="*/ 325096 h 641619"/>
              <a:gd name="connsiteX6-213" fmla="*/ 64593 w 662220"/>
              <a:gd name="connsiteY6-214" fmla="*/ 122180 h 641619"/>
              <a:gd name="connsiteX0-215" fmla="*/ 176252 w 660272"/>
              <a:gd name="connsiteY0-216" fmla="*/ 58449 h 641619"/>
              <a:gd name="connsiteX1-217" fmla="*/ 128078 w 660272"/>
              <a:gd name="connsiteY1-218" fmla="*/ 58236 h 641619"/>
              <a:gd name="connsiteX2-219" fmla="*/ 410712 w 660272"/>
              <a:gd name="connsiteY2-220" fmla="*/ 2818 h 641619"/>
              <a:gd name="connsiteX3-221" fmla="*/ 659670 w 660272"/>
              <a:gd name="connsiteY3-222" fmla="*/ 325096 h 641619"/>
              <a:gd name="connsiteX4-223" fmla="*/ 331423 w 660272"/>
              <a:gd name="connsiteY4-224" fmla="*/ 641619 h 641619"/>
              <a:gd name="connsiteX5-225" fmla="*/ 3176 w 660272"/>
              <a:gd name="connsiteY5-226" fmla="*/ 325096 h 641619"/>
              <a:gd name="connsiteX6-227" fmla="*/ 62645 w 660272"/>
              <a:gd name="connsiteY6-228" fmla="*/ 122180 h 641619"/>
              <a:gd name="connsiteX0-229" fmla="*/ 253837 w 660272"/>
              <a:gd name="connsiteY0-230" fmla="*/ 30740 h 641619"/>
              <a:gd name="connsiteX1-231" fmla="*/ 128078 w 660272"/>
              <a:gd name="connsiteY1-232" fmla="*/ 58236 h 641619"/>
              <a:gd name="connsiteX2-233" fmla="*/ 410712 w 660272"/>
              <a:gd name="connsiteY2-234" fmla="*/ 2818 h 641619"/>
              <a:gd name="connsiteX3-235" fmla="*/ 659670 w 660272"/>
              <a:gd name="connsiteY3-236" fmla="*/ 325096 h 641619"/>
              <a:gd name="connsiteX4-237" fmla="*/ 331423 w 660272"/>
              <a:gd name="connsiteY4-238" fmla="*/ 641619 h 641619"/>
              <a:gd name="connsiteX5-239" fmla="*/ 3176 w 660272"/>
              <a:gd name="connsiteY5-240" fmla="*/ 325096 h 641619"/>
              <a:gd name="connsiteX6-241" fmla="*/ 62645 w 660272"/>
              <a:gd name="connsiteY6-242" fmla="*/ 122180 h 641619"/>
              <a:gd name="connsiteX0-243" fmla="*/ 253837 w 660191"/>
              <a:gd name="connsiteY0-244" fmla="*/ 41069 h 651948"/>
              <a:gd name="connsiteX1-245" fmla="*/ 161329 w 660191"/>
              <a:gd name="connsiteY1-246" fmla="*/ 63023 h 651948"/>
              <a:gd name="connsiteX2-247" fmla="*/ 410712 w 660191"/>
              <a:gd name="connsiteY2-248" fmla="*/ 13147 h 651948"/>
              <a:gd name="connsiteX3-249" fmla="*/ 659670 w 660191"/>
              <a:gd name="connsiteY3-250" fmla="*/ 335425 h 651948"/>
              <a:gd name="connsiteX4-251" fmla="*/ 331423 w 660191"/>
              <a:gd name="connsiteY4-252" fmla="*/ 651948 h 651948"/>
              <a:gd name="connsiteX5-253" fmla="*/ 3176 w 660191"/>
              <a:gd name="connsiteY5-254" fmla="*/ 335425 h 651948"/>
              <a:gd name="connsiteX6-255" fmla="*/ 62645 w 660191"/>
              <a:gd name="connsiteY6-256" fmla="*/ 132509 h 651948"/>
              <a:gd name="connsiteX0-257" fmla="*/ 253837 w 660897"/>
              <a:gd name="connsiteY0-258" fmla="*/ 45475 h 656354"/>
              <a:gd name="connsiteX1-259" fmla="*/ 161329 w 660897"/>
              <a:gd name="connsiteY1-260" fmla="*/ 67429 h 656354"/>
              <a:gd name="connsiteX2-261" fmla="*/ 410712 w 660897"/>
              <a:gd name="connsiteY2-262" fmla="*/ 17553 h 656354"/>
              <a:gd name="connsiteX3-263" fmla="*/ 659670 w 660897"/>
              <a:gd name="connsiteY3-264" fmla="*/ 339831 h 656354"/>
              <a:gd name="connsiteX4-265" fmla="*/ 331423 w 660897"/>
              <a:gd name="connsiteY4-266" fmla="*/ 656354 h 656354"/>
              <a:gd name="connsiteX5-267" fmla="*/ 3176 w 660897"/>
              <a:gd name="connsiteY5-268" fmla="*/ 339831 h 656354"/>
              <a:gd name="connsiteX6-269" fmla="*/ 62645 w 660897"/>
              <a:gd name="connsiteY6-270" fmla="*/ 136915 h 656354"/>
              <a:gd name="connsiteX0-271" fmla="*/ 253837 w 660406"/>
              <a:gd name="connsiteY0-272" fmla="*/ 41070 h 651949"/>
              <a:gd name="connsiteX1-273" fmla="*/ 161329 w 660406"/>
              <a:gd name="connsiteY1-274" fmla="*/ 63024 h 651949"/>
              <a:gd name="connsiteX2-275" fmla="*/ 410712 w 660406"/>
              <a:gd name="connsiteY2-276" fmla="*/ 13148 h 651949"/>
              <a:gd name="connsiteX3-277" fmla="*/ 659670 w 660406"/>
              <a:gd name="connsiteY3-278" fmla="*/ 335426 h 651949"/>
              <a:gd name="connsiteX4-279" fmla="*/ 331423 w 660406"/>
              <a:gd name="connsiteY4-280" fmla="*/ 651949 h 651949"/>
              <a:gd name="connsiteX5-281" fmla="*/ 3176 w 660406"/>
              <a:gd name="connsiteY5-282" fmla="*/ 335426 h 651949"/>
              <a:gd name="connsiteX6-283" fmla="*/ 62645 w 660406"/>
              <a:gd name="connsiteY6-284" fmla="*/ 132510 h 651949"/>
              <a:gd name="connsiteX0-285" fmla="*/ 161329 w 660406"/>
              <a:gd name="connsiteY0-286" fmla="*/ 63024 h 651949"/>
              <a:gd name="connsiteX1-287" fmla="*/ 410712 w 660406"/>
              <a:gd name="connsiteY1-288" fmla="*/ 13148 h 651949"/>
              <a:gd name="connsiteX2-289" fmla="*/ 659670 w 660406"/>
              <a:gd name="connsiteY2-290" fmla="*/ 335426 h 651949"/>
              <a:gd name="connsiteX3-291" fmla="*/ 331423 w 660406"/>
              <a:gd name="connsiteY3-292" fmla="*/ 651949 h 651949"/>
              <a:gd name="connsiteX4-293" fmla="*/ 3176 w 660406"/>
              <a:gd name="connsiteY4-294" fmla="*/ 335426 h 651949"/>
              <a:gd name="connsiteX5-295" fmla="*/ 62645 w 660406"/>
              <a:gd name="connsiteY5-296" fmla="*/ 132510 h 651949"/>
              <a:gd name="connsiteX0-297" fmla="*/ 128078 w 660207"/>
              <a:gd name="connsiteY0-298" fmla="*/ 63024 h 651949"/>
              <a:gd name="connsiteX1-299" fmla="*/ 410712 w 660207"/>
              <a:gd name="connsiteY1-300" fmla="*/ 13148 h 651949"/>
              <a:gd name="connsiteX2-301" fmla="*/ 659670 w 660207"/>
              <a:gd name="connsiteY2-302" fmla="*/ 335426 h 651949"/>
              <a:gd name="connsiteX3-303" fmla="*/ 331423 w 660207"/>
              <a:gd name="connsiteY3-304" fmla="*/ 651949 h 651949"/>
              <a:gd name="connsiteX4-305" fmla="*/ 3176 w 660207"/>
              <a:gd name="connsiteY4-306" fmla="*/ 335426 h 651949"/>
              <a:gd name="connsiteX5-307" fmla="*/ 62645 w 660207"/>
              <a:gd name="connsiteY5-308" fmla="*/ 132510 h 651949"/>
              <a:gd name="connsiteX0-309" fmla="*/ 128078 w 660438"/>
              <a:gd name="connsiteY0-310" fmla="*/ 60888 h 649813"/>
              <a:gd name="connsiteX1-311" fmla="*/ 410712 w 660438"/>
              <a:gd name="connsiteY1-312" fmla="*/ 11012 h 649813"/>
              <a:gd name="connsiteX2-313" fmla="*/ 659670 w 660438"/>
              <a:gd name="connsiteY2-314" fmla="*/ 333290 h 649813"/>
              <a:gd name="connsiteX3-315" fmla="*/ 331423 w 660438"/>
              <a:gd name="connsiteY3-316" fmla="*/ 649813 h 649813"/>
              <a:gd name="connsiteX4-317" fmla="*/ 3176 w 660438"/>
              <a:gd name="connsiteY4-318" fmla="*/ 333290 h 649813"/>
              <a:gd name="connsiteX5-319" fmla="*/ 62645 w 660438"/>
              <a:gd name="connsiteY5-320" fmla="*/ 130374 h 649813"/>
              <a:gd name="connsiteX0-321" fmla="*/ 128078 w 660438"/>
              <a:gd name="connsiteY0-322" fmla="*/ 64927 h 653852"/>
              <a:gd name="connsiteX1-323" fmla="*/ 410712 w 660438"/>
              <a:gd name="connsiteY1-324" fmla="*/ 15051 h 653852"/>
              <a:gd name="connsiteX2-325" fmla="*/ 659670 w 660438"/>
              <a:gd name="connsiteY2-326" fmla="*/ 337329 h 653852"/>
              <a:gd name="connsiteX3-327" fmla="*/ 331423 w 660438"/>
              <a:gd name="connsiteY3-328" fmla="*/ 653852 h 653852"/>
              <a:gd name="connsiteX4-329" fmla="*/ 3176 w 660438"/>
              <a:gd name="connsiteY4-330" fmla="*/ 337329 h 653852"/>
              <a:gd name="connsiteX5-331" fmla="*/ 62645 w 660438"/>
              <a:gd name="connsiteY5-332" fmla="*/ 134413 h 653852"/>
              <a:gd name="connsiteX0-333" fmla="*/ 128078 w 687378"/>
              <a:gd name="connsiteY0-334" fmla="*/ 58090 h 647015"/>
              <a:gd name="connsiteX1-335" fmla="*/ 571432 w 687378"/>
              <a:gd name="connsiteY1-336" fmla="*/ 16673 h 647015"/>
              <a:gd name="connsiteX2-337" fmla="*/ 659670 w 687378"/>
              <a:gd name="connsiteY2-338" fmla="*/ 330492 h 647015"/>
              <a:gd name="connsiteX3-339" fmla="*/ 331423 w 687378"/>
              <a:gd name="connsiteY3-340" fmla="*/ 647015 h 647015"/>
              <a:gd name="connsiteX4-341" fmla="*/ 3176 w 687378"/>
              <a:gd name="connsiteY4-342" fmla="*/ 330492 h 647015"/>
              <a:gd name="connsiteX5-343" fmla="*/ 62645 w 687378"/>
              <a:gd name="connsiteY5-344" fmla="*/ 127576 h 647015"/>
              <a:gd name="connsiteX0-345" fmla="*/ 128078 w 677145"/>
              <a:gd name="connsiteY0-346" fmla="*/ 58090 h 663933"/>
              <a:gd name="connsiteX1-347" fmla="*/ 571432 w 677145"/>
              <a:gd name="connsiteY1-348" fmla="*/ 16673 h 663933"/>
              <a:gd name="connsiteX2-349" fmla="*/ 659670 w 677145"/>
              <a:gd name="connsiteY2-350" fmla="*/ 330492 h 663933"/>
              <a:gd name="connsiteX3-351" fmla="*/ 559815 w 677145"/>
              <a:gd name="connsiteY3-352" fmla="*/ 663933 h 663933"/>
              <a:gd name="connsiteX4-353" fmla="*/ 3176 w 677145"/>
              <a:gd name="connsiteY4-354" fmla="*/ 330492 h 663933"/>
              <a:gd name="connsiteX5-355" fmla="*/ 62645 w 677145"/>
              <a:gd name="connsiteY5-356" fmla="*/ 127576 h 663933"/>
              <a:gd name="connsiteX0-357" fmla="*/ 101940 w 644966"/>
              <a:gd name="connsiteY0-358" fmla="*/ 58090 h 685888"/>
              <a:gd name="connsiteX1-359" fmla="*/ 545294 w 644966"/>
              <a:gd name="connsiteY1-360" fmla="*/ 16673 h 685888"/>
              <a:gd name="connsiteX2-361" fmla="*/ 633532 w 644966"/>
              <a:gd name="connsiteY2-362" fmla="*/ 330492 h 685888"/>
              <a:gd name="connsiteX3-363" fmla="*/ 533677 w 644966"/>
              <a:gd name="connsiteY3-364" fmla="*/ 663933 h 685888"/>
              <a:gd name="connsiteX4-365" fmla="*/ 10874 w 644966"/>
              <a:gd name="connsiteY4-366" fmla="*/ 575801 h 685888"/>
              <a:gd name="connsiteX5-367" fmla="*/ 36507 w 644966"/>
              <a:gd name="connsiteY5-368" fmla="*/ 127576 h 685888"/>
              <a:gd name="connsiteX0-369" fmla="*/ 101940 w 642626"/>
              <a:gd name="connsiteY0-370" fmla="*/ 58090 h 654766"/>
              <a:gd name="connsiteX1-371" fmla="*/ 545294 w 642626"/>
              <a:gd name="connsiteY1-372" fmla="*/ 16673 h 654766"/>
              <a:gd name="connsiteX2-373" fmla="*/ 633532 w 642626"/>
              <a:gd name="connsiteY2-374" fmla="*/ 330492 h 654766"/>
              <a:gd name="connsiteX3-375" fmla="*/ 567513 w 642626"/>
              <a:gd name="connsiteY3-376" fmla="*/ 613179 h 654766"/>
              <a:gd name="connsiteX4-377" fmla="*/ 10874 w 642626"/>
              <a:gd name="connsiteY4-378" fmla="*/ 575801 h 654766"/>
              <a:gd name="connsiteX5-379" fmla="*/ 36507 w 642626"/>
              <a:gd name="connsiteY5-380" fmla="*/ 127576 h 654766"/>
              <a:gd name="connsiteX0-381" fmla="*/ 101940 w 642626"/>
              <a:gd name="connsiteY0-382" fmla="*/ 30477 h 627153"/>
              <a:gd name="connsiteX1-383" fmla="*/ 545294 w 642626"/>
              <a:gd name="connsiteY1-384" fmla="*/ 31354 h 627153"/>
              <a:gd name="connsiteX2-385" fmla="*/ 633532 w 642626"/>
              <a:gd name="connsiteY2-386" fmla="*/ 302879 h 627153"/>
              <a:gd name="connsiteX3-387" fmla="*/ 567513 w 642626"/>
              <a:gd name="connsiteY3-388" fmla="*/ 585566 h 627153"/>
              <a:gd name="connsiteX4-389" fmla="*/ 10874 w 642626"/>
              <a:gd name="connsiteY4-390" fmla="*/ 548188 h 627153"/>
              <a:gd name="connsiteX5-391" fmla="*/ 36507 w 642626"/>
              <a:gd name="connsiteY5-392" fmla="*/ 99963 h 627153"/>
              <a:gd name="connsiteX0-393" fmla="*/ 101940 w 641803"/>
              <a:gd name="connsiteY0-394" fmla="*/ 32533 h 629209"/>
              <a:gd name="connsiteX1-395" fmla="*/ 545294 w 641803"/>
              <a:gd name="connsiteY1-396" fmla="*/ 33410 h 629209"/>
              <a:gd name="connsiteX2-397" fmla="*/ 633532 w 641803"/>
              <a:gd name="connsiteY2-398" fmla="*/ 304935 h 629209"/>
              <a:gd name="connsiteX3-399" fmla="*/ 567513 w 641803"/>
              <a:gd name="connsiteY3-400" fmla="*/ 587622 h 629209"/>
              <a:gd name="connsiteX4-401" fmla="*/ 10874 w 641803"/>
              <a:gd name="connsiteY4-402" fmla="*/ 550244 h 629209"/>
              <a:gd name="connsiteX5-403" fmla="*/ 36507 w 641803"/>
              <a:gd name="connsiteY5-404" fmla="*/ 102019 h 629209"/>
              <a:gd name="connsiteX0-405" fmla="*/ 93785 w 633648"/>
              <a:gd name="connsiteY0-406" fmla="*/ 32533 h 629209"/>
              <a:gd name="connsiteX1-407" fmla="*/ 537139 w 633648"/>
              <a:gd name="connsiteY1-408" fmla="*/ 33410 h 629209"/>
              <a:gd name="connsiteX2-409" fmla="*/ 625377 w 633648"/>
              <a:gd name="connsiteY2-410" fmla="*/ 304935 h 629209"/>
              <a:gd name="connsiteX3-411" fmla="*/ 559358 w 633648"/>
              <a:gd name="connsiteY3-412" fmla="*/ 587622 h 629209"/>
              <a:gd name="connsiteX4-413" fmla="*/ 2719 w 633648"/>
              <a:gd name="connsiteY4-414" fmla="*/ 550244 h 629209"/>
              <a:gd name="connsiteX5-415" fmla="*/ 28352 w 633648"/>
              <a:gd name="connsiteY5-416" fmla="*/ 102019 h 629209"/>
              <a:gd name="connsiteX0-417" fmla="*/ 103603 w 643466"/>
              <a:gd name="connsiteY0-418" fmla="*/ 32533 h 629209"/>
              <a:gd name="connsiteX1-419" fmla="*/ 546957 w 643466"/>
              <a:gd name="connsiteY1-420" fmla="*/ 33410 h 629209"/>
              <a:gd name="connsiteX2-421" fmla="*/ 635195 w 643466"/>
              <a:gd name="connsiteY2-422" fmla="*/ 304935 h 629209"/>
              <a:gd name="connsiteX3-423" fmla="*/ 569176 w 643466"/>
              <a:gd name="connsiteY3-424" fmla="*/ 587622 h 629209"/>
              <a:gd name="connsiteX4-425" fmla="*/ 12537 w 643466"/>
              <a:gd name="connsiteY4-426" fmla="*/ 550244 h 629209"/>
              <a:gd name="connsiteX5-427" fmla="*/ 4334 w 643466"/>
              <a:gd name="connsiteY5-428" fmla="*/ 102019 h 629209"/>
              <a:gd name="connsiteX0-429" fmla="*/ 103603 w 643466"/>
              <a:gd name="connsiteY0-430" fmla="*/ 32533 h 613248"/>
              <a:gd name="connsiteX1-431" fmla="*/ 546957 w 643466"/>
              <a:gd name="connsiteY1-432" fmla="*/ 33410 h 613248"/>
              <a:gd name="connsiteX2-433" fmla="*/ 635195 w 643466"/>
              <a:gd name="connsiteY2-434" fmla="*/ 304935 h 613248"/>
              <a:gd name="connsiteX3-435" fmla="*/ 569176 w 643466"/>
              <a:gd name="connsiteY3-436" fmla="*/ 587622 h 613248"/>
              <a:gd name="connsiteX4-437" fmla="*/ 12537 w 643466"/>
              <a:gd name="connsiteY4-438" fmla="*/ 518643 h 613248"/>
              <a:gd name="connsiteX5-439" fmla="*/ 4334 w 643466"/>
              <a:gd name="connsiteY5-440" fmla="*/ 102019 h 613248"/>
              <a:gd name="connsiteX0-441" fmla="*/ 103603 w 622280"/>
              <a:gd name="connsiteY0-442" fmla="*/ 51723 h 632438"/>
              <a:gd name="connsiteX1-443" fmla="*/ 546957 w 622280"/>
              <a:gd name="connsiteY1-444" fmla="*/ 52600 h 632438"/>
              <a:gd name="connsiteX2-445" fmla="*/ 569176 w 622280"/>
              <a:gd name="connsiteY2-446" fmla="*/ 606812 h 632438"/>
              <a:gd name="connsiteX3-447" fmla="*/ 12537 w 622280"/>
              <a:gd name="connsiteY3-448" fmla="*/ 537833 h 632438"/>
              <a:gd name="connsiteX4-449" fmla="*/ 4334 w 622280"/>
              <a:gd name="connsiteY4-450" fmla="*/ 121209 h 632438"/>
              <a:gd name="connsiteX0-451" fmla="*/ 103603 w 640916"/>
              <a:gd name="connsiteY0-452" fmla="*/ 51277 h 628066"/>
              <a:gd name="connsiteX1-453" fmla="*/ 546957 w 640916"/>
              <a:gd name="connsiteY1-454" fmla="*/ 52154 h 628066"/>
              <a:gd name="connsiteX2-455" fmla="*/ 595444 w 640916"/>
              <a:gd name="connsiteY2-456" fmla="*/ 600046 h 628066"/>
              <a:gd name="connsiteX3-457" fmla="*/ 12537 w 640916"/>
              <a:gd name="connsiteY3-458" fmla="*/ 537387 h 628066"/>
              <a:gd name="connsiteX4-459" fmla="*/ 4334 w 640916"/>
              <a:gd name="connsiteY4-460" fmla="*/ 120763 h 628066"/>
              <a:gd name="connsiteX0-461" fmla="*/ 103603 w 629940"/>
              <a:gd name="connsiteY0-462" fmla="*/ 26437 h 603226"/>
              <a:gd name="connsiteX1-463" fmla="*/ 546957 w 629940"/>
              <a:gd name="connsiteY1-464" fmla="*/ 27314 h 603226"/>
              <a:gd name="connsiteX2-465" fmla="*/ 595444 w 629940"/>
              <a:gd name="connsiteY2-466" fmla="*/ 575206 h 603226"/>
              <a:gd name="connsiteX3-467" fmla="*/ 12537 w 629940"/>
              <a:gd name="connsiteY3-468" fmla="*/ 512547 h 603226"/>
              <a:gd name="connsiteX4-469" fmla="*/ 4334 w 629940"/>
              <a:gd name="connsiteY4-470" fmla="*/ 95923 h 603226"/>
              <a:gd name="connsiteX0-471" fmla="*/ 103603 w 651443"/>
              <a:gd name="connsiteY0-472" fmla="*/ 20041 h 614843"/>
              <a:gd name="connsiteX1-473" fmla="*/ 608249 w 651443"/>
              <a:gd name="connsiteY1-474" fmla="*/ 39879 h 614843"/>
              <a:gd name="connsiteX2-475" fmla="*/ 595444 w 651443"/>
              <a:gd name="connsiteY2-476" fmla="*/ 568810 h 614843"/>
              <a:gd name="connsiteX3-477" fmla="*/ 12537 w 651443"/>
              <a:gd name="connsiteY3-478" fmla="*/ 506151 h 614843"/>
              <a:gd name="connsiteX4-479" fmla="*/ 4334 w 651443"/>
              <a:gd name="connsiteY4-480" fmla="*/ 89527 h 614843"/>
              <a:gd name="connsiteX0-481" fmla="*/ 103603 w 640788"/>
              <a:gd name="connsiteY0-482" fmla="*/ 20041 h 614843"/>
              <a:gd name="connsiteX1-483" fmla="*/ 581981 w 640788"/>
              <a:gd name="connsiteY1-484" fmla="*/ 39879 h 614843"/>
              <a:gd name="connsiteX2-485" fmla="*/ 595444 w 640788"/>
              <a:gd name="connsiteY2-486" fmla="*/ 568810 h 614843"/>
              <a:gd name="connsiteX3-487" fmla="*/ 12537 w 640788"/>
              <a:gd name="connsiteY3-488" fmla="*/ 506151 h 614843"/>
              <a:gd name="connsiteX4-489" fmla="*/ 4334 w 640788"/>
              <a:gd name="connsiteY4-490" fmla="*/ 89527 h 614843"/>
              <a:gd name="connsiteX0-491" fmla="*/ 103603 w 673655"/>
              <a:gd name="connsiteY0-492" fmla="*/ 38763 h 618146"/>
              <a:gd name="connsiteX1-493" fmla="*/ 581981 w 673655"/>
              <a:gd name="connsiteY1-494" fmla="*/ 58601 h 618146"/>
              <a:gd name="connsiteX2-495" fmla="*/ 621713 w 673655"/>
              <a:gd name="connsiteY2-496" fmla="*/ 562250 h 618146"/>
              <a:gd name="connsiteX3-497" fmla="*/ 12537 w 673655"/>
              <a:gd name="connsiteY3-498" fmla="*/ 524873 h 618146"/>
              <a:gd name="connsiteX4-499" fmla="*/ 4334 w 673655"/>
              <a:gd name="connsiteY4-500" fmla="*/ 108249 h 618146"/>
              <a:gd name="connsiteX0-501" fmla="*/ 103603 w 654750"/>
              <a:gd name="connsiteY0-502" fmla="*/ 38763 h 605787"/>
              <a:gd name="connsiteX1-503" fmla="*/ 581981 w 654750"/>
              <a:gd name="connsiteY1-504" fmla="*/ 58601 h 605787"/>
              <a:gd name="connsiteX2-505" fmla="*/ 621713 w 654750"/>
              <a:gd name="connsiteY2-506" fmla="*/ 562250 h 605787"/>
              <a:gd name="connsiteX3-507" fmla="*/ 12537 w 654750"/>
              <a:gd name="connsiteY3-508" fmla="*/ 524873 h 605787"/>
              <a:gd name="connsiteX4-509" fmla="*/ 4334 w 654750"/>
              <a:gd name="connsiteY4-510" fmla="*/ 108249 h 605787"/>
              <a:gd name="connsiteX0-511" fmla="*/ 103603 w 643734"/>
              <a:gd name="connsiteY0-512" fmla="*/ 31800 h 598824"/>
              <a:gd name="connsiteX1-513" fmla="*/ 581981 w 643734"/>
              <a:gd name="connsiteY1-514" fmla="*/ 51638 h 598824"/>
              <a:gd name="connsiteX2-515" fmla="*/ 621713 w 643734"/>
              <a:gd name="connsiteY2-516" fmla="*/ 555287 h 598824"/>
              <a:gd name="connsiteX3-517" fmla="*/ 12537 w 643734"/>
              <a:gd name="connsiteY3-518" fmla="*/ 517910 h 598824"/>
              <a:gd name="connsiteX4-519" fmla="*/ 4334 w 643734"/>
              <a:gd name="connsiteY4-520" fmla="*/ 101286 h 598824"/>
              <a:gd name="connsiteX0-521" fmla="*/ 103603 w 643734"/>
              <a:gd name="connsiteY0-522" fmla="*/ 24551 h 591575"/>
              <a:gd name="connsiteX1-523" fmla="*/ 581981 w 643734"/>
              <a:gd name="connsiteY1-524" fmla="*/ 44389 h 591575"/>
              <a:gd name="connsiteX2-525" fmla="*/ 621713 w 643734"/>
              <a:gd name="connsiteY2-526" fmla="*/ 548038 h 591575"/>
              <a:gd name="connsiteX3-527" fmla="*/ 12537 w 643734"/>
              <a:gd name="connsiteY3-528" fmla="*/ 510661 h 591575"/>
              <a:gd name="connsiteX4-529" fmla="*/ 4334 w 643734"/>
              <a:gd name="connsiteY4-530" fmla="*/ 94037 h 591575"/>
              <a:gd name="connsiteX0-531" fmla="*/ 103603 w 643734"/>
              <a:gd name="connsiteY0-532" fmla="*/ 20135 h 587159"/>
              <a:gd name="connsiteX1-533" fmla="*/ 581981 w 643734"/>
              <a:gd name="connsiteY1-534" fmla="*/ 39973 h 587159"/>
              <a:gd name="connsiteX2-535" fmla="*/ 621713 w 643734"/>
              <a:gd name="connsiteY2-536" fmla="*/ 543622 h 587159"/>
              <a:gd name="connsiteX3-537" fmla="*/ 12537 w 643734"/>
              <a:gd name="connsiteY3-538" fmla="*/ 506245 h 587159"/>
              <a:gd name="connsiteX4-539" fmla="*/ 4334 w 643734"/>
              <a:gd name="connsiteY4-540" fmla="*/ 89621 h 587159"/>
              <a:gd name="connsiteX0-541" fmla="*/ 51067 w 657504"/>
              <a:gd name="connsiteY0-542" fmla="*/ 31623 h 592327"/>
              <a:gd name="connsiteX1-543" fmla="*/ 581981 w 657504"/>
              <a:gd name="connsiteY1-544" fmla="*/ 45141 h 592327"/>
              <a:gd name="connsiteX2-545" fmla="*/ 621713 w 657504"/>
              <a:gd name="connsiteY2-546" fmla="*/ 548790 h 592327"/>
              <a:gd name="connsiteX3-547" fmla="*/ 12537 w 657504"/>
              <a:gd name="connsiteY3-548" fmla="*/ 511413 h 592327"/>
              <a:gd name="connsiteX4-549" fmla="*/ 4334 w 657504"/>
              <a:gd name="connsiteY4-550" fmla="*/ 94789 h 592327"/>
              <a:gd name="connsiteX0-551" fmla="*/ 51067 w 676118"/>
              <a:gd name="connsiteY0-552" fmla="*/ 31623 h 604686"/>
              <a:gd name="connsiteX1-553" fmla="*/ 581981 w 676118"/>
              <a:gd name="connsiteY1-554" fmla="*/ 45141 h 604686"/>
              <a:gd name="connsiteX2-555" fmla="*/ 621713 w 676118"/>
              <a:gd name="connsiteY2-556" fmla="*/ 548790 h 604686"/>
              <a:gd name="connsiteX3-557" fmla="*/ 12537 w 676118"/>
              <a:gd name="connsiteY3-558" fmla="*/ 511413 h 604686"/>
              <a:gd name="connsiteX4-559" fmla="*/ 4334 w 676118"/>
              <a:gd name="connsiteY4-560" fmla="*/ 94789 h 604686"/>
              <a:gd name="connsiteX0-561" fmla="*/ 51067 w 659741"/>
              <a:gd name="connsiteY0-562" fmla="*/ 18182 h 591245"/>
              <a:gd name="connsiteX1-563" fmla="*/ 581981 w 659741"/>
              <a:gd name="connsiteY1-564" fmla="*/ 31700 h 591245"/>
              <a:gd name="connsiteX2-565" fmla="*/ 621713 w 659741"/>
              <a:gd name="connsiteY2-566" fmla="*/ 535349 h 591245"/>
              <a:gd name="connsiteX3-567" fmla="*/ 12537 w 659741"/>
              <a:gd name="connsiteY3-568" fmla="*/ 497972 h 591245"/>
              <a:gd name="connsiteX4-569" fmla="*/ 4334 w 659741"/>
              <a:gd name="connsiteY4-570" fmla="*/ 81348 h 591245"/>
              <a:gd name="connsiteX0-571" fmla="*/ 51067 w 671131"/>
              <a:gd name="connsiteY0-572" fmla="*/ 18182 h 591245"/>
              <a:gd name="connsiteX1-573" fmla="*/ 617005 w 671131"/>
              <a:gd name="connsiteY1-574" fmla="*/ 31700 h 591245"/>
              <a:gd name="connsiteX2-575" fmla="*/ 621713 w 671131"/>
              <a:gd name="connsiteY2-576" fmla="*/ 535349 h 591245"/>
              <a:gd name="connsiteX3-577" fmla="*/ 12537 w 671131"/>
              <a:gd name="connsiteY3-578" fmla="*/ 497972 h 591245"/>
              <a:gd name="connsiteX4-579" fmla="*/ 4334 w 671131"/>
              <a:gd name="connsiteY4-580" fmla="*/ 81348 h 591245"/>
              <a:gd name="connsiteX0-581" fmla="*/ 51067 w 648099"/>
              <a:gd name="connsiteY0-582" fmla="*/ 18182 h 578886"/>
              <a:gd name="connsiteX1-583" fmla="*/ 617005 w 648099"/>
              <a:gd name="connsiteY1-584" fmla="*/ 31700 h 578886"/>
              <a:gd name="connsiteX2-585" fmla="*/ 621713 w 648099"/>
              <a:gd name="connsiteY2-586" fmla="*/ 535349 h 578886"/>
              <a:gd name="connsiteX3-587" fmla="*/ 12537 w 648099"/>
              <a:gd name="connsiteY3-588" fmla="*/ 497972 h 578886"/>
              <a:gd name="connsiteX4-589" fmla="*/ 4334 w 648099"/>
              <a:gd name="connsiteY4-590" fmla="*/ 81348 h 578886"/>
              <a:gd name="connsiteX0-591" fmla="*/ 51067 w 648099"/>
              <a:gd name="connsiteY0-592" fmla="*/ 18182 h 565791"/>
              <a:gd name="connsiteX1-593" fmla="*/ 617005 w 648099"/>
              <a:gd name="connsiteY1-594" fmla="*/ 31700 h 565791"/>
              <a:gd name="connsiteX2-595" fmla="*/ 621713 w 648099"/>
              <a:gd name="connsiteY2-596" fmla="*/ 535349 h 565791"/>
              <a:gd name="connsiteX3-597" fmla="*/ 12537 w 648099"/>
              <a:gd name="connsiteY3-598" fmla="*/ 497972 h 565791"/>
              <a:gd name="connsiteX4-599" fmla="*/ 4334 w 648099"/>
              <a:gd name="connsiteY4-600" fmla="*/ 81348 h 565791"/>
            </a:gdLst>
            <a:ahLst/>
            <a:cxnLst>
              <a:cxn ang="0">
                <a:pos x="connsiteX0-591" y="connsiteY0-592"/>
              </a:cxn>
              <a:cxn ang="0">
                <a:pos x="connsiteX1-593" y="connsiteY1-594"/>
              </a:cxn>
              <a:cxn ang="0">
                <a:pos x="connsiteX2-595" y="connsiteY2-596"/>
              </a:cxn>
              <a:cxn ang="0">
                <a:pos x="connsiteX3-597" y="connsiteY3-598"/>
              </a:cxn>
              <a:cxn ang="0">
                <a:pos x="connsiteX4-599" y="connsiteY4-600"/>
              </a:cxn>
            </a:cxnLst>
            <a:rect l="l" t="t" r="r" b="b"/>
            <a:pathLst>
              <a:path w="648099" h="565791">
                <a:moveTo>
                  <a:pt x="51067" y="18182"/>
                </a:moveTo>
                <a:cubicBezTo>
                  <a:pt x="281003" y="7261"/>
                  <a:pt x="591945" y="-22893"/>
                  <a:pt x="617005" y="31700"/>
                </a:cubicBezTo>
                <a:cubicBezTo>
                  <a:pt x="642065" y="86293"/>
                  <a:pt x="669922" y="489239"/>
                  <a:pt x="621713" y="535349"/>
                </a:cubicBezTo>
                <a:cubicBezTo>
                  <a:pt x="573504" y="581459"/>
                  <a:pt x="32838" y="579874"/>
                  <a:pt x="12537" y="497972"/>
                </a:cubicBezTo>
                <a:cubicBezTo>
                  <a:pt x="992" y="378148"/>
                  <a:pt x="-4426" y="189998"/>
                  <a:pt x="4334" y="81348"/>
                </a:cubicBezTo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25400" cap="rnd">
            <a:solidFill>
              <a:schemeClr val="bg1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1C9BD5F-6A33-4F5A-8273-4FE512D8A334}"/>
              </a:ext>
            </a:extLst>
          </p:cNvPr>
          <p:cNvSpPr txBox="1"/>
          <p:nvPr/>
        </p:nvSpPr>
        <p:spPr>
          <a:xfrm>
            <a:off x="388365" y="3404454"/>
            <a:ext cx="2780578" cy="95410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biệt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giọng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B8C03">
                  <a:lumMod val="75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1" name="Picture 7">
            <a:extLst>
              <a:ext uri="{FF2B5EF4-FFF2-40B4-BE49-F238E27FC236}">
                <a16:creationId xmlns:a16="http://schemas.microsoft.com/office/drawing/2014/main" id="{E145FD98-A855-4ADE-9D12-92C522A289B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475343" y="1524455"/>
            <a:ext cx="604689" cy="575210"/>
          </a:xfrm>
          <a:prstGeom prst="rect">
            <a:avLst/>
          </a:prstGeom>
          <a:effectLst>
            <a:glow rad="127000">
              <a:schemeClr val="accent2">
                <a:lumMod val="40000"/>
                <a:lumOff val="60000"/>
              </a:schemeClr>
            </a:glow>
          </a:effectLst>
        </p:spPr>
      </p:pic>
      <p:pic>
        <p:nvPicPr>
          <p:cNvPr id="32" name="Picture 7">
            <a:extLst>
              <a:ext uri="{FF2B5EF4-FFF2-40B4-BE49-F238E27FC236}">
                <a16:creationId xmlns:a16="http://schemas.microsoft.com/office/drawing/2014/main" id="{AF4B4842-324A-4DBE-80AA-1F656F61FC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44928" y="3045218"/>
            <a:ext cx="604689" cy="575210"/>
          </a:xfrm>
          <a:prstGeom prst="rect">
            <a:avLst/>
          </a:prstGeom>
          <a:effectLst>
            <a:glow rad="127000">
              <a:schemeClr val="accent2">
                <a:lumMod val="40000"/>
                <a:lumOff val="6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6655687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/>
      <p:bldP spid="27" grpId="0" animBg="1"/>
      <p:bldP spid="28" grpId="0" animBg="1"/>
      <p:bldP spid="29" grpId="0" animBg="1"/>
      <p:bldP spid="3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Hình chữ nhật: Góc Tròn 1">
            <a:extLst>
              <a:ext uri="{FF2B5EF4-FFF2-40B4-BE49-F238E27FC236}">
                <a16:creationId xmlns:a16="http://schemas.microsoft.com/office/drawing/2014/main" id="{D634F29B-8BD2-8006-E5EF-0F7CE82EFD48}"/>
              </a:ext>
            </a:extLst>
          </p:cNvPr>
          <p:cNvSpPr/>
          <p:nvPr/>
        </p:nvSpPr>
        <p:spPr>
          <a:xfrm>
            <a:off x="277058" y="204716"/>
            <a:ext cx="11714328" cy="6441099"/>
          </a:xfrm>
          <a:prstGeom prst="roundRect">
            <a:avLst/>
          </a:prstGeom>
          <a:solidFill>
            <a:srgbClr val="FFFFFF"/>
          </a:solidFill>
          <a:ln w="38100">
            <a:solidFill>
              <a:srgbClr val="002060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BB90361F-215B-41FD-922C-5E33BA03A3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78828" y="2505075"/>
            <a:ext cx="5922372" cy="3885533"/>
          </a:xfrm>
          <a:prstGeom prst="rect">
            <a:avLst/>
          </a:prstGeom>
        </p:spPr>
      </p:pic>
      <p:sp>
        <p:nvSpPr>
          <p:cNvPr id="27" name="Freeform 7">
            <a:extLst>
              <a:ext uri="{FF2B5EF4-FFF2-40B4-BE49-F238E27FC236}">
                <a16:creationId xmlns:a16="http://schemas.microsoft.com/office/drawing/2014/main" id="{53FC2E6C-3119-493A-B7B2-032E32BDC56D}"/>
              </a:ext>
            </a:extLst>
          </p:cNvPr>
          <p:cNvSpPr>
            <a:spLocks noEditPoints="1"/>
          </p:cNvSpPr>
          <p:nvPr/>
        </p:nvSpPr>
        <p:spPr bwMode="auto">
          <a:xfrm flipH="1" flipV="1">
            <a:off x="961335" y="1573810"/>
            <a:ext cx="2801040" cy="2065075"/>
          </a:xfrm>
          <a:custGeom>
            <a:avLst/>
            <a:gdLst>
              <a:gd name="T0" fmla="*/ 24 w 653"/>
              <a:gd name="T1" fmla="*/ 574 h 645"/>
              <a:gd name="T2" fmla="*/ 96 w 653"/>
              <a:gd name="T3" fmla="*/ 613 h 645"/>
              <a:gd name="T4" fmla="*/ 565 w 653"/>
              <a:gd name="T5" fmla="*/ 628 h 645"/>
              <a:gd name="T6" fmla="*/ 623 w 653"/>
              <a:gd name="T7" fmla="*/ 584 h 645"/>
              <a:gd name="T8" fmla="*/ 620 w 653"/>
              <a:gd name="T9" fmla="*/ 583 h 645"/>
              <a:gd name="T10" fmla="*/ 620 w 653"/>
              <a:gd name="T11" fmla="*/ 583 h 645"/>
              <a:gd name="T12" fmla="*/ 625 w 653"/>
              <a:gd name="T13" fmla="*/ 582 h 645"/>
              <a:gd name="T14" fmla="*/ 643 w 653"/>
              <a:gd name="T15" fmla="*/ 129 h 645"/>
              <a:gd name="T16" fmla="*/ 384 w 653"/>
              <a:gd name="T17" fmla="*/ 3 h 645"/>
              <a:gd name="T18" fmla="*/ 320 w 653"/>
              <a:gd name="T19" fmla="*/ 2 h 645"/>
              <a:gd name="T20" fmla="*/ 12 w 653"/>
              <a:gd name="T21" fmla="*/ 112 h 645"/>
              <a:gd name="T22" fmla="*/ 17 w 653"/>
              <a:gd name="T23" fmla="*/ 556 h 645"/>
              <a:gd name="T24" fmla="*/ 494 w 653"/>
              <a:gd name="T25" fmla="*/ 629 h 645"/>
              <a:gd name="T26" fmla="*/ 613 w 653"/>
              <a:gd name="T27" fmla="*/ 594 h 645"/>
              <a:gd name="T28" fmla="*/ 614 w 653"/>
              <a:gd name="T29" fmla="*/ 593 h 645"/>
              <a:gd name="T30" fmla="*/ 597 w 653"/>
              <a:gd name="T31" fmla="*/ 594 h 645"/>
              <a:gd name="T32" fmla="*/ 597 w 653"/>
              <a:gd name="T33" fmla="*/ 594 h 645"/>
              <a:gd name="T34" fmla="*/ 610 w 653"/>
              <a:gd name="T35" fmla="*/ 573 h 645"/>
              <a:gd name="T36" fmla="*/ 616 w 653"/>
              <a:gd name="T37" fmla="*/ 575 h 645"/>
              <a:gd name="T38" fmla="*/ 633 w 653"/>
              <a:gd name="T39" fmla="*/ 522 h 645"/>
              <a:gd name="T40" fmla="*/ 629 w 653"/>
              <a:gd name="T41" fmla="*/ 103 h 645"/>
              <a:gd name="T42" fmla="*/ 636 w 653"/>
              <a:gd name="T43" fmla="*/ 157 h 645"/>
              <a:gd name="T44" fmla="*/ 626 w 653"/>
              <a:gd name="T45" fmla="*/ 89 h 645"/>
              <a:gd name="T46" fmla="*/ 575 w 653"/>
              <a:gd name="T47" fmla="*/ 29 h 645"/>
              <a:gd name="T48" fmla="*/ 611 w 653"/>
              <a:gd name="T49" fmla="*/ 55 h 645"/>
              <a:gd name="T50" fmla="*/ 608 w 653"/>
              <a:gd name="T51" fmla="*/ 53 h 645"/>
              <a:gd name="T52" fmla="*/ 394 w 653"/>
              <a:gd name="T53" fmla="*/ 12 h 645"/>
              <a:gd name="T54" fmla="*/ 266 w 653"/>
              <a:gd name="T55" fmla="*/ 11 h 645"/>
              <a:gd name="T56" fmla="*/ 237 w 653"/>
              <a:gd name="T57" fmla="*/ 12 h 645"/>
              <a:gd name="T58" fmla="*/ 202 w 653"/>
              <a:gd name="T59" fmla="*/ 13 h 645"/>
              <a:gd name="T60" fmla="*/ 202 w 653"/>
              <a:gd name="T61" fmla="*/ 14 h 645"/>
              <a:gd name="T62" fmla="*/ 11 w 653"/>
              <a:gd name="T63" fmla="*/ 209 h 645"/>
              <a:gd name="T64" fmla="*/ 116 w 653"/>
              <a:gd name="T65" fmla="*/ 19 h 645"/>
              <a:gd name="T66" fmla="*/ 70 w 653"/>
              <a:gd name="T67" fmla="*/ 34 h 645"/>
              <a:gd name="T68" fmla="*/ 49 w 653"/>
              <a:gd name="T69" fmla="*/ 61 h 645"/>
              <a:gd name="T70" fmla="*/ 574 w 653"/>
              <a:gd name="T71" fmla="*/ 43 h 645"/>
              <a:gd name="T72" fmla="*/ 631 w 653"/>
              <a:gd name="T73" fmla="*/ 128 h 645"/>
              <a:gd name="T74" fmla="*/ 640 w 653"/>
              <a:gd name="T75" fmla="*/ 198 h 645"/>
              <a:gd name="T76" fmla="*/ 638 w 653"/>
              <a:gd name="T77" fmla="*/ 398 h 645"/>
              <a:gd name="T78" fmla="*/ 631 w 653"/>
              <a:gd name="T79" fmla="*/ 145 h 645"/>
              <a:gd name="T80" fmla="*/ 628 w 653"/>
              <a:gd name="T81" fmla="*/ 518 h 645"/>
              <a:gd name="T82" fmla="*/ 311 w 653"/>
              <a:gd name="T83" fmla="*/ 625 h 645"/>
              <a:gd name="T84" fmla="*/ 47 w 653"/>
              <a:gd name="T85" fmla="*/ 553 h 645"/>
              <a:gd name="T86" fmla="*/ 26 w 653"/>
              <a:gd name="T87" fmla="*/ 213 h 645"/>
              <a:gd name="T88" fmla="*/ 17 w 653"/>
              <a:gd name="T89" fmla="*/ 259 h 645"/>
              <a:gd name="T90" fmla="*/ 48 w 653"/>
              <a:gd name="T91" fmla="*/ 563 h 645"/>
              <a:gd name="T92" fmla="*/ 22 w 653"/>
              <a:gd name="T93" fmla="*/ 551 h 645"/>
              <a:gd name="T94" fmla="*/ 11 w 653"/>
              <a:gd name="T95" fmla="*/ 209 h 6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653" h="645">
                <a:moveTo>
                  <a:pt x="17" y="556"/>
                </a:moveTo>
                <a:cubicBezTo>
                  <a:pt x="19" y="562"/>
                  <a:pt x="20" y="569"/>
                  <a:pt x="24" y="574"/>
                </a:cubicBezTo>
                <a:cubicBezTo>
                  <a:pt x="28" y="579"/>
                  <a:pt x="22" y="564"/>
                  <a:pt x="24" y="561"/>
                </a:cubicBezTo>
                <a:cubicBezTo>
                  <a:pt x="31" y="593"/>
                  <a:pt x="59" y="613"/>
                  <a:pt x="96" y="613"/>
                </a:cubicBezTo>
                <a:cubicBezTo>
                  <a:pt x="166" y="627"/>
                  <a:pt x="244" y="626"/>
                  <a:pt x="318" y="636"/>
                </a:cubicBezTo>
                <a:cubicBezTo>
                  <a:pt x="402" y="632"/>
                  <a:pt x="494" y="645"/>
                  <a:pt x="565" y="628"/>
                </a:cubicBezTo>
                <a:cubicBezTo>
                  <a:pt x="577" y="625"/>
                  <a:pt x="588" y="622"/>
                  <a:pt x="598" y="615"/>
                </a:cubicBezTo>
                <a:cubicBezTo>
                  <a:pt x="608" y="607"/>
                  <a:pt x="615" y="596"/>
                  <a:pt x="623" y="584"/>
                </a:cubicBezTo>
                <a:cubicBezTo>
                  <a:pt x="623" y="584"/>
                  <a:pt x="623" y="583"/>
                  <a:pt x="624" y="583"/>
                </a:cubicBezTo>
                <a:cubicBezTo>
                  <a:pt x="620" y="583"/>
                  <a:pt x="620" y="583"/>
                  <a:pt x="620" y="583"/>
                </a:cubicBezTo>
                <a:cubicBezTo>
                  <a:pt x="621" y="584"/>
                  <a:pt x="621" y="585"/>
                  <a:pt x="620" y="585"/>
                </a:cubicBezTo>
                <a:cubicBezTo>
                  <a:pt x="620" y="583"/>
                  <a:pt x="620" y="583"/>
                  <a:pt x="620" y="583"/>
                </a:cubicBezTo>
                <a:cubicBezTo>
                  <a:pt x="621" y="581"/>
                  <a:pt x="621" y="580"/>
                  <a:pt x="622" y="578"/>
                </a:cubicBezTo>
                <a:cubicBezTo>
                  <a:pt x="624" y="575"/>
                  <a:pt x="624" y="581"/>
                  <a:pt x="625" y="582"/>
                </a:cubicBezTo>
                <a:cubicBezTo>
                  <a:pt x="646" y="533"/>
                  <a:pt x="647" y="462"/>
                  <a:pt x="649" y="397"/>
                </a:cubicBezTo>
                <a:cubicBezTo>
                  <a:pt x="653" y="309"/>
                  <a:pt x="651" y="214"/>
                  <a:pt x="643" y="129"/>
                </a:cubicBezTo>
                <a:cubicBezTo>
                  <a:pt x="637" y="63"/>
                  <a:pt x="606" y="17"/>
                  <a:pt x="540" y="8"/>
                </a:cubicBezTo>
                <a:cubicBezTo>
                  <a:pt x="491" y="1"/>
                  <a:pt x="435" y="1"/>
                  <a:pt x="384" y="3"/>
                </a:cubicBezTo>
                <a:cubicBezTo>
                  <a:pt x="362" y="4"/>
                  <a:pt x="342" y="3"/>
                  <a:pt x="321" y="5"/>
                </a:cubicBezTo>
                <a:cubicBezTo>
                  <a:pt x="320" y="2"/>
                  <a:pt x="320" y="2"/>
                  <a:pt x="320" y="2"/>
                </a:cubicBezTo>
                <a:cubicBezTo>
                  <a:pt x="235" y="6"/>
                  <a:pt x="139" y="0"/>
                  <a:pt x="67" y="21"/>
                </a:cubicBezTo>
                <a:cubicBezTo>
                  <a:pt x="32" y="32"/>
                  <a:pt x="14" y="67"/>
                  <a:pt x="12" y="112"/>
                </a:cubicBezTo>
                <a:cubicBezTo>
                  <a:pt x="7" y="209"/>
                  <a:pt x="0" y="315"/>
                  <a:pt x="4" y="410"/>
                </a:cubicBezTo>
                <a:cubicBezTo>
                  <a:pt x="6" y="460"/>
                  <a:pt x="6" y="512"/>
                  <a:pt x="17" y="556"/>
                </a:cubicBezTo>
                <a:close/>
                <a:moveTo>
                  <a:pt x="484" y="627"/>
                </a:moveTo>
                <a:cubicBezTo>
                  <a:pt x="487" y="628"/>
                  <a:pt x="493" y="626"/>
                  <a:pt x="494" y="629"/>
                </a:cubicBezTo>
                <a:cubicBezTo>
                  <a:pt x="491" y="629"/>
                  <a:pt x="487" y="629"/>
                  <a:pt x="484" y="627"/>
                </a:cubicBezTo>
                <a:close/>
                <a:moveTo>
                  <a:pt x="613" y="594"/>
                </a:moveTo>
                <a:cubicBezTo>
                  <a:pt x="603" y="606"/>
                  <a:pt x="589" y="613"/>
                  <a:pt x="572" y="617"/>
                </a:cubicBezTo>
                <a:cubicBezTo>
                  <a:pt x="586" y="609"/>
                  <a:pt x="603" y="603"/>
                  <a:pt x="614" y="593"/>
                </a:cubicBezTo>
                <a:cubicBezTo>
                  <a:pt x="613" y="593"/>
                  <a:pt x="613" y="594"/>
                  <a:pt x="613" y="594"/>
                </a:cubicBezTo>
                <a:close/>
                <a:moveTo>
                  <a:pt x="597" y="594"/>
                </a:moveTo>
                <a:cubicBezTo>
                  <a:pt x="597" y="592"/>
                  <a:pt x="600" y="590"/>
                  <a:pt x="601" y="589"/>
                </a:cubicBezTo>
                <a:cubicBezTo>
                  <a:pt x="601" y="593"/>
                  <a:pt x="601" y="594"/>
                  <a:pt x="597" y="594"/>
                </a:cubicBezTo>
                <a:close/>
                <a:moveTo>
                  <a:pt x="606" y="582"/>
                </a:moveTo>
                <a:cubicBezTo>
                  <a:pt x="610" y="573"/>
                  <a:pt x="610" y="573"/>
                  <a:pt x="610" y="573"/>
                </a:cubicBezTo>
                <a:cubicBezTo>
                  <a:pt x="611" y="577"/>
                  <a:pt x="609" y="580"/>
                  <a:pt x="606" y="582"/>
                </a:cubicBezTo>
                <a:close/>
                <a:moveTo>
                  <a:pt x="616" y="575"/>
                </a:moveTo>
                <a:cubicBezTo>
                  <a:pt x="631" y="526"/>
                  <a:pt x="631" y="526"/>
                  <a:pt x="631" y="526"/>
                </a:cubicBezTo>
                <a:cubicBezTo>
                  <a:pt x="631" y="526"/>
                  <a:pt x="631" y="523"/>
                  <a:pt x="633" y="522"/>
                </a:cubicBezTo>
                <a:cubicBezTo>
                  <a:pt x="631" y="543"/>
                  <a:pt x="624" y="560"/>
                  <a:pt x="616" y="575"/>
                </a:cubicBezTo>
                <a:close/>
                <a:moveTo>
                  <a:pt x="629" y="103"/>
                </a:moveTo>
                <a:cubicBezTo>
                  <a:pt x="630" y="103"/>
                  <a:pt x="631" y="106"/>
                  <a:pt x="632" y="107"/>
                </a:cubicBezTo>
                <a:cubicBezTo>
                  <a:pt x="634" y="122"/>
                  <a:pt x="638" y="139"/>
                  <a:pt x="636" y="157"/>
                </a:cubicBezTo>
                <a:cubicBezTo>
                  <a:pt x="636" y="137"/>
                  <a:pt x="632" y="120"/>
                  <a:pt x="629" y="103"/>
                </a:cubicBezTo>
                <a:cubicBezTo>
                  <a:pt x="627" y="99"/>
                  <a:pt x="627" y="94"/>
                  <a:pt x="626" y="89"/>
                </a:cubicBezTo>
                <a:cubicBezTo>
                  <a:pt x="629" y="93"/>
                  <a:pt x="630" y="98"/>
                  <a:pt x="629" y="103"/>
                </a:cubicBezTo>
                <a:close/>
                <a:moveTo>
                  <a:pt x="575" y="29"/>
                </a:moveTo>
                <a:cubicBezTo>
                  <a:pt x="588" y="34"/>
                  <a:pt x="600" y="42"/>
                  <a:pt x="608" y="53"/>
                </a:cubicBezTo>
                <a:cubicBezTo>
                  <a:pt x="609" y="54"/>
                  <a:pt x="610" y="54"/>
                  <a:pt x="611" y="55"/>
                </a:cubicBezTo>
                <a:cubicBezTo>
                  <a:pt x="610" y="56"/>
                  <a:pt x="609" y="54"/>
                  <a:pt x="609" y="55"/>
                </a:cubicBezTo>
                <a:cubicBezTo>
                  <a:pt x="609" y="54"/>
                  <a:pt x="609" y="54"/>
                  <a:pt x="608" y="53"/>
                </a:cubicBezTo>
                <a:cubicBezTo>
                  <a:pt x="577" y="29"/>
                  <a:pt x="528" y="22"/>
                  <a:pt x="474" y="19"/>
                </a:cubicBezTo>
                <a:cubicBezTo>
                  <a:pt x="449" y="18"/>
                  <a:pt x="422" y="14"/>
                  <a:pt x="394" y="12"/>
                </a:cubicBezTo>
                <a:cubicBezTo>
                  <a:pt x="457" y="8"/>
                  <a:pt x="528" y="8"/>
                  <a:pt x="575" y="29"/>
                </a:cubicBezTo>
                <a:close/>
                <a:moveTo>
                  <a:pt x="266" y="11"/>
                </a:moveTo>
                <a:cubicBezTo>
                  <a:pt x="263" y="13"/>
                  <a:pt x="258" y="14"/>
                  <a:pt x="254" y="13"/>
                </a:cubicBezTo>
                <a:cubicBezTo>
                  <a:pt x="251" y="12"/>
                  <a:pt x="240" y="13"/>
                  <a:pt x="237" y="12"/>
                </a:cubicBezTo>
                <a:cubicBezTo>
                  <a:pt x="245" y="11"/>
                  <a:pt x="256" y="12"/>
                  <a:pt x="266" y="11"/>
                </a:cubicBezTo>
                <a:close/>
                <a:moveTo>
                  <a:pt x="202" y="13"/>
                </a:moveTo>
                <a:cubicBezTo>
                  <a:pt x="236" y="13"/>
                  <a:pt x="236" y="13"/>
                  <a:pt x="236" y="13"/>
                </a:cubicBezTo>
                <a:cubicBezTo>
                  <a:pt x="202" y="14"/>
                  <a:pt x="202" y="14"/>
                  <a:pt x="202" y="14"/>
                </a:cubicBezTo>
                <a:lnTo>
                  <a:pt x="202" y="13"/>
                </a:lnTo>
                <a:close/>
                <a:moveTo>
                  <a:pt x="11" y="209"/>
                </a:moveTo>
                <a:cubicBezTo>
                  <a:pt x="13" y="151"/>
                  <a:pt x="16" y="95"/>
                  <a:pt x="35" y="55"/>
                </a:cubicBezTo>
                <a:cubicBezTo>
                  <a:pt x="47" y="30"/>
                  <a:pt x="81" y="23"/>
                  <a:pt x="116" y="19"/>
                </a:cubicBezTo>
                <a:cubicBezTo>
                  <a:pt x="142" y="16"/>
                  <a:pt x="170" y="11"/>
                  <a:pt x="199" y="14"/>
                </a:cubicBezTo>
                <a:cubicBezTo>
                  <a:pt x="152" y="18"/>
                  <a:pt x="105" y="18"/>
                  <a:pt x="70" y="34"/>
                </a:cubicBezTo>
                <a:cubicBezTo>
                  <a:pt x="50" y="44"/>
                  <a:pt x="37" y="66"/>
                  <a:pt x="37" y="94"/>
                </a:cubicBezTo>
                <a:cubicBezTo>
                  <a:pt x="39" y="83"/>
                  <a:pt x="42" y="70"/>
                  <a:pt x="49" y="61"/>
                </a:cubicBezTo>
                <a:cubicBezTo>
                  <a:pt x="64" y="41"/>
                  <a:pt x="91" y="31"/>
                  <a:pt x="125" y="28"/>
                </a:cubicBezTo>
                <a:cubicBezTo>
                  <a:pt x="271" y="16"/>
                  <a:pt x="444" y="12"/>
                  <a:pt x="574" y="43"/>
                </a:cubicBezTo>
                <a:cubicBezTo>
                  <a:pt x="580" y="45"/>
                  <a:pt x="587" y="47"/>
                  <a:pt x="592" y="51"/>
                </a:cubicBezTo>
                <a:cubicBezTo>
                  <a:pt x="614" y="67"/>
                  <a:pt x="626" y="95"/>
                  <a:pt x="631" y="128"/>
                </a:cubicBezTo>
                <a:cubicBezTo>
                  <a:pt x="637" y="176"/>
                  <a:pt x="639" y="228"/>
                  <a:pt x="639" y="279"/>
                </a:cubicBezTo>
                <a:cubicBezTo>
                  <a:pt x="640" y="198"/>
                  <a:pt x="640" y="198"/>
                  <a:pt x="640" y="198"/>
                </a:cubicBezTo>
                <a:cubicBezTo>
                  <a:pt x="643" y="277"/>
                  <a:pt x="646" y="366"/>
                  <a:pt x="639" y="446"/>
                </a:cubicBezTo>
                <a:cubicBezTo>
                  <a:pt x="639" y="432"/>
                  <a:pt x="640" y="413"/>
                  <a:pt x="638" y="398"/>
                </a:cubicBezTo>
                <a:cubicBezTo>
                  <a:pt x="638" y="439"/>
                  <a:pt x="637" y="477"/>
                  <a:pt x="633" y="514"/>
                </a:cubicBezTo>
                <a:cubicBezTo>
                  <a:pt x="636" y="394"/>
                  <a:pt x="639" y="263"/>
                  <a:pt x="631" y="145"/>
                </a:cubicBezTo>
                <a:cubicBezTo>
                  <a:pt x="631" y="140"/>
                  <a:pt x="629" y="134"/>
                  <a:pt x="627" y="130"/>
                </a:cubicBezTo>
                <a:cubicBezTo>
                  <a:pt x="637" y="256"/>
                  <a:pt x="634" y="393"/>
                  <a:pt x="628" y="518"/>
                </a:cubicBezTo>
                <a:cubicBezTo>
                  <a:pt x="620" y="572"/>
                  <a:pt x="592" y="606"/>
                  <a:pt x="540" y="616"/>
                </a:cubicBezTo>
                <a:cubicBezTo>
                  <a:pt x="463" y="622"/>
                  <a:pt x="393" y="631"/>
                  <a:pt x="311" y="625"/>
                </a:cubicBezTo>
                <a:cubicBezTo>
                  <a:pt x="250" y="620"/>
                  <a:pt x="188" y="616"/>
                  <a:pt x="130" y="607"/>
                </a:cubicBezTo>
                <a:cubicBezTo>
                  <a:pt x="99" y="593"/>
                  <a:pt x="69" y="575"/>
                  <a:pt x="47" y="553"/>
                </a:cubicBezTo>
                <a:cubicBezTo>
                  <a:pt x="24" y="465"/>
                  <a:pt x="18" y="353"/>
                  <a:pt x="21" y="247"/>
                </a:cubicBezTo>
                <a:cubicBezTo>
                  <a:pt x="21" y="232"/>
                  <a:pt x="23" y="221"/>
                  <a:pt x="26" y="213"/>
                </a:cubicBezTo>
                <a:cubicBezTo>
                  <a:pt x="25" y="166"/>
                  <a:pt x="29" y="109"/>
                  <a:pt x="38" y="66"/>
                </a:cubicBezTo>
                <a:cubicBezTo>
                  <a:pt x="21" y="121"/>
                  <a:pt x="21" y="193"/>
                  <a:pt x="17" y="259"/>
                </a:cubicBezTo>
                <a:cubicBezTo>
                  <a:pt x="12" y="358"/>
                  <a:pt x="19" y="457"/>
                  <a:pt x="37" y="541"/>
                </a:cubicBezTo>
                <a:cubicBezTo>
                  <a:pt x="39" y="548"/>
                  <a:pt x="41" y="557"/>
                  <a:pt x="48" y="563"/>
                </a:cubicBezTo>
                <a:cubicBezTo>
                  <a:pt x="66" y="580"/>
                  <a:pt x="92" y="595"/>
                  <a:pt x="113" y="607"/>
                </a:cubicBezTo>
                <a:cubicBezTo>
                  <a:pt x="69" y="608"/>
                  <a:pt x="32" y="590"/>
                  <a:pt x="22" y="551"/>
                </a:cubicBezTo>
                <a:cubicBezTo>
                  <a:pt x="21" y="552"/>
                  <a:pt x="22" y="557"/>
                  <a:pt x="20" y="559"/>
                </a:cubicBezTo>
                <a:cubicBezTo>
                  <a:pt x="7" y="446"/>
                  <a:pt x="8" y="326"/>
                  <a:pt x="11" y="209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8" name="Picture 27" descr="A picture containing doll, toy, clipart&#10;&#10;Description automatically generated">
            <a:extLst>
              <a:ext uri="{FF2B5EF4-FFF2-40B4-BE49-F238E27FC236}">
                <a16:creationId xmlns:a16="http://schemas.microsoft.com/office/drawing/2014/main" id="{C6AEFB46-2391-4FD7-B545-AE1D20D77C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787" b="96516" l="9172" r="94675">
                        <a14:foregroundMark x1="76036" y1="22997" x2="76627" y2="60627"/>
                        <a14:foregroundMark x1="73964" y1="6272" x2="90533" y2="31010"/>
                        <a14:foregroundMark x1="90533" y1="31010" x2="91124" y2="34146"/>
                        <a14:foregroundMark x1="88462" y1="11847" x2="94083" y2="35192"/>
                        <a14:foregroundMark x1="92899" y1="11847" x2="95562" y2="38328"/>
                        <a14:foregroundMark x1="77515" y1="29617" x2="75148" y2="71777"/>
                        <a14:foregroundMark x1="71619" y1="96167" x2="71598" y2="96516"/>
                        <a14:foregroundMark x1="74556" y1="48084" x2="71619" y2="96167"/>
                        <a14:foregroundMark x1="83432" y1="61324" x2="86686" y2="88850"/>
                        <a14:foregroundMark x1="86686" y1="88850" x2="85799" y2="87805"/>
                        <a14:foregroundMark x1="81953" y1="67247" x2="83683" y2="89661"/>
                        <a14:foregroundMark x1="69822" y1="57143" x2="70710" y2="94077"/>
                        <a14:foregroundMark x1="71598" y1="88850" x2="71893" y2="90941"/>
                        <a14:foregroundMark x1="82544" y1="32753" x2="82840" y2="34146"/>
                        <a14:foregroundMark x1="71893" y1="2787" x2="81361" y2="8362"/>
                        <a14:foregroundMark x1="71302" y1="25784" x2="71302" y2="27178"/>
                        <a14:foregroundMark x1="47041" y1="28223" x2="46746" y2="31707"/>
                        <a14:backgroundMark x1="71893" y1="96516" x2="71893" y2="96516"/>
                        <a14:backgroundMark x1="71893" y1="96167" x2="71893" y2="96167"/>
                        <a14:backgroundMark x1="81953" y1="98258" x2="81953" y2="98258"/>
                        <a14:backgroundMark x1="80473" y1="96167" x2="80473" y2="96167"/>
                        <a14:backgroundMark x1="81657" y1="97909" x2="81657" y2="97909"/>
                        <a14:backgroundMark x1="81065" y1="95470" x2="81065" y2="95470"/>
                        <a14:backgroundMark x1="80178" y1="97909" x2="80769" y2="98258"/>
                        <a14:backgroundMark x1="79290" y1="93380" x2="81361" y2="96167"/>
                        <a14:backgroundMark x1="80473" y1="97561" x2="83432" y2="98606"/>
                        <a14:backgroundMark x1="81657" y1="94774" x2="81361" y2="975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90916" y="3130994"/>
            <a:ext cx="2737376" cy="232434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F28521A3-C71E-4577-82E8-61A1F5B512ED}"/>
              </a:ext>
            </a:extLst>
          </p:cNvPr>
          <p:cNvSpPr txBox="1"/>
          <p:nvPr/>
        </p:nvSpPr>
        <p:spPr>
          <a:xfrm>
            <a:off x="1069467" y="1648370"/>
            <a:ext cx="296913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normalizeH="0" baseline="0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kumimoji="0" lang="en-US" sz="4000" b="1" i="0" u="none" strike="noStrike" kern="1200" normalizeH="0" baseline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normalizeH="0" baseline="0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từng</a:t>
            </a:r>
            <a:r>
              <a:rPr kumimoji="0" lang="en-US" sz="4000" b="1" i="0" u="none" strike="noStrike" kern="1200" normalizeH="0" baseline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normalizeH="0" baseline="0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đoạn</a:t>
            </a:r>
            <a:r>
              <a:rPr kumimoji="0" lang="en-US" sz="4000" b="1" i="0" u="none" strike="noStrike" kern="1200" normalizeH="0" baseline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normalizeH="0" baseline="0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kumimoji="0" lang="en-US" sz="4000" b="1" i="0" u="none" strike="noStrike" kern="1200" normalizeH="0" baseline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normalizeH="0" baseline="0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endParaRPr kumimoji="0" lang="en-US" sz="4000" b="1" i="0" u="none" strike="noStrike" kern="1200" normalizeH="0" baseline="0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0" name="椭圆 31">
            <a:extLst>
              <a:ext uri="{FF2B5EF4-FFF2-40B4-BE49-F238E27FC236}">
                <a16:creationId xmlns:a16="http://schemas.microsoft.com/office/drawing/2014/main" id="{FAC581CA-4AA0-4709-AAD0-DB7981EAF173}"/>
              </a:ext>
            </a:extLst>
          </p:cNvPr>
          <p:cNvSpPr/>
          <p:nvPr/>
        </p:nvSpPr>
        <p:spPr>
          <a:xfrm rot="16200000">
            <a:off x="7308095" y="254799"/>
            <a:ext cx="841939" cy="3570842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-1" fmla="*/ 328247 w 656494"/>
              <a:gd name="connsiteY0-2" fmla="*/ 0 h 633046"/>
              <a:gd name="connsiteX1-3" fmla="*/ 656494 w 656494"/>
              <a:gd name="connsiteY1-4" fmla="*/ 316523 h 633046"/>
              <a:gd name="connsiteX2-5" fmla="*/ 328247 w 656494"/>
              <a:gd name="connsiteY2-6" fmla="*/ 633046 h 633046"/>
              <a:gd name="connsiteX3-7" fmla="*/ 0 w 656494"/>
              <a:gd name="connsiteY3-8" fmla="*/ 316523 h 633046"/>
              <a:gd name="connsiteX4-9" fmla="*/ 419687 w 656494"/>
              <a:gd name="connsiteY4-10" fmla="*/ 91440 h 633046"/>
              <a:gd name="connsiteX0-11" fmla="*/ 402964 w 731211"/>
              <a:gd name="connsiteY0-12" fmla="*/ 0 h 633046"/>
              <a:gd name="connsiteX1-13" fmla="*/ 731211 w 731211"/>
              <a:gd name="connsiteY1-14" fmla="*/ 316523 h 633046"/>
              <a:gd name="connsiteX2-15" fmla="*/ 402964 w 731211"/>
              <a:gd name="connsiteY2-16" fmla="*/ 633046 h 633046"/>
              <a:gd name="connsiteX3-17" fmla="*/ 74717 w 731211"/>
              <a:gd name="connsiteY3-18" fmla="*/ 316523 h 633046"/>
              <a:gd name="connsiteX4-19" fmla="*/ 161895 w 731211"/>
              <a:gd name="connsiteY4-20" fmla="*/ 152400 h 633046"/>
              <a:gd name="connsiteX0-21" fmla="*/ 353700 w 681947"/>
              <a:gd name="connsiteY0-22" fmla="*/ 0 h 633046"/>
              <a:gd name="connsiteX1-23" fmla="*/ 681947 w 681947"/>
              <a:gd name="connsiteY1-24" fmla="*/ 316523 h 633046"/>
              <a:gd name="connsiteX2-25" fmla="*/ 353700 w 681947"/>
              <a:gd name="connsiteY2-26" fmla="*/ 633046 h 633046"/>
              <a:gd name="connsiteX3-27" fmla="*/ 25453 w 681947"/>
              <a:gd name="connsiteY3-28" fmla="*/ 316523 h 633046"/>
              <a:gd name="connsiteX4-29" fmla="*/ 112631 w 681947"/>
              <a:gd name="connsiteY4-30" fmla="*/ 152400 h 633046"/>
              <a:gd name="connsiteX0-31" fmla="*/ 341249 w 669496"/>
              <a:gd name="connsiteY0-32" fmla="*/ 0 h 633046"/>
              <a:gd name="connsiteX1-33" fmla="*/ 669496 w 669496"/>
              <a:gd name="connsiteY1-34" fmla="*/ 316523 h 633046"/>
              <a:gd name="connsiteX2-35" fmla="*/ 341249 w 669496"/>
              <a:gd name="connsiteY2-36" fmla="*/ 633046 h 633046"/>
              <a:gd name="connsiteX3-37" fmla="*/ 13002 w 669496"/>
              <a:gd name="connsiteY3-38" fmla="*/ 316523 h 633046"/>
              <a:gd name="connsiteX4-39" fmla="*/ 100180 w 669496"/>
              <a:gd name="connsiteY4-40" fmla="*/ 152400 h 633046"/>
              <a:gd name="connsiteX0-41" fmla="*/ 347951 w 676198"/>
              <a:gd name="connsiteY0-42" fmla="*/ 0 h 633046"/>
              <a:gd name="connsiteX1-43" fmla="*/ 676198 w 676198"/>
              <a:gd name="connsiteY1-44" fmla="*/ 316523 h 633046"/>
              <a:gd name="connsiteX2-45" fmla="*/ 347951 w 676198"/>
              <a:gd name="connsiteY2-46" fmla="*/ 633046 h 633046"/>
              <a:gd name="connsiteX3-47" fmla="*/ 19704 w 676198"/>
              <a:gd name="connsiteY3-48" fmla="*/ 316523 h 633046"/>
              <a:gd name="connsiteX4-49" fmla="*/ 79173 w 676198"/>
              <a:gd name="connsiteY4-50" fmla="*/ 113607 h 633046"/>
              <a:gd name="connsiteX0-51" fmla="*/ 333371 w 661618"/>
              <a:gd name="connsiteY0-52" fmla="*/ 0 h 633046"/>
              <a:gd name="connsiteX1-53" fmla="*/ 661618 w 661618"/>
              <a:gd name="connsiteY1-54" fmla="*/ 316523 h 633046"/>
              <a:gd name="connsiteX2-55" fmla="*/ 333371 w 661618"/>
              <a:gd name="connsiteY2-56" fmla="*/ 633046 h 633046"/>
              <a:gd name="connsiteX3-57" fmla="*/ 5124 w 661618"/>
              <a:gd name="connsiteY3-58" fmla="*/ 316523 h 633046"/>
              <a:gd name="connsiteX4-59" fmla="*/ 64593 w 661618"/>
              <a:gd name="connsiteY4-60" fmla="*/ 113607 h 633046"/>
              <a:gd name="connsiteX0-61" fmla="*/ 178200 w 661618"/>
              <a:gd name="connsiteY0-62" fmla="*/ 0 h 583170"/>
              <a:gd name="connsiteX1-63" fmla="*/ 661618 w 661618"/>
              <a:gd name="connsiteY1-64" fmla="*/ 266647 h 583170"/>
              <a:gd name="connsiteX2-65" fmla="*/ 333371 w 661618"/>
              <a:gd name="connsiteY2-66" fmla="*/ 583170 h 583170"/>
              <a:gd name="connsiteX3-67" fmla="*/ 5124 w 661618"/>
              <a:gd name="connsiteY3-68" fmla="*/ 266647 h 583170"/>
              <a:gd name="connsiteX4-69" fmla="*/ 64593 w 661618"/>
              <a:gd name="connsiteY4-70" fmla="*/ 63731 h 583170"/>
              <a:gd name="connsiteX0-71" fmla="*/ 178200 w 662133"/>
              <a:gd name="connsiteY0-72" fmla="*/ 66578 h 649748"/>
              <a:gd name="connsiteX1-73" fmla="*/ 412660 w 662133"/>
              <a:gd name="connsiteY1-74" fmla="*/ 10947 h 649748"/>
              <a:gd name="connsiteX2-75" fmla="*/ 661618 w 662133"/>
              <a:gd name="connsiteY2-76" fmla="*/ 333225 h 649748"/>
              <a:gd name="connsiteX3-77" fmla="*/ 333371 w 662133"/>
              <a:gd name="connsiteY3-78" fmla="*/ 649748 h 649748"/>
              <a:gd name="connsiteX4-79" fmla="*/ 5124 w 662133"/>
              <a:gd name="connsiteY4-80" fmla="*/ 333225 h 649748"/>
              <a:gd name="connsiteX5" fmla="*/ 64593 w 662133"/>
              <a:gd name="connsiteY5" fmla="*/ 130309 h 649748"/>
              <a:gd name="connsiteX0-81" fmla="*/ 178200 w 662148"/>
              <a:gd name="connsiteY0-82" fmla="*/ 66578 h 649748"/>
              <a:gd name="connsiteX1-83" fmla="*/ 412660 w 662148"/>
              <a:gd name="connsiteY1-84" fmla="*/ 10947 h 649748"/>
              <a:gd name="connsiteX2-85" fmla="*/ 661618 w 662148"/>
              <a:gd name="connsiteY2-86" fmla="*/ 333225 h 649748"/>
              <a:gd name="connsiteX3-87" fmla="*/ 333371 w 662148"/>
              <a:gd name="connsiteY3-88" fmla="*/ 649748 h 649748"/>
              <a:gd name="connsiteX4-89" fmla="*/ 5124 w 662148"/>
              <a:gd name="connsiteY4-90" fmla="*/ 333225 h 649748"/>
              <a:gd name="connsiteX5-91" fmla="*/ 64593 w 662148"/>
              <a:gd name="connsiteY5-92" fmla="*/ 130309 h 649748"/>
              <a:gd name="connsiteX0-93" fmla="*/ 178200 w 662148"/>
              <a:gd name="connsiteY0-94" fmla="*/ 61032 h 644202"/>
              <a:gd name="connsiteX1-95" fmla="*/ 412660 w 662148"/>
              <a:gd name="connsiteY1-96" fmla="*/ 5401 h 644202"/>
              <a:gd name="connsiteX2-97" fmla="*/ 661618 w 662148"/>
              <a:gd name="connsiteY2-98" fmla="*/ 327679 h 644202"/>
              <a:gd name="connsiteX3-99" fmla="*/ 333371 w 662148"/>
              <a:gd name="connsiteY3-100" fmla="*/ 644202 h 644202"/>
              <a:gd name="connsiteX4-101" fmla="*/ 5124 w 662148"/>
              <a:gd name="connsiteY4-102" fmla="*/ 327679 h 644202"/>
              <a:gd name="connsiteX5-103" fmla="*/ 64593 w 662148"/>
              <a:gd name="connsiteY5-104" fmla="*/ 124763 h 644202"/>
              <a:gd name="connsiteX0-105" fmla="*/ 178200 w 662148"/>
              <a:gd name="connsiteY0-106" fmla="*/ 75865 h 659035"/>
              <a:gd name="connsiteX1-107" fmla="*/ 168819 w 662148"/>
              <a:gd name="connsiteY1-108" fmla="*/ 31317 h 659035"/>
              <a:gd name="connsiteX2-109" fmla="*/ 412660 w 662148"/>
              <a:gd name="connsiteY2-110" fmla="*/ 20234 h 659035"/>
              <a:gd name="connsiteX3-111" fmla="*/ 661618 w 662148"/>
              <a:gd name="connsiteY3-112" fmla="*/ 342512 h 659035"/>
              <a:gd name="connsiteX4-113" fmla="*/ 333371 w 662148"/>
              <a:gd name="connsiteY4-114" fmla="*/ 659035 h 659035"/>
              <a:gd name="connsiteX5-115" fmla="*/ 5124 w 662148"/>
              <a:gd name="connsiteY5-116" fmla="*/ 342512 h 659035"/>
              <a:gd name="connsiteX6" fmla="*/ 64593 w 662148"/>
              <a:gd name="connsiteY6" fmla="*/ 139596 h 659035"/>
              <a:gd name="connsiteX0-117" fmla="*/ 178200 w 662148"/>
              <a:gd name="connsiteY0-118" fmla="*/ 68901 h 652071"/>
              <a:gd name="connsiteX1-119" fmla="*/ 130026 w 662148"/>
              <a:gd name="connsiteY1-120" fmla="*/ 68688 h 652071"/>
              <a:gd name="connsiteX2-121" fmla="*/ 412660 w 662148"/>
              <a:gd name="connsiteY2-122" fmla="*/ 13270 h 652071"/>
              <a:gd name="connsiteX3-123" fmla="*/ 661618 w 662148"/>
              <a:gd name="connsiteY3-124" fmla="*/ 335548 h 652071"/>
              <a:gd name="connsiteX4-125" fmla="*/ 333371 w 662148"/>
              <a:gd name="connsiteY4-126" fmla="*/ 652071 h 652071"/>
              <a:gd name="connsiteX5-127" fmla="*/ 5124 w 662148"/>
              <a:gd name="connsiteY5-128" fmla="*/ 335548 h 652071"/>
              <a:gd name="connsiteX6-129" fmla="*/ 64593 w 662148"/>
              <a:gd name="connsiteY6-130" fmla="*/ 132632 h 652071"/>
              <a:gd name="connsiteX0-131" fmla="*/ 178200 w 662220"/>
              <a:gd name="connsiteY0-132" fmla="*/ 68901 h 652071"/>
              <a:gd name="connsiteX1-133" fmla="*/ 130026 w 662220"/>
              <a:gd name="connsiteY1-134" fmla="*/ 68688 h 652071"/>
              <a:gd name="connsiteX2-135" fmla="*/ 412660 w 662220"/>
              <a:gd name="connsiteY2-136" fmla="*/ 13270 h 652071"/>
              <a:gd name="connsiteX3-137" fmla="*/ 661618 w 662220"/>
              <a:gd name="connsiteY3-138" fmla="*/ 335548 h 652071"/>
              <a:gd name="connsiteX4-139" fmla="*/ 333371 w 662220"/>
              <a:gd name="connsiteY4-140" fmla="*/ 652071 h 652071"/>
              <a:gd name="connsiteX5-141" fmla="*/ 5124 w 662220"/>
              <a:gd name="connsiteY5-142" fmla="*/ 335548 h 652071"/>
              <a:gd name="connsiteX6-143" fmla="*/ 64593 w 662220"/>
              <a:gd name="connsiteY6-144" fmla="*/ 132632 h 652071"/>
              <a:gd name="connsiteX0-145" fmla="*/ 178200 w 662220"/>
              <a:gd name="connsiteY0-146" fmla="*/ 58449 h 641619"/>
              <a:gd name="connsiteX1-147" fmla="*/ 130026 w 662220"/>
              <a:gd name="connsiteY1-148" fmla="*/ 58236 h 641619"/>
              <a:gd name="connsiteX2-149" fmla="*/ 412660 w 662220"/>
              <a:gd name="connsiteY2-150" fmla="*/ 2818 h 641619"/>
              <a:gd name="connsiteX3-151" fmla="*/ 661618 w 662220"/>
              <a:gd name="connsiteY3-152" fmla="*/ 325096 h 641619"/>
              <a:gd name="connsiteX4-153" fmla="*/ 333371 w 662220"/>
              <a:gd name="connsiteY4-154" fmla="*/ 641619 h 641619"/>
              <a:gd name="connsiteX5-155" fmla="*/ 5124 w 662220"/>
              <a:gd name="connsiteY5-156" fmla="*/ 325096 h 641619"/>
              <a:gd name="connsiteX6-157" fmla="*/ 64593 w 662220"/>
              <a:gd name="connsiteY6-158" fmla="*/ 122180 h 641619"/>
              <a:gd name="connsiteX0-159" fmla="*/ 178200 w 662220"/>
              <a:gd name="connsiteY0-160" fmla="*/ 58449 h 641619"/>
              <a:gd name="connsiteX1-161" fmla="*/ 130026 w 662220"/>
              <a:gd name="connsiteY1-162" fmla="*/ 58236 h 641619"/>
              <a:gd name="connsiteX2-163" fmla="*/ 412660 w 662220"/>
              <a:gd name="connsiteY2-164" fmla="*/ 2818 h 641619"/>
              <a:gd name="connsiteX3-165" fmla="*/ 661618 w 662220"/>
              <a:gd name="connsiteY3-166" fmla="*/ 325096 h 641619"/>
              <a:gd name="connsiteX4-167" fmla="*/ 333371 w 662220"/>
              <a:gd name="connsiteY4-168" fmla="*/ 641619 h 641619"/>
              <a:gd name="connsiteX5-169" fmla="*/ 5124 w 662220"/>
              <a:gd name="connsiteY5-170" fmla="*/ 325096 h 641619"/>
              <a:gd name="connsiteX6-171" fmla="*/ 64593 w 662220"/>
              <a:gd name="connsiteY6-172" fmla="*/ 122180 h 641619"/>
              <a:gd name="connsiteX0-173" fmla="*/ 178200 w 662220"/>
              <a:gd name="connsiteY0-174" fmla="*/ 58449 h 641619"/>
              <a:gd name="connsiteX1-175" fmla="*/ 130026 w 662220"/>
              <a:gd name="connsiteY1-176" fmla="*/ 58236 h 641619"/>
              <a:gd name="connsiteX2-177" fmla="*/ 412660 w 662220"/>
              <a:gd name="connsiteY2-178" fmla="*/ 2818 h 641619"/>
              <a:gd name="connsiteX3-179" fmla="*/ 661618 w 662220"/>
              <a:gd name="connsiteY3-180" fmla="*/ 325096 h 641619"/>
              <a:gd name="connsiteX4-181" fmla="*/ 333371 w 662220"/>
              <a:gd name="connsiteY4-182" fmla="*/ 641619 h 641619"/>
              <a:gd name="connsiteX5-183" fmla="*/ 5124 w 662220"/>
              <a:gd name="connsiteY5-184" fmla="*/ 325096 h 641619"/>
              <a:gd name="connsiteX6-185" fmla="*/ 64593 w 662220"/>
              <a:gd name="connsiteY6-186" fmla="*/ 122180 h 641619"/>
              <a:gd name="connsiteX0-187" fmla="*/ 178200 w 662220"/>
              <a:gd name="connsiteY0-188" fmla="*/ 58449 h 641619"/>
              <a:gd name="connsiteX1-189" fmla="*/ 130026 w 662220"/>
              <a:gd name="connsiteY1-190" fmla="*/ 58236 h 641619"/>
              <a:gd name="connsiteX2-191" fmla="*/ 412660 w 662220"/>
              <a:gd name="connsiteY2-192" fmla="*/ 2818 h 641619"/>
              <a:gd name="connsiteX3-193" fmla="*/ 661618 w 662220"/>
              <a:gd name="connsiteY3-194" fmla="*/ 325096 h 641619"/>
              <a:gd name="connsiteX4-195" fmla="*/ 333371 w 662220"/>
              <a:gd name="connsiteY4-196" fmla="*/ 641619 h 641619"/>
              <a:gd name="connsiteX5-197" fmla="*/ 5124 w 662220"/>
              <a:gd name="connsiteY5-198" fmla="*/ 325096 h 641619"/>
              <a:gd name="connsiteX6-199" fmla="*/ 64593 w 662220"/>
              <a:gd name="connsiteY6-200" fmla="*/ 122180 h 641619"/>
              <a:gd name="connsiteX0-201" fmla="*/ 178200 w 662220"/>
              <a:gd name="connsiteY0-202" fmla="*/ 58449 h 641619"/>
              <a:gd name="connsiteX1-203" fmla="*/ 130026 w 662220"/>
              <a:gd name="connsiteY1-204" fmla="*/ 58236 h 641619"/>
              <a:gd name="connsiteX2-205" fmla="*/ 412660 w 662220"/>
              <a:gd name="connsiteY2-206" fmla="*/ 2818 h 641619"/>
              <a:gd name="connsiteX3-207" fmla="*/ 661618 w 662220"/>
              <a:gd name="connsiteY3-208" fmla="*/ 325096 h 641619"/>
              <a:gd name="connsiteX4-209" fmla="*/ 333371 w 662220"/>
              <a:gd name="connsiteY4-210" fmla="*/ 641619 h 641619"/>
              <a:gd name="connsiteX5-211" fmla="*/ 5124 w 662220"/>
              <a:gd name="connsiteY5-212" fmla="*/ 325096 h 641619"/>
              <a:gd name="connsiteX6-213" fmla="*/ 64593 w 662220"/>
              <a:gd name="connsiteY6-214" fmla="*/ 122180 h 641619"/>
              <a:gd name="connsiteX0-215" fmla="*/ 176252 w 660272"/>
              <a:gd name="connsiteY0-216" fmla="*/ 58449 h 641619"/>
              <a:gd name="connsiteX1-217" fmla="*/ 128078 w 660272"/>
              <a:gd name="connsiteY1-218" fmla="*/ 58236 h 641619"/>
              <a:gd name="connsiteX2-219" fmla="*/ 410712 w 660272"/>
              <a:gd name="connsiteY2-220" fmla="*/ 2818 h 641619"/>
              <a:gd name="connsiteX3-221" fmla="*/ 659670 w 660272"/>
              <a:gd name="connsiteY3-222" fmla="*/ 325096 h 641619"/>
              <a:gd name="connsiteX4-223" fmla="*/ 331423 w 660272"/>
              <a:gd name="connsiteY4-224" fmla="*/ 641619 h 641619"/>
              <a:gd name="connsiteX5-225" fmla="*/ 3176 w 660272"/>
              <a:gd name="connsiteY5-226" fmla="*/ 325096 h 641619"/>
              <a:gd name="connsiteX6-227" fmla="*/ 62645 w 660272"/>
              <a:gd name="connsiteY6-228" fmla="*/ 122180 h 641619"/>
              <a:gd name="connsiteX0-229" fmla="*/ 253837 w 660272"/>
              <a:gd name="connsiteY0-230" fmla="*/ 30740 h 641619"/>
              <a:gd name="connsiteX1-231" fmla="*/ 128078 w 660272"/>
              <a:gd name="connsiteY1-232" fmla="*/ 58236 h 641619"/>
              <a:gd name="connsiteX2-233" fmla="*/ 410712 w 660272"/>
              <a:gd name="connsiteY2-234" fmla="*/ 2818 h 641619"/>
              <a:gd name="connsiteX3-235" fmla="*/ 659670 w 660272"/>
              <a:gd name="connsiteY3-236" fmla="*/ 325096 h 641619"/>
              <a:gd name="connsiteX4-237" fmla="*/ 331423 w 660272"/>
              <a:gd name="connsiteY4-238" fmla="*/ 641619 h 641619"/>
              <a:gd name="connsiteX5-239" fmla="*/ 3176 w 660272"/>
              <a:gd name="connsiteY5-240" fmla="*/ 325096 h 641619"/>
              <a:gd name="connsiteX6-241" fmla="*/ 62645 w 660272"/>
              <a:gd name="connsiteY6-242" fmla="*/ 122180 h 641619"/>
              <a:gd name="connsiteX0-243" fmla="*/ 253837 w 660191"/>
              <a:gd name="connsiteY0-244" fmla="*/ 41069 h 651948"/>
              <a:gd name="connsiteX1-245" fmla="*/ 161329 w 660191"/>
              <a:gd name="connsiteY1-246" fmla="*/ 63023 h 651948"/>
              <a:gd name="connsiteX2-247" fmla="*/ 410712 w 660191"/>
              <a:gd name="connsiteY2-248" fmla="*/ 13147 h 651948"/>
              <a:gd name="connsiteX3-249" fmla="*/ 659670 w 660191"/>
              <a:gd name="connsiteY3-250" fmla="*/ 335425 h 651948"/>
              <a:gd name="connsiteX4-251" fmla="*/ 331423 w 660191"/>
              <a:gd name="connsiteY4-252" fmla="*/ 651948 h 651948"/>
              <a:gd name="connsiteX5-253" fmla="*/ 3176 w 660191"/>
              <a:gd name="connsiteY5-254" fmla="*/ 335425 h 651948"/>
              <a:gd name="connsiteX6-255" fmla="*/ 62645 w 660191"/>
              <a:gd name="connsiteY6-256" fmla="*/ 132509 h 651948"/>
              <a:gd name="connsiteX0-257" fmla="*/ 253837 w 660897"/>
              <a:gd name="connsiteY0-258" fmla="*/ 45475 h 656354"/>
              <a:gd name="connsiteX1-259" fmla="*/ 161329 w 660897"/>
              <a:gd name="connsiteY1-260" fmla="*/ 67429 h 656354"/>
              <a:gd name="connsiteX2-261" fmla="*/ 410712 w 660897"/>
              <a:gd name="connsiteY2-262" fmla="*/ 17553 h 656354"/>
              <a:gd name="connsiteX3-263" fmla="*/ 659670 w 660897"/>
              <a:gd name="connsiteY3-264" fmla="*/ 339831 h 656354"/>
              <a:gd name="connsiteX4-265" fmla="*/ 331423 w 660897"/>
              <a:gd name="connsiteY4-266" fmla="*/ 656354 h 656354"/>
              <a:gd name="connsiteX5-267" fmla="*/ 3176 w 660897"/>
              <a:gd name="connsiteY5-268" fmla="*/ 339831 h 656354"/>
              <a:gd name="connsiteX6-269" fmla="*/ 62645 w 660897"/>
              <a:gd name="connsiteY6-270" fmla="*/ 136915 h 656354"/>
              <a:gd name="connsiteX0-271" fmla="*/ 253837 w 660406"/>
              <a:gd name="connsiteY0-272" fmla="*/ 41070 h 651949"/>
              <a:gd name="connsiteX1-273" fmla="*/ 161329 w 660406"/>
              <a:gd name="connsiteY1-274" fmla="*/ 63024 h 651949"/>
              <a:gd name="connsiteX2-275" fmla="*/ 410712 w 660406"/>
              <a:gd name="connsiteY2-276" fmla="*/ 13148 h 651949"/>
              <a:gd name="connsiteX3-277" fmla="*/ 659670 w 660406"/>
              <a:gd name="connsiteY3-278" fmla="*/ 335426 h 651949"/>
              <a:gd name="connsiteX4-279" fmla="*/ 331423 w 660406"/>
              <a:gd name="connsiteY4-280" fmla="*/ 651949 h 651949"/>
              <a:gd name="connsiteX5-281" fmla="*/ 3176 w 660406"/>
              <a:gd name="connsiteY5-282" fmla="*/ 335426 h 651949"/>
              <a:gd name="connsiteX6-283" fmla="*/ 62645 w 660406"/>
              <a:gd name="connsiteY6-284" fmla="*/ 132510 h 651949"/>
              <a:gd name="connsiteX0-285" fmla="*/ 161329 w 660406"/>
              <a:gd name="connsiteY0-286" fmla="*/ 63024 h 651949"/>
              <a:gd name="connsiteX1-287" fmla="*/ 410712 w 660406"/>
              <a:gd name="connsiteY1-288" fmla="*/ 13148 h 651949"/>
              <a:gd name="connsiteX2-289" fmla="*/ 659670 w 660406"/>
              <a:gd name="connsiteY2-290" fmla="*/ 335426 h 651949"/>
              <a:gd name="connsiteX3-291" fmla="*/ 331423 w 660406"/>
              <a:gd name="connsiteY3-292" fmla="*/ 651949 h 651949"/>
              <a:gd name="connsiteX4-293" fmla="*/ 3176 w 660406"/>
              <a:gd name="connsiteY4-294" fmla="*/ 335426 h 651949"/>
              <a:gd name="connsiteX5-295" fmla="*/ 62645 w 660406"/>
              <a:gd name="connsiteY5-296" fmla="*/ 132510 h 651949"/>
              <a:gd name="connsiteX0-297" fmla="*/ 128078 w 660207"/>
              <a:gd name="connsiteY0-298" fmla="*/ 63024 h 651949"/>
              <a:gd name="connsiteX1-299" fmla="*/ 410712 w 660207"/>
              <a:gd name="connsiteY1-300" fmla="*/ 13148 h 651949"/>
              <a:gd name="connsiteX2-301" fmla="*/ 659670 w 660207"/>
              <a:gd name="connsiteY2-302" fmla="*/ 335426 h 651949"/>
              <a:gd name="connsiteX3-303" fmla="*/ 331423 w 660207"/>
              <a:gd name="connsiteY3-304" fmla="*/ 651949 h 651949"/>
              <a:gd name="connsiteX4-305" fmla="*/ 3176 w 660207"/>
              <a:gd name="connsiteY4-306" fmla="*/ 335426 h 651949"/>
              <a:gd name="connsiteX5-307" fmla="*/ 62645 w 660207"/>
              <a:gd name="connsiteY5-308" fmla="*/ 132510 h 651949"/>
              <a:gd name="connsiteX0-309" fmla="*/ 128078 w 660438"/>
              <a:gd name="connsiteY0-310" fmla="*/ 60888 h 649813"/>
              <a:gd name="connsiteX1-311" fmla="*/ 410712 w 660438"/>
              <a:gd name="connsiteY1-312" fmla="*/ 11012 h 649813"/>
              <a:gd name="connsiteX2-313" fmla="*/ 659670 w 660438"/>
              <a:gd name="connsiteY2-314" fmla="*/ 333290 h 649813"/>
              <a:gd name="connsiteX3-315" fmla="*/ 331423 w 660438"/>
              <a:gd name="connsiteY3-316" fmla="*/ 649813 h 649813"/>
              <a:gd name="connsiteX4-317" fmla="*/ 3176 w 660438"/>
              <a:gd name="connsiteY4-318" fmla="*/ 333290 h 649813"/>
              <a:gd name="connsiteX5-319" fmla="*/ 62645 w 660438"/>
              <a:gd name="connsiteY5-320" fmla="*/ 130374 h 649813"/>
              <a:gd name="connsiteX0-321" fmla="*/ 128078 w 660438"/>
              <a:gd name="connsiteY0-322" fmla="*/ 64927 h 653852"/>
              <a:gd name="connsiteX1-323" fmla="*/ 410712 w 660438"/>
              <a:gd name="connsiteY1-324" fmla="*/ 15051 h 653852"/>
              <a:gd name="connsiteX2-325" fmla="*/ 659670 w 660438"/>
              <a:gd name="connsiteY2-326" fmla="*/ 337329 h 653852"/>
              <a:gd name="connsiteX3-327" fmla="*/ 331423 w 660438"/>
              <a:gd name="connsiteY3-328" fmla="*/ 653852 h 653852"/>
              <a:gd name="connsiteX4-329" fmla="*/ 3176 w 660438"/>
              <a:gd name="connsiteY4-330" fmla="*/ 337329 h 653852"/>
              <a:gd name="connsiteX5-331" fmla="*/ 62645 w 660438"/>
              <a:gd name="connsiteY5-332" fmla="*/ 134413 h 653852"/>
              <a:gd name="connsiteX0-333" fmla="*/ 128078 w 687378"/>
              <a:gd name="connsiteY0-334" fmla="*/ 58090 h 647015"/>
              <a:gd name="connsiteX1-335" fmla="*/ 571432 w 687378"/>
              <a:gd name="connsiteY1-336" fmla="*/ 16673 h 647015"/>
              <a:gd name="connsiteX2-337" fmla="*/ 659670 w 687378"/>
              <a:gd name="connsiteY2-338" fmla="*/ 330492 h 647015"/>
              <a:gd name="connsiteX3-339" fmla="*/ 331423 w 687378"/>
              <a:gd name="connsiteY3-340" fmla="*/ 647015 h 647015"/>
              <a:gd name="connsiteX4-341" fmla="*/ 3176 w 687378"/>
              <a:gd name="connsiteY4-342" fmla="*/ 330492 h 647015"/>
              <a:gd name="connsiteX5-343" fmla="*/ 62645 w 687378"/>
              <a:gd name="connsiteY5-344" fmla="*/ 127576 h 647015"/>
              <a:gd name="connsiteX0-345" fmla="*/ 128078 w 677145"/>
              <a:gd name="connsiteY0-346" fmla="*/ 58090 h 663933"/>
              <a:gd name="connsiteX1-347" fmla="*/ 571432 w 677145"/>
              <a:gd name="connsiteY1-348" fmla="*/ 16673 h 663933"/>
              <a:gd name="connsiteX2-349" fmla="*/ 659670 w 677145"/>
              <a:gd name="connsiteY2-350" fmla="*/ 330492 h 663933"/>
              <a:gd name="connsiteX3-351" fmla="*/ 559815 w 677145"/>
              <a:gd name="connsiteY3-352" fmla="*/ 663933 h 663933"/>
              <a:gd name="connsiteX4-353" fmla="*/ 3176 w 677145"/>
              <a:gd name="connsiteY4-354" fmla="*/ 330492 h 663933"/>
              <a:gd name="connsiteX5-355" fmla="*/ 62645 w 677145"/>
              <a:gd name="connsiteY5-356" fmla="*/ 127576 h 663933"/>
              <a:gd name="connsiteX0-357" fmla="*/ 101940 w 644966"/>
              <a:gd name="connsiteY0-358" fmla="*/ 58090 h 685888"/>
              <a:gd name="connsiteX1-359" fmla="*/ 545294 w 644966"/>
              <a:gd name="connsiteY1-360" fmla="*/ 16673 h 685888"/>
              <a:gd name="connsiteX2-361" fmla="*/ 633532 w 644966"/>
              <a:gd name="connsiteY2-362" fmla="*/ 330492 h 685888"/>
              <a:gd name="connsiteX3-363" fmla="*/ 533677 w 644966"/>
              <a:gd name="connsiteY3-364" fmla="*/ 663933 h 685888"/>
              <a:gd name="connsiteX4-365" fmla="*/ 10874 w 644966"/>
              <a:gd name="connsiteY4-366" fmla="*/ 575801 h 685888"/>
              <a:gd name="connsiteX5-367" fmla="*/ 36507 w 644966"/>
              <a:gd name="connsiteY5-368" fmla="*/ 127576 h 685888"/>
              <a:gd name="connsiteX0-369" fmla="*/ 101940 w 642626"/>
              <a:gd name="connsiteY0-370" fmla="*/ 58090 h 654766"/>
              <a:gd name="connsiteX1-371" fmla="*/ 545294 w 642626"/>
              <a:gd name="connsiteY1-372" fmla="*/ 16673 h 654766"/>
              <a:gd name="connsiteX2-373" fmla="*/ 633532 w 642626"/>
              <a:gd name="connsiteY2-374" fmla="*/ 330492 h 654766"/>
              <a:gd name="connsiteX3-375" fmla="*/ 567513 w 642626"/>
              <a:gd name="connsiteY3-376" fmla="*/ 613179 h 654766"/>
              <a:gd name="connsiteX4-377" fmla="*/ 10874 w 642626"/>
              <a:gd name="connsiteY4-378" fmla="*/ 575801 h 654766"/>
              <a:gd name="connsiteX5-379" fmla="*/ 36507 w 642626"/>
              <a:gd name="connsiteY5-380" fmla="*/ 127576 h 654766"/>
              <a:gd name="connsiteX0-381" fmla="*/ 101940 w 642626"/>
              <a:gd name="connsiteY0-382" fmla="*/ 30477 h 627153"/>
              <a:gd name="connsiteX1-383" fmla="*/ 545294 w 642626"/>
              <a:gd name="connsiteY1-384" fmla="*/ 31354 h 627153"/>
              <a:gd name="connsiteX2-385" fmla="*/ 633532 w 642626"/>
              <a:gd name="connsiteY2-386" fmla="*/ 302879 h 627153"/>
              <a:gd name="connsiteX3-387" fmla="*/ 567513 w 642626"/>
              <a:gd name="connsiteY3-388" fmla="*/ 585566 h 627153"/>
              <a:gd name="connsiteX4-389" fmla="*/ 10874 w 642626"/>
              <a:gd name="connsiteY4-390" fmla="*/ 548188 h 627153"/>
              <a:gd name="connsiteX5-391" fmla="*/ 36507 w 642626"/>
              <a:gd name="connsiteY5-392" fmla="*/ 99963 h 627153"/>
              <a:gd name="connsiteX0-393" fmla="*/ 101940 w 641803"/>
              <a:gd name="connsiteY0-394" fmla="*/ 32533 h 629209"/>
              <a:gd name="connsiteX1-395" fmla="*/ 545294 w 641803"/>
              <a:gd name="connsiteY1-396" fmla="*/ 33410 h 629209"/>
              <a:gd name="connsiteX2-397" fmla="*/ 633532 w 641803"/>
              <a:gd name="connsiteY2-398" fmla="*/ 304935 h 629209"/>
              <a:gd name="connsiteX3-399" fmla="*/ 567513 w 641803"/>
              <a:gd name="connsiteY3-400" fmla="*/ 587622 h 629209"/>
              <a:gd name="connsiteX4-401" fmla="*/ 10874 w 641803"/>
              <a:gd name="connsiteY4-402" fmla="*/ 550244 h 629209"/>
              <a:gd name="connsiteX5-403" fmla="*/ 36507 w 641803"/>
              <a:gd name="connsiteY5-404" fmla="*/ 102019 h 629209"/>
              <a:gd name="connsiteX0-405" fmla="*/ 93785 w 633648"/>
              <a:gd name="connsiteY0-406" fmla="*/ 32533 h 629209"/>
              <a:gd name="connsiteX1-407" fmla="*/ 537139 w 633648"/>
              <a:gd name="connsiteY1-408" fmla="*/ 33410 h 629209"/>
              <a:gd name="connsiteX2-409" fmla="*/ 625377 w 633648"/>
              <a:gd name="connsiteY2-410" fmla="*/ 304935 h 629209"/>
              <a:gd name="connsiteX3-411" fmla="*/ 559358 w 633648"/>
              <a:gd name="connsiteY3-412" fmla="*/ 587622 h 629209"/>
              <a:gd name="connsiteX4-413" fmla="*/ 2719 w 633648"/>
              <a:gd name="connsiteY4-414" fmla="*/ 550244 h 629209"/>
              <a:gd name="connsiteX5-415" fmla="*/ 28352 w 633648"/>
              <a:gd name="connsiteY5-416" fmla="*/ 102019 h 629209"/>
              <a:gd name="connsiteX0-417" fmla="*/ 103603 w 643466"/>
              <a:gd name="connsiteY0-418" fmla="*/ 32533 h 629209"/>
              <a:gd name="connsiteX1-419" fmla="*/ 546957 w 643466"/>
              <a:gd name="connsiteY1-420" fmla="*/ 33410 h 629209"/>
              <a:gd name="connsiteX2-421" fmla="*/ 635195 w 643466"/>
              <a:gd name="connsiteY2-422" fmla="*/ 304935 h 629209"/>
              <a:gd name="connsiteX3-423" fmla="*/ 569176 w 643466"/>
              <a:gd name="connsiteY3-424" fmla="*/ 587622 h 629209"/>
              <a:gd name="connsiteX4-425" fmla="*/ 12537 w 643466"/>
              <a:gd name="connsiteY4-426" fmla="*/ 550244 h 629209"/>
              <a:gd name="connsiteX5-427" fmla="*/ 4334 w 643466"/>
              <a:gd name="connsiteY5-428" fmla="*/ 102019 h 629209"/>
              <a:gd name="connsiteX0-429" fmla="*/ 103603 w 643466"/>
              <a:gd name="connsiteY0-430" fmla="*/ 32533 h 613248"/>
              <a:gd name="connsiteX1-431" fmla="*/ 546957 w 643466"/>
              <a:gd name="connsiteY1-432" fmla="*/ 33410 h 613248"/>
              <a:gd name="connsiteX2-433" fmla="*/ 635195 w 643466"/>
              <a:gd name="connsiteY2-434" fmla="*/ 304935 h 613248"/>
              <a:gd name="connsiteX3-435" fmla="*/ 569176 w 643466"/>
              <a:gd name="connsiteY3-436" fmla="*/ 587622 h 613248"/>
              <a:gd name="connsiteX4-437" fmla="*/ 12537 w 643466"/>
              <a:gd name="connsiteY4-438" fmla="*/ 518643 h 613248"/>
              <a:gd name="connsiteX5-439" fmla="*/ 4334 w 643466"/>
              <a:gd name="connsiteY5-440" fmla="*/ 102019 h 613248"/>
              <a:gd name="connsiteX0-441" fmla="*/ 103603 w 622280"/>
              <a:gd name="connsiteY0-442" fmla="*/ 51723 h 632438"/>
              <a:gd name="connsiteX1-443" fmla="*/ 546957 w 622280"/>
              <a:gd name="connsiteY1-444" fmla="*/ 52600 h 632438"/>
              <a:gd name="connsiteX2-445" fmla="*/ 569176 w 622280"/>
              <a:gd name="connsiteY2-446" fmla="*/ 606812 h 632438"/>
              <a:gd name="connsiteX3-447" fmla="*/ 12537 w 622280"/>
              <a:gd name="connsiteY3-448" fmla="*/ 537833 h 632438"/>
              <a:gd name="connsiteX4-449" fmla="*/ 4334 w 622280"/>
              <a:gd name="connsiteY4-450" fmla="*/ 121209 h 632438"/>
              <a:gd name="connsiteX0-451" fmla="*/ 103603 w 640916"/>
              <a:gd name="connsiteY0-452" fmla="*/ 51277 h 628066"/>
              <a:gd name="connsiteX1-453" fmla="*/ 546957 w 640916"/>
              <a:gd name="connsiteY1-454" fmla="*/ 52154 h 628066"/>
              <a:gd name="connsiteX2-455" fmla="*/ 595444 w 640916"/>
              <a:gd name="connsiteY2-456" fmla="*/ 600046 h 628066"/>
              <a:gd name="connsiteX3-457" fmla="*/ 12537 w 640916"/>
              <a:gd name="connsiteY3-458" fmla="*/ 537387 h 628066"/>
              <a:gd name="connsiteX4-459" fmla="*/ 4334 w 640916"/>
              <a:gd name="connsiteY4-460" fmla="*/ 120763 h 628066"/>
              <a:gd name="connsiteX0-461" fmla="*/ 103603 w 629940"/>
              <a:gd name="connsiteY0-462" fmla="*/ 26437 h 603226"/>
              <a:gd name="connsiteX1-463" fmla="*/ 546957 w 629940"/>
              <a:gd name="connsiteY1-464" fmla="*/ 27314 h 603226"/>
              <a:gd name="connsiteX2-465" fmla="*/ 595444 w 629940"/>
              <a:gd name="connsiteY2-466" fmla="*/ 575206 h 603226"/>
              <a:gd name="connsiteX3-467" fmla="*/ 12537 w 629940"/>
              <a:gd name="connsiteY3-468" fmla="*/ 512547 h 603226"/>
              <a:gd name="connsiteX4-469" fmla="*/ 4334 w 629940"/>
              <a:gd name="connsiteY4-470" fmla="*/ 95923 h 603226"/>
              <a:gd name="connsiteX0-471" fmla="*/ 103603 w 651443"/>
              <a:gd name="connsiteY0-472" fmla="*/ 20041 h 614843"/>
              <a:gd name="connsiteX1-473" fmla="*/ 608249 w 651443"/>
              <a:gd name="connsiteY1-474" fmla="*/ 39879 h 614843"/>
              <a:gd name="connsiteX2-475" fmla="*/ 595444 w 651443"/>
              <a:gd name="connsiteY2-476" fmla="*/ 568810 h 614843"/>
              <a:gd name="connsiteX3-477" fmla="*/ 12537 w 651443"/>
              <a:gd name="connsiteY3-478" fmla="*/ 506151 h 614843"/>
              <a:gd name="connsiteX4-479" fmla="*/ 4334 w 651443"/>
              <a:gd name="connsiteY4-480" fmla="*/ 89527 h 614843"/>
              <a:gd name="connsiteX0-481" fmla="*/ 103603 w 640788"/>
              <a:gd name="connsiteY0-482" fmla="*/ 20041 h 614843"/>
              <a:gd name="connsiteX1-483" fmla="*/ 581981 w 640788"/>
              <a:gd name="connsiteY1-484" fmla="*/ 39879 h 614843"/>
              <a:gd name="connsiteX2-485" fmla="*/ 595444 w 640788"/>
              <a:gd name="connsiteY2-486" fmla="*/ 568810 h 614843"/>
              <a:gd name="connsiteX3-487" fmla="*/ 12537 w 640788"/>
              <a:gd name="connsiteY3-488" fmla="*/ 506151 h 614843"/>
              <a:gd name="connsiteX4-489" fmla="*/ 4334 w 640788"/>
              <a:gd name="connsiteY4-490" fmla="*/ 89527 h 614843"/>
              <a:gd name="connsiteX0-491" fmla="*/ 103603 w 673655"/>
              <a:gd name="connsiteY0-492" fmla="*/ 38763 h 618146"/>
              <a:gd name="connsiteX1-493" fmla="*/ 581981 w 673655"/>
              <a:gd name="connsiteY1-494" fmla="*/ 58601 h 618146"/>
              <a:gd name="connsiteX2-495" fmla="*/ 621713 w 673655"/>
              <a:gd name="connsiteY2-496" fmla="*/ 562250 h 618146"/>
              <a:gd name="connsiteX3-497" fmla="*/ 12537 w 673655"/>
              <a:gd name="connsiteY3-498" fmla="*/ 524873 h 618146"/>
              <a:gd name="connsiteX4-499" fmla="*/ 4334 w 673655"/>
              <a:gd name="connsiteY4-500" fmla="*/ 108249 h 618146"/>
              <a:gd name="connsiteX0-501" fmla="*/ 103603 w 654750"/>
              <a:gd name="connsiteY0-502" fmla="*/ 38763 h 605787"/>
              <a:gd name="connsiteX1-503" fmla="*/ 581981 w 654750"/>
              <a:gd name="connsiteY1-504" fmla="*/ 58601 h 605787"/>
              <a:gd name="connsiteX2-505" fmla="*/ 621713 w 654750"/>
              <a:gd name="connsiteY2-506" fmla="*/ 562250 h 605787"/>
              <a:gd name="connsiteX3-507" fmla="*/ 12537 w 654750"/>
              <a:gd name="connsiteY3-508" fmla="*/ 524873 h 605787"/>
              <a:gd name="connsiteX4-509" fmla="*/ 4334 w 654750"/>
              <a:gd name="connsiteY4-510" fmla="*/ 108249 h 605787"/>
              <a:gd name="connsiteX0-511" fmla="*/ 103603 w 643734"/>
              <a:gd name="connsiteY0-512" fmla="*/ 31800 h 598824"/>
              <a:gd name="connsiteX1-513" fmla="*/ 581981 w 643734"/>
              <a:gd name="connsiteY1-514" fmla="*/ 51638 h 598824"/>
              <a:gd name="connsiteX2-515" fmla="*/ 621713 w 643734"/>
              <a:gd name="connsiteY2-516" fmla="*/ 555287 h 598824"/>
              <a:gd name="connsiteX3-517" fmla="*/ 12537 w 643734"/>
              <a:gd name="connsiteY3-518" fmla="*/ 517910 h 598824"/>
              <a:gd name="connsiteX4-519" fmla="*/ 4334 w 643734"/>
              <a:gd name="connsiteY4-520" fmla="*/ 101286 h 598824"/>
              <a:gd name="connsiteX0-521" fmla="*/ 103603 w 643734"/>
              <a:gd name="connsiteY0-522" fmla="*/ 24551 h 591575"/>
              <a:gd name="connsiteX1-523" fmla="*/ 581981 w 643734"/>
              <a:gd name="connsiteY1-524" fmla="*/ 44389 h 591575"/>
              <a:gd name="connsiteX2-525" fmla="*/ 621713 w 643734"/>
              <a:gd name="connsiteY2-526" fmla="*/ 548038 h 591575"/>
              <a:gd name="connsiteX3-527" fmla="*/ 12537 w 643734"/>
              <a:gd name="connsiteY3-528" fmla="*/ 510661 h 591575"/>
              <a:gd name="connsiteX4-529" fmla="*/ 4334 w 643734"/>
              <a:gd name="connsiteY4-530" fmla="*/ 94037 h 591575"/>
              <a:gd name="connsiteX0-531" fmla="*/ 103603 w 643734"/>
              <a:gd name="connsiteY0-532" fmla="*/ 20135 h 587159"/>
              <a:gd name="connsiteX1-533" fmla="*/ 581981 w 643734"/>
              <a:gd name="connsiteY1-534" fmla="*/ 39973 h 587159"/>
              <a:gd name="connsiteX2-535" fmla="*/ 621713 w 643734"/>
              <a:gd name="connsiteY2-536" fmla="*/ 543622 h 587159"/>
              <a:gd name="connsiteX3-537" fmla="*/ 12537 w 643734"/>
              <a:gd name="connsiteY3-538" fmla="*/ 506245 h 587159"/>
              <a:gd name="connsiteX4-539" fmla="*/ 4334 w 643734"/>
              <a:gd name="connsiteY4-540" fmla="*/ 89621 h 587159"/>
              <a:gd name="connsiteX0-541" fmla="*/ 51067 w 657504"/>
              <a:gd name="connsiteY0-542" fmla="*/ 31623 h 592327"/>
              <a:gd name="connsiteX1-543" fmla="*/ 581981 w 657504"/>
              <a:gd name="connsiteY1-544" fmla="*/ 45141 h 592327"/>
              <a:gd name="connsiteX2-545" fmla="*/ 621713 w 657504"/>
              <a:gd name="connsiteY2-546" fmla="*/ 548790 h 592327"/>
              <a:gd name="connsiteX3-547" fmla="*/ 12537 w 657504"/>
              <a:gd name="connsiteY3-548" fmla="*/ 511413 h 592327"/>
              <a:gd name="connsiteX4-549" fmla="*/ 4334 w 657504"/>
              <a:gd name="connsiteY4-550" fmla="*/ 94789 h 592327"/>
              <a:gd name="connsiteX0-551" fmla="*/ 51067 w 676118"/>
              <a:gd name="connsiteY0-552" fmla="*/ 31623 h 604686"/>
              <a:gd name="connsiteX1-553" fmla="*/ 581981 w 676118"/>
              <a:gd name="connsiteY1-554" fmla="*/ 45141 h 604686"/>
              <a:gd name="connsiteX2-555" fmla="*/ 621713 w 676118"/>
              <a:gd name="connsiteY2-556" fmla="*/ 548790 h 604686"/>
              <a:gd name="connsiteX3-557" fmla="*/ 12537 w 676118"/>
              <a:gd name="connsiteY3-558" fmla="*/ 511413 h 604686"/>
              <a:gd name="connsiteX4-559" fmla="*/ 4334 w 676118"/>
              <a:gd name="connsiteY4-560" fmla="*/ 94789 h 604686"/>
              <a:gd name="connsiteX0-561" fmla="*/ 51067 w 659741"/>
              <a:gd name="connsiteY0-562" fmla="*/ 18182 h 591245"/>
              <a:gd name="connsiteX1-563" fmla="*/ 581981 w 659741"/>
              <a:gd name="connsiteY1-564" fmla="*/ 31700 h 591245"/>
              <a:gd name="connsiteX2-565" fmla="*/ 621713 w 659741"/>
              <a:gd name="connsiteY2-566" fmla="*/ 535349 h 591245"/>
              <a:gd name="connsiteX3-567" fmla="*/ 12537 w 659741"/>
              <a:gd name="connsiteY3-568" fmla="*/ 497972 h 591245"/>
              <a:gd name="connsiteX4-569" fmla="*/ 4334 w 659741"/>
              <a:gd name="connsiteY4-570" fmla="*/ 81348 h 591245"/>
              <a:gd name="connsiteX0-571" fmla="*/ 51067 w 671131"/>
              <a:gd name="connsiteY0-572" fmla="*/ 18182 h 591245"/>
              <a:gd name="connsiteX1-573" fmla="*/ 617005 w 671131"/>
              <a:gd name="connsiteY1-574" fmla="*/ 31700 h 591245"/>
              <a:gd name="connsiteX2-575" fmla="*/ 621713 w 671131"/>
              <a:gd name="connsiteY2-576" fmla="*/ 535349 h 591245"/>
              <a:gd name="connsiteX3-577" fmla="*/ 12537 w 671131"/>
              <a:gd name="connsiteY3-578" fmla="*/ 497972 h 591245"/>
              <a:gd name="connsiteX4-579" fmla="*/ 4334 w 671131"/>
              <a:gd name="connsiteY4-580" fmla="*/ 81348 h 591245"/>
              <a:gd name="connsiteX0-581" fmla="*/ 51067 w 648099"/>
              <a:gd name="connsiteY0-582" fmla="*/ 18182 h 578886"/>
              <a:gd name="connsiteX1-583" fmla="*/ 617005 w 648099"/>
              <a:gd name="connsiteY1-584" fmla="*/ 31700 h 578886"/>
              <a:gd name="connsiteX2-585" fmla="*/ 621713 w 648099"/>
              <a:gd name="connsiteY2-586" fmla="*/ 535349 h 578886"/>
              <a:gd name="connsiteX3-587" fmla="*/ 12537 w 648099"/>
              <a:gd name="connsiteY3-588" fmla="*/ 497972 h 578886"/>
              <a:gd name="connsiteX4-589" fmla="*/ 4334 w 648099"/>
              <a:gd name="connsiteY4-590" fmla="*/ 81348 h 578886"/>
              <a:gd name="connsiteX0-591" fmla="*/ 51067 w 648099"/>
              <a:gd name="connsiteY0-592" fmla="*/ 18182 h 565791"/>
              <a:gd name="connsiteX1-593" fmla="*/ 617005 w 648099"/>
              <a:gd name="connsiteY1-594" fmla="*/ 31700 h 565791"/>
              <a:gd name="connsiteX2-595" fmla="*/ 621713 w 648099"/>
              <a:gd name="connsiteY2-596" fmla="*/ 535349 h 565791"/>
              <a:gd name="connsiteX3-597" fmla="*/ 12537 w 648099"/>
              <a:gd name="connsiteY3-598" fmla="*/ 497972 h 565791"/>
              <a:gd name="connsiteX4-599" fmla="*/ 4334 w 648099"/>
              <a:gd name="connsiteY4-600" fmla="*/ 81348 h 565791"/>
            </a:gdLst>
            <a:ahLst/>
            <a:cxnLst>
              <a:cxn ang="0">
                <a:pos x="connsiteX0-591" y="connsiteY0-592"/>
              </a:cxn>
              <a:cxn ang="0">
                <a:pos x="connsiteX1-593" y="connsiteY1-594"/>
              </a:cxn>
              <a:cxn ang="0">
                <a:pos x="connsiteX2-595" y="connsiteY2-596"/>
              </a:cxn>
              <a:cxn ang="0">
                <a:pos x="connsiteX3-597" y="connsiteY3-598"/>
              </a:cxn>
              <a:cxn ang="0">
                <a:pos x="connsiteX4-599" y="connsiteY4-600"/>
              </a:cxn>
            </a:cxnLst>
            <a:rect l="l" t="t" r="r" b="b"/>
            <a:pathLst>
              <a:path w="648099" h="565791">
                <a:moveTo>
                  <a:pt x="51067" y="18182"/>
                </a:moveTo>
                <a:cubicBezTo>
                  <a:pt x="281003" y="7261"/>
                  <a:pt x="591945" y="-22893"/>
                  <a:pt x="617005" y="31700"/>
                </a:cubicBezTo>
                <a:cubicBezTo>
                  <a:pt x="642065" y="86293"/>
                  <a:pt x="669922" y="489239"/>
                  <a:pt x="621713" y="535349"/>
                </a:cubicBezTo>
                <a:cubicBezTo>
                  <a:pt x="573504" y="581459"/>
                  <a:pt x="32838" y="579874"/>
                  <a:pt x="12537" y="497972"/>
                </a:cubicBezTo>
                <a:cubicBezTo>
                  <a:pt x="992" y="378148"/>
                  <a:pt x="-4426" y="189998"/>
                  <a:pt x="4334" y="81348"/>
                </a:cubicBezTo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25400" cap="rnd">
            <a:solidFill>
              <a:schemeClr val="bg1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79A0625-8174-46C2-A2D9-D2EEBC706AD5}"/>
              </a:ext>
            </a:extLst>
          </p:cNvPr>
          <p:cNvSpPr txBox="1"/>
          <p:nvPr/>
        </p:nvSpPr>
        <p:spPr>
          <a:xfrm>
            <a:off x="6172854" y="1586772"/>
            <a:ext cx="3231421" cy="95410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Sử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dụng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mắt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cử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B8C03">
                  <a:lumMod val="75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2" name="椭圆 31">
            <a:extLst>
              <a:ext uri="{FF2B5EF4-FFF2-40B4-BE49-F238E27FC236}">
                <a16:creationId xmlns:a16="http://schemas.microsoft.com/office/drawing/2014/main" id="{4D2BF9A3-E9B8-4357-AD2C-A93CE7DC7D05}"/>
              </a:ext>
            </a:extLst>
          </p:cNvPr>
          <p:cNvSpPr/>
          <p:nvPr/>
        </p:nvSpPr>
        <p:spPr>
          <a:xfrm rot="16200000">
            <a:off x="10116009" y="2252217"/>
            <a:ext cx="972843" cy="3019684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-1" fmla="*/ 328247 w 656494"/>
              <a:gd name="connsiteY0-2" fmla="*/ 0 h 633046"/>
              <a:gd name="connsiteX1-3" fmla="*/ 656494 w 656494"/>
              <a:gd name="connsiteY1-4" fmla="*/ 316523 h 633046"/>
              <a:gd name="connsiteX2-5" fmla="*/ 328247 w 656494"/>
              <a:gd name="connsiteY2-6" fmla="*/ 633046 h 633046"/>
              <a:gd name="connsiteX3-7" fmla="*/ 0 w 656494"/>
              <a:gd name="connsiteY3-8" fmla="*/ 316523 h 633046"/>
              <a:gd name="connsiteX4-9" fmla="*/ 419687 w 656494"/>
              <a:gd name="connsiteY4-10" fmla="*/ 91440 h 633046"/>
              <a:gd name="connsiteX0-11" fmla="*/ 402964 w 731211"/>
              <a:gd name="connsiteY0-12" fmla="*/ 0 h 633046"/>
              <a:gd name="connsiteX1-13" fmla="*/ 731211 w 731211"/>
              <a:gd name="connsiteY1-14" fmla="*/ 316523 h 633046"/>
              <a:gd name="connsiteX2-15" fmla="*/ 402964 w 731211"/>
              <a:gd name="connsiteY2-16" fmla="*/ 633046 h 633046"/>
              <a:gd name="connsiteX3-17" fmla="*/ 74717 w 731211"/>
              <a:gd name="connsiteY3-18" fmla="*/ 316523 h 633046"/>
              <a:gd name="connsiteX4-19" fmla="*/ 161895 w 731211"/>
              <a:gd name="connsiteY4-20" fmla="*/ 152400 h 633046"/>
              <a:gd name="connsiteX0-21" fmla="*/ 353700 w 681947"/>
              <a:gd name="connsiteY0-22" fmla="*/ 0 h 633046"/>
              <a:gd name="connsiteX1-23" fmla="*/ 681947 w 681947"/>
              <a:gd name="connsiteY1-24" fmla="*/ 316523 h 633046"/>
              <a:gd name="connsiteX2-25" fmla="*/ 353700 w 681947"/>
              <a:gd name="connsiteY2-26" fmla="*/ 633046 h 633046"/>
              <a:gd name="connsiteX3-27" fmla="*/ 25453 w 681947"/>
              <a:gd name="connsiteY3-28" fmla="*/ 316523 h 633046"/>
              <a:gd name="connsiteX4-29" fmla="*/ 112631 w 681947"/>
              <a:gd name="connsiteY4-30" fmla="*/ 152400 h 633046"/>
              <a:gd name="connsiteX0-31" fmla="*/ 341249 w 669496"/>
              <a:gd name="connsiteY0-32" fmla="*/ 0 h 633046"/>
              <a:gd name="connsiteX1-33" fmla="*/ 669496 w 669496"/>
              <a:gd name="connsiteY1-34" fmla="*/ 316523 h 633046"/>
              <a:gd name="connsiteX2-35" fmla="*/ 341249 w 669496"/>
              <a:gd name="connsiteY2-36" fmla="*/ 633046 h 633046"/>
              <a:gd name="connsiteX3-37" fmla="*/ 13002 w 669496"/>
              <a:gd name="connsiteY3-38" fmla="*/ 316523 h 633046"/>
              <a:gd name="connsiteX4-39" fmla="*/ 100180 w 669496"/>
              <a:gd name="connsiteY4-40" fmla="*/ 152400 h 633046"/>
              <a:gd name="connsiteX0-41" fmla="*/ 347951 w 676198"/>
              <a:gd name="connsiteY0-42" fmla="*/ 0 h 633046"/>
              <a:gd name="connsiteX1-43" fmla="*/ 676198 w 676198"/>
              <a:gd name="connsiteY1-44" fmla="*/ 316523 h 633046"/>
              <a:gd name="connsiteX2-45" fmla="*/ 347951 w 676198"/>
              <a:gd name="connsiteY2-46" fmla="*/ 633046 h 633046"/>
              <a:gd name="connsiteX3-47" fmla="*/ 19704 w 676198"/>
              <a:gd name="connsiteY3-48" fmla="*/ 316523 h 633046"/>
              <a:gd name="connsiteX4-49" fmla="*/ 79173 w 676198"/>
              <a:gd name="connsiteY4-50" fmla="*/ 113607 h 633046"/>
              <a:gd name="connsiteX0-51" fmla="*/ 333371 w 661618"/>
              <a:gd name="connsiteY0-52" fmla="*/ 0 h 633046"/>
              <a:gd name="connsiteX1-53" fmla="*/ 661618 w 661618"/>
              <a:gd name="connsiteY1-54" fmla="*/ 316523 h 633046"/>
              <a:gd name="connsiteX2-55" fmla="*/ 333371 w 661618"/>
              <a:gd name="connsiteY2-56" fmla="*/ 633046 h 633046"/>
              <a:gd name="connsiteX3-57" fmla="*/ 5124 w 661618"/>
              <a:gd name="connsiteY3-58" fmla="*/ 316523 h 633046"/>
              <a:gd name="connsiteX4-59" fmla="*/ 64593 w 661618"/>
              <a:gd name="connsiteY4-60" fmla="*/ 113607 h 633046"/>
              <a:gd name="connsiteX0-61" fmla="*/ 178200 w 661618"/>
              <a:gd name="connsiteY0-62" fmla="*/ 0 h 583170"/>
              <a:gd name="connsiteX1-63" fmla="*/ 661618 w 661618"/>
              <a:gd name="connsiteY1-64" fmla="*/ 266647 h 583170"/>
              <a:gd name="connsiteX2-65" fmla="*/ 333371 w 661618"/>
              <a:gd name="connsiteY2-66" fmla="*/ 583170 h 583170"/>
              <a:gd name="connsiteX3-67" fmla="*/ 5124 w 661618"/>
              <a:gd name="connsiteY3-68" fmla="*/ 266647 h 583170"/>
              <a:gd name="connsiteX4-69" fmla="*/ 64593 w 661618"/>
              <a:gd name="connsiteY4-70" fmla="*/ 63731 h 583170"/>
              <a:gd name="connsiteX0-71" fmla="*/ 178200 w 662133"/>
              <a:gd name="connsiteY0-72" fmla="*/ 66578 h 649748"/>
              <a:gd name="connsiteX1-73" fmla="*/ 412660 w 662133"/>
              <a:gd name="connsiteY1-74" fmla="*/ 10947 h 649748"/>
              <a:gd name="connsiteX2-75" fmla="*/ 661618 w 662133"/>
              <a:gd name="connsiteY2-76" fmla="*/ 333225 h 649748"/>
              <a:gd name="connsiteX3-77" fmla="*/ 333371 w 662133"/>
              <a:gd name="connsiteY3-78" fmla="*/ 649748 h 649748"/>
              <a:gd name="connsiteX4-79" fmla="*/ 5124 w 662133"/>
              <a:gd name="connsiteY4-80" fmla="*/ 333225 h 649748"/>
              <a:gd name="connsiteX5" fmla="*/ 64593 w 662133"/>
              <a:gd name="connsiteY5" fmla="*/ 130309 h 649748"/>
              <a:gd name="connsiteX0-81" fmla="*/ 178200 w 662148"/>
              <a:gd name="connsiteY0-82" fmla="*/ 66578 h 649748"/>
              <a:gd name="connsiteX1-83" fmla="*/ 412660 w 662148"/>
              <a:gd name="connsiteY1-84" fmla="*/ 10947 h 649748"/>
              <a:gd name="connsiteX2-85" fmla="*/ 661618 w 662148"/>
              <a:gd name="connsiteY2-86" fmla="*/ 333225 h 649748"/>
              <a:gd name="connsiteX3-87" fmla="*/ 333371 w 662148"/>
              <a:gd name="connsiteY3-88" fmla="*/ 649748 h 649748"/>
              <a:gd name="connsiteX4-89" fmla="*/ 5124 w 662148"/>
              <a:gd name="connsiteY4-90" fmla="*/ 333225 h 649748"/>
              <a:gd name="connsiteX5-91" fmla="*/ 64593 w 662148"/>
              <a:gd name="connsiteY5-92" fmla="*/ 130309 h 649748"/>
              <a:gd name="connsiteX0-93" fmla="*/ 178200 w 662148"/>
              <a:gd name="connsiteY0-94" fmla="*/ 61032 h 644202"/>
              <a:gd name="connsiteX1-95" fmla="*/ 412660 w 662148"/>
              <a:gd name="connsiteY1-96" fmla="*/ 5401 h 644202"/>
              <a:gd name="connsiteX2-97" fmla="*/ 661618 w 662148"/>
              <a:gd name="connsiteY2-98" fmla="*/ 327679 h 644202"/>
              <a:gd name="connsiteX3-99" fmla="*/ 333371 w 662148"/>
              <a:gd name="connsiteY3-100" fmla="*/ 644202 h 644202"/>
              <a:gd name="connsiteX4-101" fmla="*/ 5124 w 662148"/>
              <a:gd name="connsiteY4-102" fmla="*/ 327679 h 644202"/>
              <a:gd name="connsiteX5-103" fmla="*/ 64593 w 662148"/>
              <a:gd name="connsiteY5-104" fmla="*/ 124763 h 644202"/>
              <a:gd name="connsiteX0-105" fmla="*/ 178200 w 662148"/>
              <a:gd name="connsiteY0-106" fmla="*/ 75865 h 659035"/>
              <a:gd name="connsiteX1-107" fmla="*/ 168819 w 662148"/>
              <a:gd name="connsiteY1-108" fmla="*/ 31317 h 659035"/>
              <a:gd name="connsiteX2-109" fmla="*/ 412660 w 662148"/>
              <a:gd name="connsiteY2-110" fmla="*/ 20234 h 659035"/>
              <a:gd name="connsiteX3-111" fmla="*/ 661618 w 662148"/>
              <a:gd name="connsiteY3-112" fmla="*/ 342512 h 659035"/>
              <a:gd name="connsiteX4-113" fmla="*/ 333371 w 662148"/>
              <a:gd name="connsiteY4-114" fmla="*/ 659035 h 659035"/>
              <a:gd name="connsiteX5-115" fmla="*/ 5124 w 662148"/>
              <a:gd name="connsiteY5-116" fmla="*/ 342512 h 659035"/>
              <a:gd name="connsiteX6" fmla="*/ 64593 w 662148"/>
              <a:gd name="connsiteY6" fmla="*/ 139596 h 659035"/>
              <a:gd name="connsiteX0-117" fmla="*/ 178200 w 662148"/>
              <a:gd name="connsiteY0-118" fmla="*/ 68901 h 652071"/>
              <a:gd name="connsiteX1-119" fmla="*/ 130026 w 662148"/>
              <a:gd name="connsiteY1-120" fmla="*/ 68688 h 652071"/>
              <a:gd name="connsiteX2-121" fmla="*/ 412660 w 662148"/>
              <a:gd name="connsiteY2-122" fmla="*/ 13270 h 652071"/>
              <a:gd name="connsiteX3-123" fmla="*/ 661618 w 662148"/>
              <a:gd name="connsiteY3-124" fmla="*/ 335548 h 652071"/>
              <a:gd name="connsiteX4-125" fmla="*/ 333371 w 662148"/>
              <a:gd name="connsiteY4-126" fmla="*/ 652071 h 652071"/>
              <a:gd name="connsiteX5-127" fmla="*/ 5124 w 662148"/>
              <a:gd name="connsiteY5-128" fmla="*/ 335548 h 652071"/>
              <a:gd name="connsiteX6-129" fmla="*/ 64593 w 662148"/>
              <a:gd name="connsiteY6-130" fmla="*/ 132632 h 652071"/>
              <a:gd name="connsiteX0-131" fmla="*/ 178200 w 662220"/>
              <a:gd name="connsiteY0-132" fmla="*/ 68901 h 652071"/>
              <a:gd name="connsiteX1-133" fmla="*/ 130026 w 662220"/>
              <a:gd name="connsiteY1-134" fmla="*/ 68688 h 652071"/>
              <a:gd name="connsiteX2-135" fmla="*/ 412660 w 662220"/>
              <a:gd name="connsiteY2-136" fmla="*/ 13270 h 652071"/>
              <a:gd name="connsiteX3-137" fmla="*/ 661618 w 662220"/>
              <a:gd name="connsiteY3-138" fmla="*/ 335548 h 652071"/>
              <a:gd name="connsiteX4-139" fmla="*/ 333371 w 662220"/>
              <a:gd name="connsiteY4-140" fmla="*/ 652071 h 652071"/>
              <a:gd name="connsiteX5-141" fmla="*/ 5124 w 662220"/>
              <a:gd name="connsiteY5-142" fmla="*/ 335548 h 652071"/>
              <a:gd name="connsiteX6-143" fmla="*/ 64593 w 662220"/>
              <a:gd name="connsiteY6-144" fmla="*/ 132632 h 652071"/>
              <a:gd name="connsiteX0-145" fmla="*/ 178200 w 662220"/>
              <a:gd name="connsiteY0-146" fmla="*/ 58449 h 641619"/>
              <a:gd name="connsiteX1-147" fmla="*/ 130026 w 662220"/>
              <a:gd name="connsiteY1-148" fmla="*/ 58236 h 641619"/>
              <a:gd name="connsiteX2-149" fmla="*/ 412660 w 662220"/>
              <a:gd name="connsiteY2-150" fmla="*/ 2818 h 641619"/>
              <a:gd name="connsiteX3-151" fmla="*/ 661618 w 662220"/>
              <a:gd name="connsiteY3-152" fmla="*/ 325096 h 641619"/>
              <a:gd name="connsiteX4-153" fmla="*/ 333371 w 662220"/>
              <a:gd name="connsiteY4-154" fmla="*/ 641619 h 641619"/>
              <a:gd name="connsiteX5-155" fmla="*/ 5124 w 662220"/>
              <a:gd name="connsiteY5-156" fmla="*/ 325096 h 641619"/>
              <a:gd name="connsiteX6-157" fmla="*/ 64593 w 662220"/>
              <a:gd name="connsiteY6-158" fmla="*/ 122180 h 641619"/>
              <a:gd name="connsiteX0-159" fmla="*/ 178200 w 662220"/>
              <a:gd name="connsiteY0-160" fmla="*/ 58449 h 641619"/>
              <a:gd name="connsiteX1-161" fmla="*/ 130026 w 662220"/>
              <a:gd name="connsiteY1-162" fmla="*/ 58236 h 641619"/>
              <a:gd name="connsiteX2-163" fmla="*/ 412660 w 662220"/>
              <a:gd name="connsiteY2-164" fmla="*/ 2818 h 641619"/>
              <a:gd name="connsiteX3-165" fmla="*/ 661618 w 662220"/>
              <a:gd name="connsiteY3-166" fmla="*/ 325096 h 641619"/>
              <a:gd name="connsiteX4-167" fmla="*/ 333371 w 662220"/>
              <a:gd name="connsiteY4-168" fmla="*/ 641619 h 641619"/>
              <a:gd name="connsiteX5-169" fmla="*/ 5124 w 662220"/>
              <a:gd name="connsiteY5-170" fmla="*/ 325096 h 641619"/>
              <a:gd name="connsiteX6-171" fmla="*/ 64593 w 662220"/>
              <a:gd name="connsiteY6-172" fmla="*/ 122180 h 641619"/>
              <a:gd name="connsiteX0-173" fmla="*/ 178200 w 662220"/>
              <a:gd name="connsiteY0-174" fmla="*/ 58449 h 641619"/>
              <a:gd name="connsiteX1-175" fmla="*/ 130026 w 662220"/>
              <a:gd name="connsiteY1-176" fmla="*/ 58236 h 641619"/>
              <a:gd name="connsiteX2-177" fmla="*/ 412660 w 662220"/>
              <a:gd name="connsiteY2-178" fmla="*/ 2818 h 641619"/>
              <a:gd name="connsiteX3-179" fmla="*/ 661618 w 662220"/>
              <a:gd name="connsiteY3-180" fmla="*/ 325096 h 641619"/>
              <a:gd name="connsiteX4-181" fmla="*/ 333371 w 662220"/>
              <a:gd name="connsiteY4-182" fmla="*/ 641619 h 641619"/>
              <a:gd name="connsiteX5-183" fmla="*/ 5124 w 662220"/>
              <a:gd name="connsiteY5-184" fmla="*/ 325096 h 641619"/>
              <a:gd name="connsiteX6-185" fmla="*/ 64593 w 662220"/>
              <a:gd name="connsiteY6-186" fmla="*/ 122180 h 641619"/>
              <a:gd name="connsiteX0-187" fmla="*/ 178200 w 662220"/>
              <a:gd name="connsiteY0-188" fmla="*/ 58449 h 641619"/>
              <a:gd name="connsiteX1-189" fmla="*/ 130026 w 662220"/>
              <a:gd name="connsiteY1-190" fmla="*/ 58236 h 641619"/>
              <a:gd name="connsiteX2-191" fmla="*/ 412660 w 662220"/>
              <a:gd name="connsiteY2-192" fmla="*/ 2818 h 641619"/>
              <a:gd name="connsiteX3-193" fmla="*/ 661618 w 662220"/>
              <a:gd name="connsiteY3-194" fmla="*/ 325096 h 641619"/>
              <a:gd name="connsiteX4-195" fmla="*/ 333371 w 662220"/>
              <a:gd name="connsiteY4-196" fmla="*/ 641619 h 641619"/>
              <a:gd name="connsiteX5-197" fmla="*/ 5124 w 662220"/>
              <a:gd name="connsiteY5-198" fmla="*/ 325096 h 641619"/>
              <a:gd name="connsiteX6-199" fmla="*/ 64593 w 662220"/>
              <a:gd name="connsiteY6-200" fmla="*/ 122180 h 641619"/>
              <a:gd name="connsiteX0-201" fmla="*/ 178200 w 662220"/>
              <a:gd name="connsiteY0-202" fmla="*/ 58449 h 641619"/>
              <a:gd name="connsiteX1-203" fmla="*/ 130026 w 662220"/>
              <a:gd name="connsiteY1-204" fmla="*/ 58236 h 641619"/>
              <a:gd name="connsiteX2-205" fmla="*/ 412660 w 662220"/>
              <a:gd name="connsiteY2-206" fmla="*/ 2818 h 641619"/>
              <a:gd name="connsiteX3-207" fmla="*/ 661618 w 662220"/>
              <a:gd name="connsiteY3-208" fmla="*/ 325096 h 641619"/>
              <a:gd name="connsiteX4-209" fmla="*/ 333371 w 662220"/>
              <a:gd name="connsiteY4-210" fmla="*/ 641619 h 641619"/>
              <a:gd name="connsiteX5-211" fmla="*/ 5124 w 662220"/>
              <a:gd name="connsiteY5-212" fmla="*/ 325096 h 641619"/>
              <a:gd name="connsiteX6-213" fmla="*/ 64593 w 662220"/>
              <a:gd name="connsiteY6-214" fmla="*/ 122180 h 641619"/>
              <a:gd name="connsiteX0-215" fmla="*/ 176252 w 660272"/>
              <a:gd name="connsiteY0-216" fmla="*/ 58449 h 641619"/>
              <a:gd name="connsiteX1-217" fmla="*/ 128078 w 660272"/>
              <a:gd name="connsiteY1-218" fmla="*/ 58236 h 641619"/>
              <a:gd name="connsiteX2-219" fmla="*/ 410712 w 660272"/>
              <a:gd name="connsiteY2-220" fmla="*/ 2818 h 641619"/>
              <a:gd name="connsiteX3-221" fmla="*/ 659670 w 660272"/>
              <a:gd name="connsiteY3-222" fmla="*/ 325096 h 641619"/>
              <a:gd name="connsiteX4-223" fmla="*/ 331423 w 660272"/>
              <a:gd name="connsiteY4-224" fmla="*/ 641619 h 641619"/>
              <a:gd name="connsiteX5-225" fmla="*/ 3176 w 660272"/>
              <a:gd name="connsiteY5-226" fmla="*/ 325096 h 641619"/>
              <a:gd name="connsiteX6-227" fmla="*/ 62645 w 660272"/>
              <a:gd name="connsiteY6-228" fmla="*/ 122180 h 641619"/>
              <a:gd name="connsiteX0-229" fmla="*/ 253837 w 660272"/>
              <a:gd name="connsiteY0-230" fmla="*/ 30740 h 641619"/>
              <a:gd name="connsiteX1-231" fmla="*/ 128078 w 660272"/>
              <a:gd name="connsiteY1-232" fmla="*/ 58236 h 641619"/>
              <a:gd name="connsiteX2-233" fmla="*/ 410712 w 660272"/>
              <a:gd name="connsiteY2-234" fmla="*/ 2818 h 641619"/>
              <a:gd name="connsiteX3-235" fmla="*/ 659670 w 660272"/>
              <a:gd name="connsiteY3-236" fmla="*/ 325096 h 641619"/>
              <a:gd name="connsiteX4-237" fmla="*/ 331423 w 660272"/>
              <a:gd name="connsiteY4-238" fmla="*/ 641619 h 641619"/>
              <a:gd name="connsiteX5-239" fmla="*/ 3176 w 660272"/>
              <a:gd name="connsiteY5-240" fmla="*/ 325096 h 641619"/>
              <a:gd name="connsiteX6-241" fmla="*/ 62645 w 660272"/>
              <a:gd name="connsiteY6-242" fmla="*/ 122180 h 641619"/>
              <a:gd name="connsiteX0-243" fmla="*/ 253837 w 660191"/>
              <a:gd name="connsiteY0-244" fmla="*/ 41069 h 651948"/>
              <a:gd name="connsiteX1-245" fmla="*/ 161329 w 660191"/>
              <a:gd name="connsiteY1-246" fmla="*/ 63023 h 651948"/>
              <a:gd name="connsiteX2-247" fmla="*/ 410712 w 660191"/>
              <a:gd name="connsiteY2-248" fmla="*/ 13147 h 651948"/>
              <a:gd name="connsiteX3-249" fmla="*/ 659670 w 660191"/>
              <a:gd name="connsiteY3-250" fmla="*/ 335425 h 651948"/>
              <a:gd name="connsiteX4-251" fmla="*/ 331423 w 660191"/>
              <a:gd name="connsiteY4-252" fmla="*/ 651948 h 651948"/>
              <a:gd name="connsiteX5-253" fmla="*/ 3176 w 660191"/>
              <a:gd name="connsiteY5-254" fmla="*/ 335425 h 651948"/>
              <a:gd name="connsiteX6-255" fmla="*/ 62645 w 660191"/>
              <a:gd name="connsiteY6-256" fmla="*/ 132509 h 651948"/>
              <a:gd name="connsiteX0-257" fmla="*/ 253837 w 660897"/>
              <a:gd name="connsiteY0-258" fmla="*/ 45475 h 656354"/>
              <a:gd name="connsiteX1-259" fmla="*/ 161329 w 660897"/>
              <a:gd name="connsiteY1-260" fmla="*/ 67429 h 656354"/>
              <a:gd name="connsiteX2-261" fmla="*/ 410712 w 660897"/>
              <a:gd name="connsiteY2-262" fmla="*/ 17553 h 656354"/>
              <a:gd name="connsiteX3-263" fmla="*/ 659670 w 660897"/>
              <a:gd name="connsiteY3-264" fmla="*/ 339831 h 656354"/>
              <a:gd name="connsiteX4-265" fmla="*/ 331423 w 660897"/>
              <a:gd name="connsiteY4-266" fmla="*/ 656354 h 656354"/>
              <a:gd name="connsiteX5-267" fmla="*/ 3176 w 660897"/>
              <a:gd name="connsiteY5-268" fmla="*/ 339831 h 656354"/>
              <a:gd name="connsiteX6-269" fmla="*/ 62645 w 660897"/>
              <a:gd name="connsiteY6-270" fmla="*/ 136915 h 656354"/>
              <a:gd name="connsiteX0-271" fmla="*/ 253837 w 660406"/>
              <a:gd name="connsiteY0-272" fmla="*/ 41070 h 651949"/>
              <a:gd name="connsiteX1-273" fmla="*/ 161329 w 660406"/>
              <a:gd name="connsiteY1-274" fmla="*/ 63024 h 651949"/>
              <a:gd name="connsiteX2-275" fmla="*/ 410712 w 660406"/>
              <a:gd name="connsiteY2-276" fmla="*/ 13148 h 651949"/>
              <a:gd name="connsiteX3-277" fmla="*/ 659670 w 660406"/>
              <a:gd name="connsiteY3-278" fmla="*/ 335426 h 651949"/>
              <a:gd name="connsiteX4-279" fmla="*/ 331423 w 660406"/>
              <a:gd name="connsiteY4-280" fmla="*/ 651949 h 651949"/>
              <a:gd name="connsiteX5-281" fmla="*/ 3176 w 660406"/>
              <a:gd name="connsiteY5-282" fmla="*/ 335426 h 651949"/>
              <a:gd name="connsiteX6-283" fmla="*/ 62645 w 660406"/>
              <a:gd name="connsiteY6-284" fmla="*/ 132510 h 651949"/>
              <a:gd name="connsiteX0-285" fmla="*/ 161329 w 660406"/>
              <a:gd name="connsiteY0-286" fmla="*/ 63024 h 651949"/>
              <a:gd name="connsiteX1-287" fmla="*/ 410712 w 660406"/>
              <a:gd name="connsiteY1-288" fmla="*/ 13148 h 651949"/>
              <a:gd name="connsiteX2-289" fmla="*/ 659670 w 660406"/>
              <a:gd name="connsiteY2-290" fmla="*/ 335426 h 651949"/>
              <a:gd name="connsiteX3-291" fmla="*/ 331423 w 660406"/>
              <a:gd name="connsiteY3-292" fmla="*/ 651949 h 651949"/>
              <a:gd name="connsiteX4-293" fmla="*/ 3176 w 660406"/>
              <a:gd name="connsiteY4-294" fmla="*/ 335426 h 651949"/>
              <a:gd name="connsiteX5-295" fmla="*/ 62645 w 660406"/>
              <a:gd name="connsiteY5-296" fmla="*/ 132510 h 651949"/>
              <a:gd name="connsiteX0-297" fmla="*/ 128078 w 660207"/>
              <a:gd name="connsiteY0-298" fmla="*/ 63024 h 651949"/>
              <a:gd name="connsiteX1-299" fmla="*/ 410712 w 660207"/>
              <a:gd name="connsiteY1-300" fmla="*/ 13148 h 651949"/>
              <a:gd name="connsiteX2-301" fmla="*/ 659670 w 660207"/>
              <a:gd name="connsiteY2-302" fmla="*/ 335426 h 651949"/>
              <a:gd name="connsiteX3-303" fmla="*/ 331423 w 660207"/>
              <a:gd name="connsiteY3-304" fmla="*/ 651949 h 651949"/>
              <a:gd name="connsiteX4-305" fmla="*/ 3176 w 660207"/>
              <a:gd name="connsiteY4-306" fmla="*/ 335426 h 651949"/>
              <a:gd name="connsiteX5-307" fmla="*/ 62645 w 660207"/>
              <a:gd name="connsiteY5-308" fmla="*/ 132510 h 651949"/>
              <a:gd name="connsiteX0-309" fmla="*/ 128078 w 660438"/>
              <a:gd name="connsiteY0-310" fmla="*/ 60888 h 649813"/>
              <a:gd name="connsiteX1-311" fmla="*/ 410712 w 660438"/>
              <a:gd name="connsiteY1-312" fmla="*/ 11012 h 649813"/>
              <a:gd name="connsiteX2-313" fmla="*/ 659670 w 660438"/>
              <a:gd name="connsiteY2-314" fmla="*/ 333290 h 649813"/>
              <a:gd name="connsiteX3-315" fmla="*/ 331423 w 660438"/>
              <a:gd name="connsiteY3-316" fmla="*/ 649813 h 649813"/>
              <a:gd name="connsiteX4-317" fmla="*/ 3176 w 660438"/>
              <a:gd name="connsiteY4-318" fmla="*/ 333290 h 649813"/>
              <a:gd name="connsiteX5-319" fmla="*/ 62645 w 660438"/>
              <a:gd name="connsiteY5-320" fmla="*/ 130374 h 649813"/>
              <a:gd name="connsiteX0-321" fmla="*/ 128078 w 660438"/>
              <a:gd name="connsiteY0-322" fmla="*/ 64927 h 653852"/>
              <a:gd name="connsiteX1-323" fmla="*/ 410712 w 660438"/>
              <a:gd name="connsiteY1-324" fmla="*/ 15051 h 653852"/>
              <a:gd name="connsiteX2-325" fmla="*/ 659670 w 660438"/>
              <a:gd name="connsiteY2-326" fmla="*/ 337329 h 653852"/>
              <a:gd name="connsiteX3-327" fmla="*/ 331423 w 660438"/>
              <a:gd name="connsiteY3-328" fmla="*/ 653852 h 653852"/>
              <a:gd name="connsiteX4-329" fmla="*/ 3176 w 660438"/>
              <a:gd name="connsiteY4-330" fmla="*/ 337329 h 653852"/>
              <a:gd name="connsiteX5-331" fmla="*/ 62645 w 660438"/>
              <a:gd name="connsiteY5-332" fmla="*/ 134413 h 653852"/>
              <a:gd name="connsiteX0-333" fmla="*/ 128078 w 687378"/>
              <a:gd name="connsiteY0-334" fmla="*/ 58090 h 647015"/>
              <a:gd name="connsiteX1-335" fmla="*/ 571432 w 687378"/>
              <a:gd name="connsiteY1-336" fmla="*/ 16673 h 647015"/>
              <a:gd name="connsiteX2-337" fmla="*/ 659670 w 687378"/>
              <a:gd name="connsiteY2-338" fmla="*/ 330492 h 647015"/>
              <a:gd name="connsiteX3-339" fmla="*/ 331423 w 687378"/>
              <a:gd name="connsiteY3-340" fmla="*/ 647015 h 647015"/>
              <a:gd name="connsiteX4-341" fmla="*/ 3176 w 687378"/>
              <a:gd name="connsiteY4-342" fmla="*/ 330492 h 647015"/>
              <a:gd name="connsiteX5-343" fmla="*/ 62645 w 687378"/>
              <a:gd name="connsiteY5-344" fmla="*/ 127576 h 647015"/>
              <a:gd name="connsiteX0-345" fmla="*/ 128078 w 677145"/>
              <a:gd name="connsiteY0-346" fmla="*/ 58090 h 663933"/>
              <a:gd name="connsiteX1-347" fmla="*/ 571432 w 677145"/>
              <a:gd name="connsiteY1-348" fmla="*/ 16673 h 663933"/>
              <a:gd name="connsiteX2-349" fmla="*/ 659670 w 677145"/>
              <a:gd name="connsiteY2-350" fmla="*/ 330492 h 663933"/>
              <a:gd name="connsiteX3-351" fmla="*/ 559815 w 677145"/>
              <a:gd name="connsiteY3-352" fmla="*/ 663933 h 663933"/>
              <a:gd name="connsiteX4-353" fmla="*/ 3176 w 677145"/>
              <a:gd name="connsiteY4-354" fmla="*/ 330492 h 663933"/>
              <a:gd name="connsiteX5-355" fmla="*/ 62645 w 677145"/>
              <a:gd name="connsiteY5-356" fmla="*/ 127576 h 663933"/>
              <a:gd name="connsiteX0-357" fmla="*/ 101940 w 644966"/>
              <a:gd name="connsiteY0-358" fmla="*/ 58090 h 685888"/>
              <a:gd name="connsiteX1-359" fmla="*/ 545294 w 644966"/>
              <a:gd name="connsiteY1-360" fmla="*/ 16673 h 685888"/>
              <a:gd name="connsiteX2-361" fmla="*/ 633532 w 644966"/>
              <a:gd name="connsiteY2-362" fmla="*/ 330492 h 685888"/>
              <a:gd name="connsiteX3-363" fmla="*/ 533677 w 644966"/>
              <a:gd name="connsiteY3-364" fmla="*/ 663933 h 685888"/>
              <a:gd name="connsiteX4-365" fmla="*/ 10874 w 644966"/>
              <a:gd name="connsiteY4-366" fmla="*/ 575801 h 685888"/>
              <a:gd name="connsiteX5-367" fmla="*/ 36507 w 644966"/>
              <a:gd name="connsiteY5-368" fmla="*/ 127576 h 685888"/>
              <a:gd name="connsiteX0-369" fmla="*/ 101940 w 642626"/>
              <a:gd name="connsiteY0-370" fmla="*/ 58090 h 654766"/>
              <a:gd name="connsiteX1-371" fmla="*/ 545294 w 642626"/>
              <a:gd name="connsiteY1-372" fmla="*/ 16673 h 654766"/>
              <a:gd name="connsiteX2-373" fmla="*/ 633532 w 642626"/>
              <a:gd name="connsiteY2-374" fmla="*/ 330492 h 654766"/>
              <a:gd name="connsiteX3-375" fmla="*/ 567513 w 642626"/>
              <a:gd name="connsiteY3-376" fmla="*/ 613179 h 654766"/>
              <a:gd name="connsiteX4-377" fmla="*/ 10874 w 642626"/>
              <a:gd name="connsiteY4-378" fmla="*/ 575801 h 654766"/>
              <a:gd name="connsiteX5-379" fmla="*/ 36507 w 642626"/>
              <a:gd name="connsiteY5-380" fmla="*/ 127576 h 654766"/>
              <a:gd name="connsiteX0-381" fmla="*/ 101940 w 642626"/>
              <a:gd name="connsiteY0-382" fmla="*/ 30477 h 627153"/>
              <a:gd name="connsiteX1-383" fmla="*/ 545294 w 642626"/>
              <a:gd name="connsiteY1-384" fmla="*/ 31354 h 627153"/>
              <a:gd name="connsiteX2-385" fmla="*/ 633532 w 642626"/>
              <a:gd name="connsiteY2-386" fmla="*/ 302879 h 627153"/>
              <a:gd name="connsiteX3-387" fmla="*/ 567513 w 642626"/>
              <a:gd name="connsiteY3-388" fmla="*/ 585566 h 627153"/>
              <a:gd name="connsiteX4-389" fmla="*/ 10874 w 642626"/>
              <a:gd name="connsiteY4-390" fmla="*/ 548188 h 627153"/>
              <a:gd name="connsiteX5-391" fmla="*/ 36507 w 642626"/>
              <a:gd name="connsiteY5-392" fmla="*/ 99963 h 627153"/>
              <a:gd name="connsiteX0-393" fmla="*/ 101940 w 641803"/>
              <a:gd name="connsiteY0-394" fmla="*/ 32533 h 629209"/>
              <a:gd name="connsiteX1-395" fmla="*/ 545294 w 641803"/>
              <a:gd name="connsiteY1-396" fmla="*/ 33410 h 629209"/>
              <a:gd name="connsiteX2-397" fmla="*/ 633532 w 641803"/>
              <a:gd name="connsiteY2-398" fmla="*/ 304935 h 629209"/>
              <a:gd name="connsiteX3-399" fmla="*/ 567513 w 641803"/>
              <a:gd name="connsiteY3-400" fmla="*/ 587622 h 629209"/>
              <a:gd name="connsiteX4-401" fmla="*/ 10874 w 641803"/>
              <a:gd name="connsiteY4-402" fmla="*/ 550244 h 629209"/>
              <a:gd name="connsiteX5-403" fmla="*/ 36507 w 641803"/>
              <a:gd name="connsiteY5-404" fmla="*/ 102019 h 629209"/>
              <a:gd name="connsiteX0-405" fmla="*/ 93785 w 633648"/>
              <a:gd name="connsiteY0-406" fmla="*/ 32533 h 629209"/>
              <a:gd name="connsiteX1-407" fmla="*/ 537139 w 633648"/>
              <a:gd name="connsiteY1-408" fmla="*/ 33410 h 629209"/>
              <a:gd name="connsiteX2-409" fmla="*/ 625377 w 633648"/>
              <a:gd name="connsiteY2-410" fmla="*/ 304935 h 629209"/>
              <a:gd name="connsiteX3-411" fmla="*/ 559358 w 633648"/>
              <a:gd name="connsiteY3-412" fmla="*/ 587622 h 629209"/>
              <a:gd name="connsiteX4-413" fmla="*/ 2719 w 633648"/>
              <a:gd name="connsiteY4-414" fmla="*/ 550244 h 629209"/>
              <a:gd name="connsiteX5-415" fmla="*/ 28352 w 633648"/>
              <a:gd name="connsiteY5-416" fmla="*/ 102019 h 629209"/>
              <a:gd name="connsiteX0-417" fmla="*/ 103603 w 643466"/>
              <a:gd name="connsiteY0-418" fmla="*/ 32533 h 629209"/>
              <a:gd name="connsiteX1-419" fmla="*/ 546957 w 643466"/>
              <a:gd name="connsiteY1-420" fmla="*/ 33410 h 629209"/>
              <a:gd name="connsiteX2-421" fmla="*/ 635195 w 643466"/>
              <a:gd name="connsiteY2-422" fmla="*/ 304935 h 629209"/>
              <a:gd name="connsiteX3-423" fmla="*/ 569176 w 643466"/>
              <a:gd name="connsiteY3-424" fmla="*/ 587622 h 629209"/>
              <a:gd name="connsiteX4-425" fmla="*/ 12537 w 643466"/>
              <a:gd name="connsiteY4-426" fmla="*/ 550244 h 629209"/>
              <a:gd name="connsiteX5-427" fmla="*/ 4334 w 643466"/>
              <a:gd name="connsiteY5-428" fmla="*/ 102019 h 629209"/>
              <a:gd name="connsiteX0-429" fmla="*/ 103603 w 643466"/>
              <a:gd name="connsiteY0-430" fmla="*/ 32533 h 613248"/>
              <a:gd name="connsiteX1-431" fmla="*/ 546957 w 643466"/>
              <a:gd name="connsiteY1-432" fmla="*/ 33410 h 613248"/>
              <a:gd name="connsiteX2-433" fmla="*/ 635195 w 643466"/>
              <a:gd name="connsiteY2-434" fmla="*/ 304935 h 613248"/>
              <a:gd name="connsiteX3-435" fmla="*/ 569176 w 643466"/>
              <a:gd name="connsiteY3-436" fmla="*/ 587622 h 613248"/>
              <a:gd name="connsiteX4-437" fmla="*/ 12537 w 643466"/>
              <a:gd name="connsiteY4-438" fmla="*/ 518643 h 613248"/>
              <a:gd name="connsiteX5-439" fmla="*/ 4334 w 643466"/>
              <a:gd name="connsiteY5-440" fmla="*/ 102019 h 613248"/>
              <a:gd name="connsiteX0-441" fmla="*/ 103603 w 622280"/>
              <a:gd name="connsiteY0-442" fmla="*/ 51723 h 632438"/>
              <a:gd name="connsiteX1-443" fmla="*/ 546957 w 622280"/>
              <a:gd name="connsiteY1-444" fmla="*/ 52600 h 632438"/>
              <a:gd name="connsiteX2-445" fmla="*/ 569176 w 622280"/>
              <a:gd name="connsiteY2-446" fmla="*/ 606812 h 632438"/>
              <a:gd name="connsiteX3-447" fmla="*/ 12537 w 622280"/>
              <a:gd name="connsiteY3-448" fmla="*/ 537833 h 632438"/>
              <a:gd name="connsiteX4-449" fmla="*/ 4334 w 622280"/>
              <a:gd name="connsiteY4-450" fmla="*/ 121209 h 632438"/>
              <a:gd name="connsiteX0-451" fmla="*/ 103603 w 640916"/>
              <a:gd name="connsiteY0-452" fmla="*/ 51277 h 628066"/>
              <a:gd name="connsiteX1-453" fmla="*/ 546957 w 640916"/>
              <a:gd name="connsiteY1-454" fmla="*/ 52154 h 628066"/>
              <a:gd name="connsiteX2-455" fmla="*/ 595444 w 640916"/>
              <a:gd name="connsiteY2-456" fmla="*/ 600046 h 628066"/>
              <a:gd name="connsiteX3-457" fmla="*/ 12537 w 640916"/>
              <a:gd name="connsiteY3-458" fmla="*/ 537387 h 628066"/>
              <a:gd name="connsiteX4-459" fmla="*/ 4334 w 640916"/>
              <a:gd name="connsiteY4-460" fmla="*/ 120763 h 628066"/>
              <a:gd name="connsiteX0-461" fmla="*/ 103603 w 629940"/>
              <a:gd name="connsiteY0-462" fmla="*/ 26437 h 603226"/>
              <a:gd name="connsiteX1-463" fmla="*/ 546957 w 629940"/>
              <a:gd name="connsiteY1-464" fmla="*/ 27314 h 603226"/>
              <a:gd name="connsiteX2-465" fmla="*/ 595444 w 629940"/>
              <a:gd name="connsiteY2-466" fmla="*/ 575206 h 603226"/>
              <a:gd name="connsiteX3-467" fmla="*/ 12537 w 629940"/>
              <a:gd name="connsiteY3-468" fmla="*/ 512547 h 603226"/>
              <a:gd name="connsiteX4-469" fmla="*/ 4334 w 629940"/>
              <a:gd name="connsiteY4-470" fmla="*/ 95923 h 603226"/>
              <a:gd name="connsiteX0-471" fmla="*/ 103603 w 651443"/>
              <a:gd name="connsiteY0-472" fmla="*/ 20041 h 614843"/>
              <a:gd name="connsiteX1-473" fmla="*/ 608249 w 651443"/>
              <a:gd name="connsiteY1-474" fmla="*/ 39879 h 614843"/>
              <a:gd name="connsiteX2-475" fmla="*/ 595444 w 651443"/>
              <a:gd name="connsiteY2-476" fmla="*/ 568810 h 614843"/>
              <a:gd name="connsiteX3-477" fmla="*/ 12537 w 651443"/>
              <a:gd name="connsiteY3-478" fmla="*/ 506151 h 614843"/>
              <a:gd name="connsiteX4-479" fmla="*/ 4334 w 651443"/>
              <a:gd name="connsiteY4-480" fmla="*/ 89527 h 614843"/>
              <a:gd name="connsiteX0-481" fmla="*/ 103603 w 640788"/>
              <a:gd name="connsiteY0-482" fmla="*/ 20041 h 614843"/>
              <a:gd name="connsiteX1-483" fmla="*/ 581981 w 640788"/>
              <a:gd name="connsiteY1-484" fmla="*/ 39879 h 614843"/>
              <a:gd name="connsiteX2-485" fmla="*/ 595444 w 640788"/>
              <a:gd name="connsiteY2-486" fmla="*/ 568810 h 614843"/>
              <a:gd name="connsiteX3-487" fmla="*/ 12537 w 640788"/>
              <a:gd name="connsiteY3-488" fmla="*/ 506151 h 614843"/>
              <a:gd name="connsiteX4-489" fmla="*/ 4334 w 640788"/>
              <a:gd name="connsiteY4-490" fmla="*/ 89527 h 614843"/>
              <a:gd name="connsiteX0-491" fmla="*/ 103603 w 673655"/>
              <a:gd name="connsiteY0-492" fmla="*/ 38763 h 618146"/>
              <a:gd name="connsiteX1-493" fmla="*/ 581981 w 673655"/>
              <a:gd name="connsiteY1-494" fmla="*/ 58601 h 618146"/>
              <a:gd name="connsiteX2-495" fmla="*/ 621713 w 673655"/>
              <a:gd name="connsiteY2-496" fmla="*/ 562250 h 618146"/>
              <a:gd name="connsiteX3-497" fmla="*/ 12537 w 673655"/>
              <a:gd name="connsiteY3-498" fmla="*/ 524873 h 618146"/>
              <a:gd name="connsiteX4-499" fmla="*/ 4334 w 673655"/>
              <a:gd name="connsiteY4-500" fmla="*/ 108249 h 618146"/>
              <a:gd name="connsiteX0-501" fmla="*/ 103603 w 654750"/>
              <a:gd name="connsiteY0-502" fmla="*/ 38763 h 605787"/>
              <a:gd name="connsiteX1-503" fmla="*/ 581981 w 654750"/>
              <a:gd name="connsiteY1-504" fmla="*/ 58601 h 605787"/>
              <a:gd name="connsiteX2-505" fmla="*/ 621713 w 654750"/>
              <a:gd name="connsiteY2-506" fmla="*/ 562250 h 605787"/>
              <a:gd name="connsiteX3-507" fmla="*/ 12537 w 654750"/>
              <a:gd name="connsiteY3-508" fmla="*/ 524873 h 605787"/>
              <a:gd name="connsiteX4-509" fmla="*/ 4334 w 654750"/>
              <a:gd name="connsiteY4-510" fmla="*/ 108249 h 605787"/>
              <a:gd name="connsiteX0-511" fmla="*/ 103603 w 643734"/>
              <a:gd name="connsiteY0-512" fmla="*/ 31800 h 598824"/>
              <a:gd name="connsiteX1-513" fmla="*/ 581981 w 643734"/>
              <a:gd name="connsiteY1-514" fmla="*/ 51638 h 598824"/>
              <a:gd name="connsiteX2-515" fmla="*/ 621713 w 643734"/>
              <a:gd name="connsiteY2-516" fmla="*/ 555287 h 598824"/>
              <a:gd name="connsiteX3-517" fmla="*/ 12537 w 643734"/>
              <a:gd name="connsiteY3-518" fmla="*/ 517910 h 598824"/>
              <a:gd name="connsiteX4-519" fmla="*/ 4334 w 643734"/>
              <a:gd name="connsiteY4-520" fmla="*/ 101286 h 598824"/>
              <a:gd name="connsiteX0-521" fmla="*/ 103603 w 643734"/>
              <a:gd name="connsiteY0-522" fmla="*/ 24551 h 591575"/>
              <a:gd name="connsiteX1-523" fmla="*/ 581981 w 643734"/>
              <a:gd name="connsiteY1-524" fmla="*/ 44389 h 591575"/>
              <a:gd name="connsiteX2-525" fmla="*/ 621713 w 643734"/>
              <a:gd name="connsiteY2-526" fmla="*/ 548038 h 591575"/>
              <a:gd name="connsiteX3-527" fmla="*/ 12537 w 643734"/>
              <a:gd name="connsiteY3-528" fmla="*/ 510661 h 591575"/>
              <a:gd name="connsiteX4-529" fmla="*/ 4334 w 643734"/>
              <a:gd name="connsiteY4-530" fmla="*/ 94037 h 591575"/>
              <a:gd name="connsiteX0-531" fmla="*/ 103603 w 643734"/>
              <a:gd name="connsiteY0-532" fmla="*/ 20135 h 587159"/>
              <a:gd name="connsiteX1-533" fmla="*/ 581981 w 643734"/>
              <a:gd name="connsiteY1-534" fmla="*/ 39973 h 587159"/>
              <a:gd name="connsiteX2-535" fmla="*/ 621713 w 643734"/>
              <a:gd name="connsiteY2-536" fmla="*/ 543622 h 587159"/>
              <a:gd name="connsiteX3-537" fmla="*/ 12537 w 643734"/>
              <a:gd name="connsiteY3-538" fmla="*/ 506245 h 587159"/>
              <a:gd name="connsiteX4-539" fmla="*/ 4334 w 643734"/>
              <a:gd name="connsiteY4-540" fmla="*/ 89621 h 587159"/>
              <a:gd name="connsiteX0-541" fmla="*/ 51067 w 657504"/>
              <a:gd name="connsiteY0-542" fmla="*/ 31623 h 592327"/>
              <a:gd name="connsiteX1-543" fmla="*/ 581981 w 657504"/>
              <a:gd name="connsiteY1-544" fmla="*/ 45141 h 592327"/>
              <a:gd name="connsiteX2-545" fmla="*/ 621713 w 657504"/>
              <a:gd name="connsiteY2-546" fmla="*/ 548790 h 592327"/>
              <a:gd name="connsiteX3-547" fmla="*/ 12537 w 657504"/>
              <a:gd name="connsiteY3-548" fmla="*/ 511413 h 592327"/>
              <a:gd name="connsiteX4-549" fmla="*/ 4334 w 657504"/>
              <a:gd name="connsiteY4-550" fmla="*/ 94789 h 592327"/>
              <a:gd name="connsiteX0-551" fmla="*/ 51067 w 676118"/>
              <a:gd name="connsiteY0-552" fmla="*/ 31623 h 604686"/>
              <a:gd name="connsiteX1-553" fmla="*/ 581981 w 676118"/>
              <a:gd name="connsiteY1-554" fmla="*/ 45141 h 604686"/>
              <a:gd name="connsiteX2-555" fmla="*/ 621713 w 676118"/>
              <a:gd name="connsiteY2-556" fmla="*/ 548790 h 604686"/>
              <a:gd name="connsiteX3-557" fmla="*/ 12537 w 676118"/>
              <a:gd name="connsiteY3-558" fmla="*/ 511413 h 604686"/>
              <a:gd name="connsiteX4-559" fmla="*/ 4334 w 676118"/>
              <a:gd name="connsiteY4-560" fmla="*/ 94789 h 604686"/>
              <a:gd name="connsiteX0-561" fmla="*/ 51067 w 659741"/>
              <a:gd name="connsiteY0-562" fmla="*/ 18182 h 591245"/>
              <a:gd name="connsiteX1-563" fmla="*/ 581981 w 659741"/>
              <a:gd name="connsiteY1-564" fmla="*/ 31700 h 591245"/>
              <a:gd name="connsiteX2-565" fmla="*/ 621713 w 659741"/>
              <a:gd name="connsiteY2-566" fmla="*/ 535349 h 591245"/>
              <a:gd name="connsiteX3-567" fmla="*/ 12537 w 659741"/>
              <a:gd name="connsiteY3-568" fmla="*/ 497972 h 591245"/>
              <a:gd name="connsiteX4-569" fmla="*/ 4334 w 659741"/>
              <a:gd name="connsiteY4-570" fmla="*/ 81348 h 591245"/>
              <a:gd name="connsiteX0-571" fmla="*/ 51067 w 671131"/>
              <a:gd name="connsiteY0-572" fmla="*/ 18182 h 591245"/>
              <a:gd name="connsiteX1-573" fmla="*/ 617005 w 671131"/>
              <a:gd name="connsiteY1-574" fmla="*/ 31700 h 591245"/>
              <a:gd name="connsiteX2-575" fmla="*/ 621713 w 671131"/>
              <a:gd name="connsiteY2-576" fmla="*/ 535349 h 591245"/>
              <a:gd name="connsiteX3-577" fmla="*/ 12537 w 671131"/>
              <a:gd name="connsiteY3-578" fmla="*/ 497972 h 591245"/>
              <a:gd name="connsiteX4-579" fmla="*/ 4334 w 671131"/>
              <a:gd name="connsiteY4-580" fmla="*/ 81348 h 591245"/>
              <a:gd name="connsiteX0-581" fmla="*/ 51067 w 648099"/>
              <a:gd name="connsiteY0-582" fmla="*/ 18182 h 578886"/>
              <a:gd name="connsiteX1-583" fmla="*/ 617005 w 648099"/>
              <a:gd name="connsiteY1-584" fmla="*/ 31700 h 578886"/>
              <a:gd name="connsiteX2-585" fmla="*/ 621713 w 648099"/>
              <a:gd name="connsiteY2-586" fmla="*/ 535349 h 578886"/>
              <a:gd name="connsiteX3-587" fmla="*/ 12537 w 648099"/>
              <a:gd name="connsiteY3-588" fmla="*/ 497972 h 578886"/>
              <a:gd name="connsiteX4-589" fmla="*/ 4334 w 648099"/>
              <a:gd name="connsiteY4-590" fmla="*/ 81348 h 578886"/>
              <a:gd name="connsiteX0-591" fmla="*/ 51067 w 648099"/>
              <a:gd name="connsiteY0-592" fmla="*/ 18182 h 565791"/>
              <a:gd name="connsiteX1-593" fmla="*/ 617005 w 648099"/>
              <a:gd name="connsiteY1-594" fmla="*/ 31700 h 565791"/>
              <a:gd name="connsiteX2-595" fmla="*/ 621713 w 648099"/>
              <a:gd name="connsiteY2-596" fmla="*/ 535349 h 565791"/>
              <a:gd name="connsiteX3-597" fmla="*/ 12537 w 648099"/>
              <a:gd name="connsiteY3-598" fmla="*/ 497972 h 565791"/>
              <a:gd name="connsiteX4-599" fmla="*/ 4334 w 648099"/>
              <a:gd name="connsiteY4-600" fmla="*/ 81348 h 565791"/>
            </a:gdLst>
            <a:ahLst/>
            <a:cxnLst>
              <a:cxn ang="0">
                <a:pos x="connsiteX0-591" y="connsiteY0-592"/>
              </a:cxn>
              <a:cxn ang="0">
                <a:pos x="connsiteX1-593" y="connsiteY1-594"/>
              </a:cxn>
              <a:cxn ang="0">
                <a:pos x="connsiteX2-595" y="connsiteY2-596"/>
              </a:cxn>
              <a:cxn ang="0">
                <a:pos x="connsiteX3-597" y="connsiteY3-598"/>
              </a:cxn>
              <a:cxn ang="0">
                <a:pos x="connsiteX4-599" y="connsiteY4-600"/>
              </a:cxn>
            </a:cxnLst>
            <a:rect l="l" t="t" r="r" b="b"/>
            <a:pathLst>
              <a:path w="648099" h="565791">
                <a:moveTo>
                  <a:pt x="51067" y="18182"/>
                </a:moveTo>
                <a:cubicBezTo>
                  <a:pt x="281003" y="7261"/>
                  <a:pt x="591945" y="-22893"/>
                  <a:pt x="617005" y="31700"/>
                </a:cubicBezTo>
                <a:cubicBezTo>
                  <a:pt x="642065" y="86293"/>
                  <a:pt x="669922" y="489239"/>
                  <a:pt x="621713" y="535349"/>
                </a:cubicBezTo>
                <a:cubicBezTo>
                  <a:pt x="573504" y="581459"/>
                  <a:pt x="32838" y="579874"/>
                  <a:pt x="12537" y="497972"/>
                </a:cubicBezTo>
                <a:cubicBezTo>
                  <a:pt x="992" y="378148"/>
                  <a:pt x="-4426" y="189998"/>
                  <a:pt x="4334" y="81348"/>
                </a:cubicBezTo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25400" cap="rnd">
            <a:solidFill>
              <a:schemeClr val="bg1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547EE3D-AD6F-42EC-B689-C0E2850A4159}"/>
              </a:ext>
            </a:extLst>
          </p:cNvPr>
          <p:cNvSpPr txBox="1"/>
          <p:nvPr/>
        </p:nvSpPr>
        <p:spPr>
          <a:xfrm>
            <a:off x="9331695" y="3263347"/>
            <a:ext cx="2780578" cy="95410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biệt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giọng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B8C03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B8C03">
                  <a:lumMod val="75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4" name="Picture 7">
            <a:extLst>
              <a:ext uri="{FF2B5EF4-FFF2-40B4-BE49-F238E27FC236}">
                <a16:creationId xmlns:a16="http://schemas.microsoft.com/office/drawing/2014/main" id="{BDBA2086-C442-4279-810E-264C387DF58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641298" y="1377895"/>
            <a:ext cx="604689" cy="575210"/>
          </a:xfrm>
          <a:prstGeom prst="rect">
            <a:avLst/>
          </a:prstGeom>
          <a:effectLst>
            <a:glow rad="127000">
              <a:schemeClr val="accent2">
                <a:lumMod val="40000"/>
                <a:lumOff val="60000"/>
              </a:schemeClr>
            </a:glow>
          </a:effectLst>
        </p:spPr>
      </p:pic>
      <p:pic>
        <p:nvPicPr>
          <p:cNvPr id="35" name="Picture 7">
            <a:extLst>
              <a:ext uri="{FF2B5EF4-FFF2-40B4-BE49-F238E27FC236}">
                <a16:creationId xmlns:a16="http://schemas.microsoft.com/office/drawing/2014/main" id="{71C57FE0-DD2A-4697-BF4C-0C8A5E6F9A1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909797" y="3063677"/>
            <a:ext cx="604689" cy="575210"/>
          </a:xfrm>
          <a:prstGeom prst="rect">
            <a:avLst/>
          </a:prstGeom>
          <a:effectLst>
            <a:glow rad="127000">
              <a:schemeClr val="accent2">
                <a:lumMod val="40000"/>
                <a:lumOff val="60000"/>
              </a:schemeClr>
            </a:glow>
          </a:effectLst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C4E4FF44-2B93-467F-AE1A-C719413D6B74}"/>
              </a:ext>
            </a:extLst>
          </p:cNvPr>
          <p:cNvSpPr txBox="1"/>
          <p:nvPr/>
        </p:nvSpPr>
        <p:spPr>
          <a:xfrm>
            <a:off x="3809240" y="371969"/>
            <a:ext cx="4718232" cy="707886"/>
          </a:xfrm>
          <a:custGeom>
            <a:avLst/>
            <a:gdLst>
              <a:gd name="connsiteX0" fmla="*/ 0 w 4718232"/>
              <a:gd name="connsiteY0" fmla="*/ 0 h 707886"/>
              <a:gd name="connsiteX1" fmla="*/ 589779 w 4718232"/>
              <a:gd name="connsiteY1" fmla="*/ 0 h 707886"/>
              <a:gd name="connsiteX2" fmla="*/ 1085193 w 4718232"/>
              <a:gd name="connsiteY2" fmla="*/ 0 h 707886"/>
              <a:gd name="connsiteX3" fmla="*/ 1580608 w 4718232"/>
              <a:gd name="connsiteY3" fmla="*/ 0 h 707886"/>
              <a:gd name="connsiteX4" fmla="*/ 2028840 w 4718232"/>
              <a:gd name="connsiteY4" fmla="*/ 0 h 707886"/>
              <a:gd name="connsiteX5" fmla="*/ 2712983 w 4718232"/>
              <a:gd name="connsiteY5" fmla="*/ 0 h 707886"/>
              <a:gd name="connsiteX6" fmla="*/ 3255580 w 4718232"/>
              <a:gd name="connsiteY6" fmla="*/ 0 h 707886"/>
              <a:gd name="connsiteX7" fmla="*/ 3939724 w 4718232"/>
              <a:gd name="connsiteY7" fmla="*/ 0 h 707886"/>
              <a:gd name="connsiteX8" fmla="*/ 4718232 w 4718232"/>
              <a:gd name="connsiteY8" fmla="*/ 0 h 707886"/>
              <a:gd name="connsiteX9" fmla="*/ 4718232 w 4718232"/>
              <a:gd name="connsiteY9" fmla="*/ 346864 h 707886"/>
              <a:gd name="connsiteX10" fmla="*/ 4718232 w 4718232"/>
              <a:gd name="connsiteY10" fmla="*/ 707886 h 707886"/>
              <a:gd name="connsiteX11" fmla="*/ 4222818 w 4718232"/>
              <a:gd name="connsiteY11" fmla="*/ 707886 h 707886"/>
              <a:gd name="connsiteX12" fmla="*/ 3774586 w 4718232"/>
              <a:gd name="connsiteY12" fmla="*/ 707886 h 707886"/>
              <a:gd name="connsiteX13" fmla="*/ 3231989 w 4718232"/>
              <a:gd name="connsiteY13" fmla="*/ 707886 h 707886"/>
              <a:gd name="connsiteX14" fmla="*/ 2595028 w 4718232"/>
              <a:gd name="connsiteY14" fmla="*/ 707886 h 707886"/>
              <a:gd name="connsiteX15" fmla="*/ 1910884 w 4718232"/>
              <a:gd name="connsiteY15" fmla="*/ 707886 h 707886"/>
              <a:gd name="connsiteX16" fmla="*/ 1415470 w 4718232"/>
              <a:gd name="connsiteY16" fmla="*/ 707886 h 707886"/>
              <a:gd name="connsiteX17" fmla="*/ 872873 w 4718232"/>
              <a:gd name="connsiteY17" fmla="*/ 707886 h 707886"/>
              <a:gd name="connsiteX18" fmla="*/ 0 w 4718232"/>
              <a:gd name="connsiteY18" fmla="*/ 707886 h 707886"/>
              <a:gd name="connsiteX19" fmla="*/ 0 w 4718232"/>
              <a:gd name="connsiteY19" fmla="*/ 361022 h 707886"/>
              <a:gd name="connsiteX20" fmla="*/ 0 w 4718232"/>
              <a:gd name="connsiteY20" fmla="*/ 0 h 707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718232" h="707886" fill="none" extrusionOk="0">
                <a:moveTo>
                  <a:pt x="0" y="0"/>
                </a:moveTo>
                <a:cubicBezTo>
                  <a:pt x="188844" y="-25893"/>
                  <a:pt x="307936" y="18814"/>
                  <a:pt x="589779" y="0"/>
                </a:cubicBezTo>
                <a:cubicBezTo>
                  <a:pt x="871622" y="-18814"/>
                  <a:pt x="968414" y="56277"/>
                  <a:pt x="1085193" y="0"/>
                </a:cubicBezTo>
                <a:cubicBezTo>
                  <a:pt x="1201972" y="-56277"/>
                  <a:pt x="1374048" y="48146"/>
                  <a:pt x="1580608" y="0"/>
                </a:cubicBezTo>
                <a:cubicBezTo>
                  <a:pt x="1787168" y="-48146"/>
                  <a:pt x="1834850" y="19371"/>
                  <a:pt x="2028840" y="0"/>
                </a:cubicBezTo>
                <a:cubicBezTo>
                  <a:pt x="2222830" y="-19371"/>
                  <a:pt x="2543686" y="8734"/>
                  <a:pt x="2712983" y="0"/>
                </a:cubicBezTo>
                <a:cubicBezTo>
                  <a:pt x="2882280" y="-8734"/>
                  <a:pt x="3068478" y="55530"/>
                  <a:pt x="3255580" y="0"/>
                </a:cubicBezTo>
                <a:cubicBezTo>
                  <a:pt x="3442682" y="-55530"/>
                  <a:pt x="3731145" y="37260"/>
                  <a:pt x="3939724" y="0"/>
                </a:cubicBezTo>
                <a:cubicBezTo>
                  <a:pt x="4148303" y="-37260"/>
                  <a:pt x="4460564" y="59938"/>
                  <a:pt x="4718232" y="0"/>
                </a:cubicBezTo>
                <a:cubicBezTo>
                  <a:pt x="4759445" y="130377"/>
                  <a:pt x="4715482" y="190672"/>
                  <a:pt x="4718232" y="346864"/>
                </a:cubicBezTo>
                <a:cubicBezTo>
                  <a:pt x="4720982" y="503056"/>
                  <a:pt x="4705620" y="618995"/>
                  <a:pt x="4718232" y="707886"/>
                </a:cubicBezTo>
                <a:cubicBezTo>
                  <a:pt x="4616102" y="708558"/>
                  <a:pt x="4331107" y="701400"/>
                  <a:pt x="4222818" y="707886"/>
                </a:cubicBezTo>
                <a:cubicBezTo>
                  <a:pt x="4114529" y="714372"/>
                  <a:pt x="3919969" y="686509"/>
                  <a:pt x="3774586" y="707886"/>
                </a:cubicBezTo>
                <a:cubicBezTo>
                  <a:pt x="3629203" y="729263"/>
                  <a:pt x="3350406" y="659939"/>
                  <a:pt x="3231989" y="707886"/>
                </a:cubicBezTo>
                <a:cubicBezTo>
                  <a:pt x="3113572" y="755833"/>
                  <a:pt x="2755017" y="647226"/>
                  <a:pt x="2595028" y="707886"/>
                </a:cubicBezTo>
                <a:cubicBezTo>
                  <a:pt x="2435039" y="768546"/>
                  <a:pt x="2069574" y="666468"/>
                  <a:pt x="1910884" y="707886"/>
                </a:cubicBezTo>
                <a:cubicBezTo>
                  <a:pt x="1752194" y="749304"/>
                  <a:pt x="1588975" y="661866"/>
                  <a:pt x="1415470" y="707886"/>
                </a:cubicBezTo>
                <a:cubicBezTo>
                  <a:pt x="1241965" y="753906"/>
                  <a:pt x="985499" y="688557"/>
                  <a:pt x="872873" y="707886"/>
                </a:cubicBezTo>
                <a:cubicBezTo>
                  <a:pt x="760247" y="727215"/>
                  <a:pt x="216572" y="680491"/>
                  <a:pt x="0" y="707886"/>
                </a:cubicBezTo>
                <a:cubicBezTo>
                  <a:pt x="-30725" y="583086"/>
                  <a:pt x="38695" y="432102"/>
                  <a:pt x="0" y="361022"/>
                </a:cubicBezTo>
                <a:cubicBezTo>
                  <a:pt x="-38695" y="289942"/>
                  <a:pt x="25837" y="176647"/>
                  <a:pt x="0" y="0"/>
                </a:cubicBezTo>
                <a:close/>
              </a:path>
              <a:path w="4718232" h="707886" stroke="0" extrusionOk="0">
                <a:moveTo>
                  <a:pt x="0" y="0"/>
                </a:moveTo>
                <a:cubicBezTo>
                  <a:pt x="191592" y="-12827"/>
                  <a:pt x="364156" y="29901"/>
                  <a:pt x="495414" y="0"/>
                </a:cubicBezTo>
                <a:cubicBezTo>
                  <a:pt x="626672" y="-29901"/>
                  <a:pt x="740959" y="18635"/>
                  <a:pt x="943646" y="0"/>
                </a:cubicBezTo>
                <a:cubicBezTo>
                  <a:pt x="1146333" y="-18635"/>
                  <a:pt x="1296622" y="6197"/>
                  <a:pt x="1627790" y="0"/>
                </a:cubicBezTo>
                <a:cubicBezTo>
                  <a:pt x="1958958" y="-6197"/>
                  <a:pt x="2058824" y="38870"/>
                  <a:pt x="2217569" y="0"/>
                </a:cubicBezTo>
                <a:cubicBezTo>
                  <a:pt x="2376314" y="-38870"/>
                  <a:pt x="2486704" y="21997"/>
                  <a:pt x="2712983" y="0"/>
                </a:cubicBezTo>
                <a:cubicBezTo>
                  <a:pt x="2939262" y="-21997"/>
                  <a:pt x="3069715" y="9538"/>
                  <a:pt x="3208398" y="0"/>
                </a:cubicBezTo>
                <a:cubicBezTo>
                  <a:pt x="3347081" y="-9538"/>
                  <a:pt x="3561762" y="47204"/>
                  <a:pt x="3656630" y="0"/>
                </a:cubicBezTo>
                <a:cubicBezTo>
                  <a:pt x="3751498" y="-47204"/>
                  <a:pt x="4014844" y="53182"/>
                  <a:pt x="4152044" y="0"/>
                </a:cubicBezTo>
                <a:cubicBezTo>
                  <a:pt x="4289244" y="-53182"/>
                  <a:pt x="4600152" y="64735"/>
                  <a:pt x="4718232" y="0"/>
                </a:cubicBezTo>
                <a:cubicBezTo>
                  <a:pt x="4743552" y="112018"/>
                  <a:pt x="4694014" y="281834"/>
                  <a:pt x="4718232" y="368101"/>
                </a:cubicBezTo>
                <a:cubicBezTo>
                  <a:pt x="4742450" y="454368"/>
                  <a:pt x="4711439" y="590695"/>
                  <a:pt x="4718232" y="707886"/>
                </a:cubicBezTo>
                <a:cubicBezTo>
                  <a:pt x="4515788" y="733367"/>
                  <a:pt x="4492550" y="688379"/>
                  <a:pt x="4270000" y="707886"/>
                </a:cubicBezTo>
                <a:cubicBezTo>
                  <a:pt x="4047450" y="727393"/>
                  <a:pt x="3861418" y="689661"/>
                  <a:pt x="3633039" y="707886"/>
                </a:cubicBezTo>
                <a:cubicBezTo>
                  <a:pt x="3404660" y="726111"/>
                  <a:pt x="3375251" y="686078"/>
                  <a:pt x="3137624" y="707886"/>
                </a:cubicBezTo>
                <a:cubicBezTo>
                  <a:pt x="2899998" y="729694"/>
                  <a:pt x="2859151" y="677931"/>
                  <a:pt x="2689392" y="707886"/>
                </a:cubicBezTo>
                <a:cubicBezTo>
                  <a:pt x="2519633" y="737841"/>
                  <a:pt x="2369130" y="658106"/>
                  <a:pt x="2193978" y="707886"/>
                </a:cubicBezTo>
                <a:cubicBezTo>
                  <a:pt x="2018826" y="757666"/>
                  <a:pt x="1781402" y="662243"/>
                  <a:pt x="1651381" y="707886"/>
                </a:cubicBezTo>
                <a:cubicBezTo>
                  <a:pt x="1521360" y="753529"/>
                  <a:pt x="1218849" y="680832"/>
                  <a:pt x="1061602" y="707886"/>
                </a:cubicBezTo>
                <a:cubicBezTo>
                  <a:pt x="904355" y="734940"/>
                  <a:pt x="747426" y="695141"/>
                  <a:pt x="566188" y="707886"/>
                </a:cubicBezTo>
                <a:cubicBezTo>
                  <a:pt x="384950" y="720631"/>
                  <a:pt x="277831" y="706575"/>
                  <a:pt x="0" y="707886"/>
                </a:cubicBezTo>
                <a:cubicBezTo>
                  <a:pt x="-22181" y="598272"/>
                  <a:pt x="29672" y="480595"/>
                  <a:pt x="0" y="368101"/>
                </a:cubicBezTo>
                <a:cubicBezTo>
                  <a:pt x="-29672" y="255607"/>
                  <a:pt x="7458" y="75330"/>
                  <a:pt x="0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88751525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2C78C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2C78C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2C78C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tích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2C78C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2C78C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2C78C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2C78C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mào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2C78C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2C78C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gà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2C78C7">
                  <a:lumMod val="50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29101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9" grpId="0"/>
      <p:bldP spid="30" grpId="0" animBg="1"/>
      <p:bldP spid="31" grpId="0" animBg="1"/>
      <p:bldP spid="32" grpId="0" animBg="1"/>
      <p:bldP spid="3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9C4A010B-01D0-A1E1-1804-F4830845EF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489" y="4118624"/>
            <a:ext cx="714606" cy="714607"/>
          </a:xfrm>
          <a:prstGeom prst="rect">
            <a:avLst/>
          </a:prstGeom>
        </p:spPr>
      </p:pic>
      <p:pic>
        <p:nvPicPr>
          <p:cNvPr id="9" name="Picture 8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9C4A010B-01D0-A1E1-1804-F4830845EF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18745" y="512833"/>
            <a:ext cx="714606" cy="714607"/>
          </a:xfrm>
          <a:prstGeom prst="rect">
            <a:avLst/>
          </a:prstGeom>
        </p:spPr>
      </p:pic>
      <p:pic>
        <p:nvPicPr>
          <p:cNvPr id="1026" name="Picture 2" descr="Cute girl smiling welcoming posture character cartoon logo hand drawn art illustration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98" t="5797" r="24015"/>
          <a:stretch/>
        </p:blipFill>
        <p:spPr bwMode="auto">
          <a:xfrm>
            <a:off x="8499698" y="3404903"/>
            <a:ext cx="2552700" cy="3571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B05FE9A-D6F6-4782-9059-60AB887883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0753" y="2039772"/>
            <a:ext cx="9144793" cy="2359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0537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20768966">
            <a:off x="57106" y="2590385"/>
            <a:ext cx="53538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solidFill>
                    <a:srgbClr val="FFFF99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LNTH-LuoLuoNotangYuanTi 1" pitchFamily="2" charset="-128"/>
                <a:ea typeface="LNTH-LuoLuoNotangYuanTi 1" pitchFamily="2" charset="-128"/>
                <a:cs typeface="LNTH-LuoLuoNotangYuanTi 1" pitchFamily="2" charset="-128"/>
              </a:rPr>
              <a:t>Khởi</a:t>
            </a:r>
            <a:r>
              <a:rPr kumimoji="0" lang="en-US" sz="7200" b="1" i="0" u="none" strike="noStrike" kern="1200" cap="none" spc="0" normalizeH="0" baseline="0" noProof="0" dirty="0">
                <a:ln>
                  <a:solidFill>
                    <a:srgbClr val="FFFF99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LNTH-LuoLuoNotangYuanTi 1" pitchFamily="2" charset="-128"/>
                <a:ea typeface="LNTH-LuoLuoNotangYuanTi 1" pitchFamily="2" charset="-128"/>
                <a:cs typeface="LNTH-LuoLuoNotangYuanTi 1" pitchFamily="2" charset="-128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solidFill>
                    <a:srgbClr val="FFFF99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LNTH-LuoLuoNotangYuanTi 1" pitchFamily="2" charset="-128"/>
                <a:ea typeface="LNTH-LuoLuoNotangYuanTi 1" pitchFamily="2" charset="-128"/>
                <a:cs typeface="LNTH-LuoLuoNotangYuanTi 1" pitchFamily="2" charset="-128"/>
              </a:rPr>
              <a:t>động</a:t>
            </a:r>
            <a:endParaRPr kumimoji="0" lang="en-US" sz="7200" b="1" i="0" u="none" strike="noStrike" kern="1200" cap="none" spc="0" normalizeH="0" baseline="0" noProof="0" dirty="0">
              <a:ln>
                <a:solidFill>
                  <a:srgbClr val="FFFF99"/>
                </a:solidFill>
              </a:ln>
              <a:solidFill>
                <a:prstClr val="white"/>
              </a:solidFill>
              <a:effectLst/>
              <a:uLnTx/>
              <a:uFillTx/>
              <a:latin typeface="LNTH-LuoLuoNotangYuanTi 1" pitchFamily="2" charset="-128"/>
              <a:ea typeface="LNTH-LuoLuoNotangYuanTi 1" pitchFamily="2" charset="-128"/>
              <a:cs typeface="LNTH-LuoLuoNotangYuanTi 1" pitchFamily="2" charset="-128"/>
            </a:endParaRPr>
          </a:p>
        </p:txBody>
      </p:sp>
      <p:sp>
        <p:nvSpPr>
          <p:cNvPr id="6" name="TextBox 5"/>
          <p:cNvSpPr txBox="1"/>
          <p:nvPr/>
        </p:nvSpPr>
        <p:spPr>
          <a:xfrm rot="20768966">
            <a:off x="-352604" y="2563682"/>
            <a:ext cx="61645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solidFill>
                    <a:srgbClr val="FFFF99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LNTH-LuoLuoNotangYuanTi 1" pitchFamily="2" charset="-128"/>
                <a:ea typeface="LNTH-LuoLuoNotangYuanTi 1" pitchFamily="2" charset="-128"/>
                <a:cs typeface="LNTH-LuoLuoNotangYuanTi 1" pitchFamily="2" charset="-128"/>
              </a:rPr>
              <a:t>Khởi</a:t>
            </a:r>
            <a:r>
              <a:rPr kumimoji="0" lang="en-US" sz="7200" b="1" i="0" u="none" strike="noStrike" kern="1200" cap="none" spc="0" normalizeH="0" baseline="0" noProof="0" dirty="0">
                <a:ln>
                  <a:solidFill>
                    <a:srgbClr val="FFFF99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LNTH-LuoLuoNotangYuanTi 1" pitchFamily="2" charset="-128"/>
                <a:ea typeface="LNTH-LuoLuoNotangYuanTi 1" pitchFamily="2" charset="-128"/>
                <a:cs typeface="LNTH-LuoLuoNotangYuanTi 1" pitchFamily="2" charset="-128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solidFill>
                    <a:srgbClr val="FFFF99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LNTH-LuoLuoNotangYuanTi 1" pitchFamily="2" charset="-128"/>
                <a:ea typeface="LNTH-LuoLuoNotangYuanTi 1" pitchFamily="2" charset="-128"/>
                <a:cs typeface="LNTH-LuoLuoNotangYuanTi 1" pitchFamily="2" charset="-128"/>
              </a:rPr>
              <a:t>động</a:t>
            </a:r>
            <a:endParaRPr kumimoji="0" lang="en-US" sz="7200" b="1" i="0" u="none" strike="noStrike" kern="1200" cap="none" spc="0" normalizeH="0" baseline="0" noProof="0" dirty="0">
              <a:ln>
                <a:solidFill>
                  <a:srgbClr val="FFFF99"/>
                </a:solidFill>
              </a:ln>
              <a:solidFill>
                <a:srgbClr val="FF0000"/>
              </a:solidFill>
              <a:effectLst/>
              <a:uLnTx/>
              <a:uFillTx/>
              <a:latin typeface="LNTH-LuoLuoNotangYuanTi 1" pitchFamily="2" charset="-128"/>
              <a:ea typeface="LNTH-LuoLuoNotangYuanTi 1" pitchFamily="2" charset="-128"/>
              <a:cs typeface="LNTH-LuoLuoNotangYuanTi 1" pitchFamily="2" charset="-128"/>
            </a:endParaRPr>
          </a:p>
        </p:txBody>
      </p:sp>
      <p:pic>
        <p:nvPicPr>
          <p:cNvPr id="12" name="Picture 24">
            <a:extLst>
              <a:ext uri="{FF2B5EF4-FFF2-40B4-BE49-F238E27FC236}">
                <a16:creationId xmlns:a16="http://schemas.microsoft.com/office/drawing/2014/main" id="{C50C2D4D-DF77-15C4-A19E-0480BD4387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6231" r="26522"/>
          <a:stretch/>
        </p:blipFill>
        <p:spPr>
          <a:xfrm rot="160934">
            <a:off x="17109" y="4232861"/>
            <a:ext cx="1314005" cy="761975"/>
          </a:xfrm>
          <a:prstGeom prst="rect">
            <a:avLst/>
          </a:prstGeom>
        </p:spPr>
      </p:pic>
      <p:pic>
        <p:nvPicPr>
          <p:cNvPr id="13" name="Picture 24">
            <a:extLst>
              <a:ext uri="{FF2B5EF4-FFF2-40B4-BE49-F238E27FC236}">
                <a16:creationId xmlns:a16="http://schemas.microsoft.com/office/drawing/2014/main" id="{C50C2D4D-DF77-15C4-A19E-0480BD4387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6231" r="26522"/>
          <a:stretch/>
        </p:blipFill>
        <p:spPr>
          <a:xfrm rot="1043609">
            <a:off x="1132324" y="4442327"/>
            <a:ext cx="1314005" cy="761975"/>
          </a:xfrm>
          <a:prstGeom prst="rect">
            <a:avLst/>
          </a:prstGeom>
        </p:spPr>
      </p:pic>
      <p:pic>
        <p:nvPicPr>
          <p:cNvPr id="14" name="Picture 24">
            <a:extLst>
              <a:ext uri="{FF2B5EF4-FFF2-40B4-BE49-F238E27FC236}">
                <a16:creationId xmlns:a16="http://schemas.microsoft.com/office/drawing/2014/main" id="{C50C2D4D-DF77-15C4-A19E-0480BD4387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6231" r="26522"/>
          <a:stretch/>
        </p:blipFill>
        <p:spPr>
          <a:xfrm rot="492908">
            <a:off x="2310227" y="4677052"/>
            <a:ext cx="836637" cy="761975"/>
          </a:xfrm>
          <a:prstGeom prst="rect">
            <a:avLst/>
          </a:prstGeom>
        </p:spPr>
      </p:pic>
      <p:pic>
        <p:nvPicPr>
          <p:cNvPr id="15" name="Picture 24">
            <a:extLst>
              <a:ext uri="{FF2B5EF4-FFF2-40B4-BE49-F238E27FC236}">
                <a16:creationId xmlns:a16="http://schemas.microsoft.com/office/drawing/2014/main" id="{C50C2D4D-DF77-15C4-A19E-0480BD4387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6231" r="31827"/>
          <a:stretch/>
        </p:blipFill>
        <p:spPr>
          <a:xfrm rot="21174200">
            <a:off x="3409666" y="4669329"/>
            <a:ext cx="1058173" cy="761975"/>
          </a:xfrm>
          <a:prstGeom prst="rect">
            <a:avLst/>
          </a:prstGeom>
        </p:spPr>
      </p:pic>
      <p:pic>
        <p:nvPicPr>
          <p:cNvPr id="16" name="Picture 24">
            <a:extLst>
              <a:ext uri="{FF2B5EF4-FFF2-40B4-BE49-F238E27FC236}">
                <a16:creationId xmlns:a16="http://schemas.microsoft.com/office/drawing/2014/main" id="{C50C2D4D-DF77-15C4-A19E-0480BD4387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6231" r="26522"/>
          <a:stretch/>
        </p:blipFill>
        <p:spPr>
          <a:xfrm rot="21167406">
            <a:off x="4350694" y="4541861"/>
            <a:ext cx="1314005" cy="761975"/>
          </a:xfrm>
          <a:prstGeom prst="rect">
            <a:avLst/>
          </a:prstGeom>
        </p:spPr>
      </p:pic>
      <p:pic>
        <p:nvPicPr>
          <p:cNvPr id="17" name="Picture 24">
            <a:extLst>
              <a:ext uri="{FF2B5EF4-FFF2-40B4-BE49-F238E27FC236}">
                <a16:creationId xmlns:a16="http://schemas.microsoft.com/office/drawing/2014/main" id="{C50C2D4D-DF77-15C4-A19E-0480BD4387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6231" r="26522"/>
          <a:stretch/>
        </p:blipFill>
        <p:spPr>
          <a:xfrm rot="21358396">
            <a:off x="5651978" y="4397141"/>
            <a:ext cx="1314005" cy="761975"/>
          </a:xfrm>
          <a:prstGeom prst="rect">
            <a:avLst/>
          </a:prstGeom>
        </p:spPr>
      </p:pic>
      <p:pic>
        <p:nvPicPr>
          <p:cNvPr id="18" name="Picture 24">
            <a:extLst>
              <a:ext uri="{FF2B5EF4-FFF2-40B4-BE49-F238E27FC236}">
                <a16:creationId xmlns:a16="http://schemas.microsoft.com/office/drawing/2014/main" id="{C50C2D4D-DF77-15C4-A19E-0480BD4387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6231" r="26522"/>
          <a:stretch/>
        </p:blipFill>
        <p:spPr>
          <a:xfrm rot="693601">
            <a:off x="6808041" y="4497375"/>
            <a:ext cx="1314005" cy="761975"/>
          </a:xfrm>
          <a:prstGeom prst="rect">
            <a:avLst/>
          </a:prstGeom>
        </p:spPr>
      </p:pic>
      <p:pic>
        <p:nvPicPr>
          <p:cNvPr id="19" name="Picture 24">
            <a:extLst>
              <a:ext uri="{FF2B5EF4-FFF2-40B4-BE49-F238E27FC236}">
                <a16:creationId xmlns:a16="http://schemas.microsoft.com/office/drawing/2014/main" id="{C50C2D4D-DF77-15C4-A19E-0480BD4387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6231" r="26522"/>
          <a:stretch/>
        </p:blipFill>
        <p:spPr>
          <a:xfrm rot="160934">
            <a:off x="7983237" y="4682028"/>
            <a:ext cx="1314005" cy="761975"/>
          </a:xfrm>
          <a:prstGeom prst="rect">
            <a:avLst/>
          </a:prstGeom>
        </p:spPr>
      </p:pic>
      <p:pic>
        <p:nvPicPr>
          <p:cNvPr id="20" name="Picture 24">
            <a:extLst>
              <a:ext uri="{FF2B5EF4-FFF2-40B4-BE49-F238E27FC236}">
                <a16:creationId xmlns:a16="http://schemas.microsoft.com/office/drawing/2014/main" id="{C50C2D4D-DF77-15C4-A19E-0480BD4387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6231" r="26522"/>
          <a:stretch/>
        </p:blipFill>
        <p:spPr>
          <a:xfrm rot="20959450">
            <a:off x="9162247" y="4627753"/>
            <a:ext cx="1314005" cy="761975"/>
          </a:xfrm>
          <a:prstGeom prst="rect">
            <a:avLst/>
          </a:prstGeom>
        </p:spPr>
      </p:pic>
      <p:pic>
        <p:nvPicPr>
          <p:cNvPr id="21" name="Picture 24">
            <a:extLst>
              <a:ext uri="{FF2B5EF4-FFF2-40B4-BE49-F238E27FC236}">
                <a16:creationId xmlns:a16="http://schemas.microsoft.com/office/drawing/2014/main" id="{C50C2D4D-DF77-15C4-A19E-0480BD4387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6231" r="26522"/>
          <a:stretch/>
        </p:blipFill>
        <p:spPr>
          <a:xfrm rot="21076278">
            <a:off x="10339573" y="4442327"/>
            <a:ext cx="1314005" cy="761975"/>
          </a:xfrm>
          <a:prstGeom prst="rect">
            <a:avLst/>
          </a:prstGeom>
        </p:spPr>
      </p:pic>
      <p:pic>
        <p:nvPicPr>
          <p:cNvPr id="22" name="Picture 24">
            <a:extLst>
              <a:ext uri="{FF2B5EF4-FFF2-40B4-BE49-F238E27FC236}">
                <a16:creationId xmlns:a16="http://schemas.microsoft.com/office/drawing/2014/main" id="{C50C2D4D-DF77-15C4-A19E-0480BD4387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6231" r="26522"/>
          <a:stretch/>
        </p:blipFill>
        <p:spPr>
          <a:xfrm rot="160934">
            <a:off x="11600798" y="4361706"/>
            <a:ext cx="603573" cy="761975"/>
          </a:xfrm>
          <a:prstGeom prst="rect">
            <a:avLst/>
          </a:prstGeom>
        </p:spPr>
      </p:pic>
      <p:pic>
        <p:nvPicPr>
          <p:cNvPr id="23" name="Picture 2" descr="Large set of colorful flowers on rocks and wood"/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53" b="50028"/>
          <a:stretch/>
        </p:blipFill>
        <p:spPr bwMode="auto">
          <a:xfrm>
            <a:off x="2220801" y="4752768"/>
            <a:ext cx="2219905" cy="1400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Happy woman teacher in government uniform holding colorful pom poms character cartoon art illustration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80" b="96208" l="9904" r="89936">
                        <a14:foregroundMark x1="44409" y1="44311" x2="44409" y2="443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7273" y="2674212"/>
            <a:ext cx="4594225" cy="3676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Spring elements collection"/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138" b="75994"/>
          <a:stretch/>
        </p:blipFill>
        <p:spPr bwMode="auto">
          <a:xfrm rot="19828604">
            <a:off x="3072471" y="4319206"/>
            <a:ext cx="994537" cy="799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9C4A010B-01D0-A1E1-1804-F4830845EF9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631" y="1437094"/>
            <a:ext cx="714606" cy="714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208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6" grpId="0"/>
      <p:bldP spid="6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7F09A3C-75E2-B291-DB26-9BC8B4672E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3814" y="0"/>
            <a:ext cx="12215813" cy="6858000"/>
          </a:xfrm>
          <a:prstGeom prst="rect">
            <a:avLst/>
          </a:prstGeom>
        </p:spPr>
      </p:pic>
      <p:grpSp>
        <p:nvGrpSpPr>
          <p:cNvPr id="12" name="组合 6">
            <a:extLst>
              <a:ext uri="{FF2B5EF4-FFF2-40B4-BE49-F238E27FC236}">
                <a16:creationId xmlns:a16="http://schemas.microsoft.com/office/drawing/2014/main" id="{E124CA4D-E27D-947C-8A32-76C8F8D45E9D}"/>
              </a:ext>
            </a:extLst>
          </p:cNvPr>
          <p:cNvGrpSpPr/>
          <p:nvPr/>
        </p:nvGrpSpPr>
        <p:grpSpPr>
          <a:xfrm>
            <a:off x="-14288" y="340132"/>
            <a:ext cx="3508335" cy="3272680"/>
            <a:chOff x="3051715" y="1629522"/>
            <a:chExt cx="7107908" cy="7107908"/>
          </a:xfrm>
        </p:grpSpPr>
        <p:sp>
          <p:nvSpPr>
            <p:cNvPr id="13" name="弧形 7">
              <a:extLst>
                <a:ext uri="{FF2B5EF4-FFF2-40B4-BE49-F238E27FC236}">
                  <a16:creationId xmlns:a16="http://schemas.microsoft.com/office/drawing/2014/main" id="{AE810E99-69D3-7BEC-C6F3-B89B9C918065}"/>
                </a:ext>
              </a:extLst>
            </p:cNvPr>
            <p:cNvSpPr/>
            <p:nvPr/>
          </p:nvSpPr>
          <p:spPr>
            <a:xfrm>
              <a:off x="3649687" y="2170235"/>
              <a:ext cx="5852160" cy="5852160"/>
            </a:xfrm>
            <a:prstGeom prst="arc">
              <a:avLst>
                <a:gd name="adj1" fmla="val 10783137"/>
                <a:gd name="adj2" fmla="val 21423404"/>
              </a:avLst>
            </a:prstGeom>
            <a:ln w="38100">
              <a:solidFill>
                <a:srgbClr val="64E4F2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4" name="弧形 8">
              <a:extLst>
                <a:ext uri="{FF2B5EF4-FFF2-40B4-BE49-F238E27FC236}">
                  <a16:creationId xmlns:a16="http://schemas.microsoft.com/office/drawing/2014/main" id="{2212B237-3E3D-EEE4-D5DE-328CA2F7043E}"/>
                </a:ext>
              </a:extLst>
            </p:cNvPr>
            <p:cNvSpPr/>
            <p:nvPr/>
          </p:nvSpPr>
          <p:spPr>
            <a:xfrm>
              <a:off x="3473839" y="2023989"/>
              <a:ext cx="6197699" cy="6197699"/>
            </a:xfrm>
            <a:prstGeom prst="arc">
              <a:avLst>
                <a:gd name="adj1" fmla="val 10783137"/>
                <a:gd name="adj2" fmla="val 21575808"/>
              </a:avLst>
            </a:prstGeom>
            <a:ln w="38100">
              <a:solidFill>
                <a:srgbClr val="AEE34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5" name="弧形 9">
              <a:extLst>
                <a:ext uri="{FF2B5EF4-FFF2-40B4-BE49-F238E27FC236}">
                  <a16:creationId xmlns:a16="http://schemas.microsoft.com/office/drawing/2014/main" id="{331BDF87-8AD4-F811-8E75-A0282561978C}"/>
                </a:ext>
              </a:extLst>
            </p:cNvPr>
            <p:cNvSpPr/>
            <p:nvPr/>
          </p:nvSpPr>
          <p:spPr>
            <a:xfrm>
              <a:off x="3321439" y="1895035"/>
              <a:ext cx="6525946" cy="6525946"/>
            </a:xfrm>
            <a:prstGeom prst="arc">
              <a:avLst>
                <a:gd name="adj1" fmla="val 10783137"/>
                <a:gd name="adj2" fmla="val 68847"/>
              </a:avLst>
            </a:prstGeom>
            <a:ln w="38100">
              <a:solidFill>
                <a:srgbClr val="FFD347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6" name="弧形 10">
              <a:extLst>
                <a:ext uri="{FF2B5EF4-FFF2-40B4-BE49-F238E27FC236}">
                  <a16:creationId xmlns:a16="http://schemas.microsoft.com/office/drawing/2014/main" id="{D560A1C9-B61B-660B-E8C5-53CA2560F746}"/>
                </a:ext>
              </a:extLst>
            </p:cNvPr>
            <p:cNvSpPr/>
            <p:nvPr/>
          </p:nvSpPr>
          <p:spPr>
            <a:xfrm>
              <a:off x="3169038" y="1766082"/>
              <a:ext cx="6819022" cy="6819022"/>
            </a:xfrm>
            <a:prstGeom prst="arc">
              <a:avLst>
                <a:gd name="adj1" fmla="val 10783137"/>
                <a:gd name="adj2" fmla="val 77825"/>
              </a:avLst>
            </a:prstGeom>
            <a:ln w="38100">
              <a:solidFill>
                <a:srgbClr val="FDA155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7" name="弧形 11">
              <a:extLst>
                <a:ext uri="{FF2B5EF4-FFF2-40B4-BE49-F238E27FC236}">
                  <a16:creationId xmlns:a16="http://schemas.microsoft.com/office/drawing/2014/main" id="{6A068D7F-8986-D378-8442-E03532DF8AF1}"/>
                </a:ext>
              </a:extLst>
            </p:cNvPr>
            <p:cNvSpPr/>
            <p:nvPr/>
          </p:nvSpPr>
          <p:spPr>
            <a:xfrm>
              <a:off x="3051715" y="1629522"/>
              <a:ext cx="7107908" cy="7107908"/>
            </a:xfrm>
            <a:prstGeom prst="arc">
              <a:avLst>
                <a:gd name="adj1" fmla="val 10783137"/>
                <a:gd name="adj2" fmla="val 191996"/>
              </a:avLst>
            </a:prstGeom>
            <a:ln w="38100">
              <a:solidFill>
                <a:srgbClr val="FF9FA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sp>
        <p:nvSpPr>
          <p:cNvPr id="18" name="任意多边形 82">
            <a:extLst>
              <a:ext uri="{FF2B5EF4-FFF2-40B4-BE49-F238E27FC236}">
                <a16:creationId xmlns:a16="http://schemas.microsoft.com/office/drawing/2014/main" id="{ED280ED6-7271-E91E-A2E0-ACF2F9743184}"/>
              </a:ext>
            </a:extLst>
          </p:cNvPr>
          <p:cNvSpPr/>
          <p:nvPr/>
        </p:nvSpPr>
        <p:spPr>
          <a:xfrm rot="5400000">
            <a:off x="915049" y="392861"/>
            <a:ext cx="1170685" cy="3040347"/>
          </a:xfrm>
          <a:custGeom>
            <a:avLst/>
            <a:gdLst>
              <a:gd name="connsiteX0" fmla="*/ 0 w 1975995"/>
              <a:gd name="connsiteY0" fmla="*/ 1141593 h 4720095"/>
              <a:gd name="connsiteX1" fmla="*/ 0 w 1975995"/>
              <a:gd name="connsiteY1" fmla="*/ 987997 h 4720095"/>
              <a:gd name="connsiteX2" fmla="*/ 987997 w 1975995"/>
              <a:gd name="connsiteY2" fmla="*/ 0 h 4720095"/>
              <a:gd name="connsiteX3" fmla="*/ 1975994 w 1975995"/>
              <a:gd name="connsiteY3" fmla="*/ 987997 h 4720095"/>
              <a:gd name="connsiteX4" fmla="*/ 1975994 w 1975995"/>
              <a:gd name="connsiteY4" fmla="*/ 1095950 h 4720095"/>
              <a:gd name="connsiteX5" fmla="*/ 1975995 w 1975995"/>
              <a:gd name="connsiteY5" fmla="*/ 1095950 h 4720095"/>
              <a:gd name="connsiteX6" fmla="*/ 1975995 w 1975995"/>
              <a:gd name="connsiteY6" fmla="*/ 4720095 h 4720095"/>
              <a:gd name="connsiteX7" fmla="*/ 2815 w 1975995"/>
              <a:gd name="connsiteY7" fmla="*/ 4720095 h 4720095"/>
              <a:gd name="connsiteX8" fmla="*/ 2815 w 1975995"/>
              <a:gd name="connsiteY8" fmla="*/ 1197340 h 472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75995" h="4720095">
                <a:moveTo>
                  <a:pt x="0" y="1141593"/>
                </a:moveTo>
                <a:lnTo>
                  <a:pt x="0" y="987997"/>
                </a:lnTo>
                <a:cubicBezTo>
                  <a:pt x="0" y="442341"/>
                  <a:pt x="442341" y="0"/>
                  <a:pt x="987997" y="0"/>
                </a:cubicBezTo>
                <a:cubicBezTo>
                  <a:pt x="1533653" y="0"/>
                  <a:pt x="1975994" y="442341"/>
                  <a:pt x="1975994" y="987997"/>
                </a:cubicBezTo>
                <a:lnTo>
                  <a:pt x="1975994" y="1095950"/>
                </a:lnTo>
                <a:lnTo>
                  <a:pt x="1975995" y="1095950"/>
                </a:lnTo>
                <a:lnTo>
                  <a:pt x="1975995" y="4720095"/>
                </a:lnTo>
                <a:lnTo>
                  <a:pt x="2815" y="4720095"/>
                </a:lnTo>
                <a:lnTo>
                  <a:pt x="2815" y="1197340"/>
                </a:lnTo>
                <a:close/>
              </a:path>
            </a:pathLst>
          </a:custGeom>
          <a:solidFill>
            <a:srgbClr val="0F6F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ea"/>
              <a:sym typeface="+mn-lt"/>
            </a:endParaRPr>
          </a:p>
        </p:txBody>
      </p:sp>
      <p:grpSp>
        <p:nvGrpSpPr>
          <p:cNvPr id="19" name="组合 3">
            <a:extLst>
              <a:ext uri="{FF2B5EF4-FFF2-40B4-BE49-F238E27FC236}">
                <a16:creationId xmlns:a16="http://schemas.microsoft.com/office/drawing/2014/main" id="{3A359308-9660-C9A4-7B8B-12B5958A7054}"/>
              </a:ext>
            </a:extLst>
          </p:cNvPr>
          <p:cNvGrpSpPr/>
          <p:nvPr/>
        </p:nvGrpSpPr>
        <p:grpSpPr>
          <a:xfrm flipH="1">
            <a:off x="1929053" y="1449424"/>
            <a:ext cx="1965645" cy="1232847"/>
            <a:chOff x="594425" y="1153191"/>
            <a:chExt cx="2605975" cy="1634460"/>
          </a:xfrm>
        </p:grpSpPr>
        <p:sp>
          <p:nvSpPr>
            <p:cNvPr id="20" name="任意多边形 9">
              <a:extLst>
                <a:ext uri="{FF2B5EF4-FFF2-40B4-BE49-F238E27FC236}">
                  <a16:creationId xmlns:a16="http://schemas.microsoft.com/office/drawing/2014/main" id="{B95A9609-828E-2058-6F59-6F4F32BA99CB}"/>
                </a:ext>
              </a:extLst>
            </p:cNvPr>
            <p:cNvSpPr/>
            <p:nvPr/>
          </p:nvSpPr>
          <p:spPr>
            <a:xfrm>
              <a:off x="616196" y="1175175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noFill/>
            </a:ln>
            <a:effectLst>
              <a:outerShdw blurRad="152400" dist="889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21" name="任意多边形 10">
              <a:extLst>
                <a:ext uri="{FF2B5EF4-FFF2-40B4-BE49-F238E27FC236}">
                  <a16:creationId xmlns:a16="http://schemas.microsoft.com/office/drawing/2014/main" id="{E2DC8552-5D85-47B6-49B3-D7964C3B9225}"/>
                </a:ext>
              </a:extLst>
            </p:cNvPr>
            <p:cNvSpPr/>
            <p:nvPr/>
          </p:nvSpPr>
          <p:spPr>
            <a:xfrm>
              <a:off x="594425" y="1153191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91F0FD"/>
              </a:solidFill>
            </a:ln>
            <a:effectLst>
              <a:innerShdw blurRad="355600" dist="101600" dir="3600000">
                <a:srgbClr val="19B4C9">
                  <a:alpha val="51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grpSp>
        <p:nvGrpSpPr>
          <p:cNvPr id="22" name="组合 12">
            <a:extLst>
              <a:ext uri="{FF2B5EF4-FFF2-40B4-BE49-F238E27FC236}">
                <a16:creationId xmlns:a16="http://schemas.microsoft.com/office/drawing/2014/main" id="{FD01DBA3-9437-FE26-5CB0-F9C16356044B}"/>
              </a:ext>
            </a:extLst>
          </p:cNvPr>
          <p:cNvGrpSpPr/>
          <p:nvPr/>
        </p:nvGrpSpPr>
        <p:grpSpPr>
          <a:xfrm>
            <a:off x="2084955" y="1422297"/>
            <a:ext cx="619808" cy="623440"/>
            <a:chOff x="1267237" y="4149067"/>
            <a:chExt cx="1172591" cy="1179462"/>
          </a:xfrm>
        </p:grpSpPr>
        <p:sp>
          <p:nvSpPr>
            <p:cNvPr id="23" name="五角星 2">
              <a:extLst>
                <a:ext uri="{FF2B5EF4-FFF2-40B4-BE49-F238E27FC236}">
                  <a16:creationId xmlns:a16="http://schemas.microsoft.com/office/drawing/2014/main" id="{9B1C0754-7732-E883-D2AD-1C4D05A8DF6C}"/>
                </a:ext>
              </a:extLst>
            </p:cNvPr>
            <p:cNvSpPr/>
            <p:nvPr/>
          </p:nvSpPr>
          <p:spPr>
            <a:xfrm rot="1013228">
              <a:off x="1267237" y="4149067"/>
              <a:ext cx="1172591" cy="1179462"/>
            </a:xfrm>
            <a:custGeom>
              <a:avLst/>
              <a:gdLst>
                <a:gd name="connsiteX0" fmla="*/ 1 w 914400"/>
                <a:gd name="connsiteY0" fmla="*/ 349269 h 914400"/>
                <a:gd name="connsiteX1" fmla="*/ 262140 w 914400"/>
                <a:gd name="connsiteY1" fmla="*/ 223173 h 914400"/>
                <a:gd name="connsiteX2" fmla="*/ 457200 w 914400"/>
                <a:gd name="connsiteY2" fmla="*/ 0 h 914400"/>
                <a:gd name="connsiteX3" fmla="*/ 652260 w 914400"/>
                <a:gd name="connsiteY3" fmla="*/ 223173 h 914400"/>
                <a:gd name="connsiteX4" fmla="*/ 914399 w 914400"/>
                <a:gd name="connsiteY4" fmla="*/ 349269 h 914400"/>
                <a:gd name="connsiteX5" fmla="*/ 772814 w 914400"/>
                <a:gd name="connsiteY5" fmla="*/ 613293 h 914400"/>
                <a:gd name="connsiteX6" fmla="*/ 739765 w 914400"/>
                <a:gd name="connsiteY6" fmla="*/ 914398 h 914400"/>
                <a:gd name="connsiteX7" fmla="*/ 457200 w 914400"/>
                <a:gd name="connsiteY7" fmla="*/ 854400 h 914400"/>
                <a:gd name="connsiteX8" fmla="*/ 174635 w 914400"/>
                <a:gd name="connsiteY8" fmla="*/ 914398 h 914400"/>
                <a:gd name="connsiteX9" fmla="*/ 141586 w 914400"/>
                <a:gd name="connsiteY9" fmla="*/ 613293 h 914400"/>
                <a:gd name="connsiteX10" fmla="*/ 1 w 914400"/>
                <a:gd name="connsiteY10" fmla="*/ 349269 h 914400"/>
                <a:gd name="connsiteX0" fmla="*/ 0 w 914398"/>
                <a:gd name="connsiteY0" fmla="*/ 349269 h 923906"/>
                <a:gd name="connsiteX1" fmla="*/ 262139 w 914398"/>
                <a:gd name="connsiteY1" fmla="*/ 223173 h 923906"/>
                <a:gd name="connsiteX2" fmla="*/ 457199 w 914398"/>
                <a:gd name="connsiteY2" fmla="*/ 0 h 923906"/>
                <a:gd name="connsiteX3" fmla="*/ 652259 w 914398"/>
                <a:gd name="connsiteY3" fmla="*/ 223173 h 923906"/>
                <a:gd name="connsiteX4" fmla="*/ 914398 w 914398"/>
                <a:gd name="connsiteY4" fmla="*/ 349269 h 923906"/>
                <a:gd name="connsiteX5" fmla="*/ 772813 w 914398"/>
                <a:gd name="connsiteY5" fmla="*/ 613293 h 923906"/>
                <a:gd name="connsiteX6" fmla="*/ 739764 w 914398"/>
                <a:gd name="connsiteY6" fmla="*/ 914398 h 923906"/>
                <a:gd name="connsiteX7" fmla="*/ 457199 w 914398"/>
                <a:gd name="connsiteY7" fmla="*/ 854400 h 923906"/>
                <a:gd name="connsiteX8" fmla="*/ 174634 w 914398"/>
                <a:gd name="connsiteY8" fmla="*/ 914398 h 923906"/>
                <a:gd name="connsiteX9" fmla="*/ 141585 w 914398"/>
                <a:gd name="connsiteY9" fmla="*/ 613293 h 923906"/>
                <a:gd name="connsiteX10" fmla="*/ 0 w 914398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8524" h="923906">
                  <a:moveTo>
                    <a:pt x="2063" y="349269"/>
                  </a:moveTo>
                  <a:cubicBezTo>
                    <a:pt x="22155" y="284249"/>
                    <a:pt x="188002" y="281384"/>
                    <a:pt x="264202" y="223173"/>
                  </a:cubicBezTo>
                  <a:cubicBezTo>
                    <a:pt x="340402" y="164962"/>
                    <a:pt x="394242" y="0"/>
                    <a:pt x="459262" y="0"/>
                  </a:cubicBezTo>
                  <a:cubicBezTo>
                    <a:pt x="524282" y="0"/>
                    <a:pt x="578122" y="164962"/>
                    <a:pt x="654322" y="223173"/>
                  </a:cubicBezTo>
                  <a:cubicBezTo>
                    <a:pt x="730522" y="281384"/>
                    <a:pt x="896369" y="284249"/>
                    <a:pt x="916461" y="349269"/>
                  </a:cubicBezTo>
                  <a:cubicBezTo>
                    <a:pt x="936553" y="414289"/>
                    <a:pt x="803982" y="519105"/>
                    <a:pt x="774876" y="613293"/>
                  </a:cubicBezTo>
                  <a:cubicBezTo>
                    <a:pt x="745770" y="707481"/>
                    <a:pt x="794429" y="874213"/>
                    <a:pt x="741827" y="914398"/>
                  </a:cubicBezTo>
                  <a:cubicBezTo>
                    <a:pt x="689225" y="954583"/>
                    <a:pt x="553450" y="854400"/>
                    <a:pt x="459262" y="854400"/>
                  </a:cubicBezTo>
                  <a:cubicBezTo>
                    <a:pt x="365074" y="874399"/>
                    <a:pt x="257367" y="928196"/>
                    <a:pt x="176697" y="914398"/>
                  </a:cubicBezTo>
                  <a:cubicBezTo>
                    <a:pt x="96027" y="900600"/>
                    <a:pt x="172754" y="707481"/>
                    <a:pt x="143648" y="613293"/>
                  </a:cubicBezTo>
                  <a:cubicBezTo>
                    <a:pt x="114542" y="519105"/>
                    <a:pt x="-18029" y="414289"/>
                    <a:pt x="2063" y="349269"/>
                  </a:cubicBezTo>
                  <a:close/>
                </a:path>
              </a:pathLst>
            </a:custGeom>
            <a:solidFill>
              <a:srgbClr val="FDDF03"/>
            </a:solidFill>
            <a:ln w="63500">
              <a:noFill/>
            </a:ln>
            <a:effectLst>
              <a:outerShdw blurRad="190500" dist="63500" dir="5400000" algn="t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 extrusionH="76200" contourW="31750" prstMaterial="plastic">
              <a:bevelT w="438150" h="158750" prst="angle"/>
              <a:bevelB w="88900"/>
              <a:extrusionClr>
                <a:srgbClr val="0DDBF1"/>
              </a:extrusionClr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24" name="文本框 14">
              <a:extLst>
                <a:ext uri="{FF2B5EF4-FFF2-40B4-BE49-F238E27FC236}">
                  <a16:creationId xmlns:a16="http://schemas.microsoft.com/office/drawing/2014/main" id="{F64D3CA1-6C28-7542-83D0-584845C1CB5C}"/>
                </a:ext>
              </a:extLst>
            </p:cNvPr>
            <p:cNvSpPr txBox="1"/>
            <p:nvPr/>
          </p:nvSpPr>
          <p:spPr>
            <a:xfrm>
              <a:off x="1496257" y="4521472"/>
              <a:ext cx="226907" cy="71828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 dirty="0">
                <a:ln w="25400">
                  <a:solidFill>
                    <a:srgbClr val="20B6B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C6B42ABF-1960-FE47-EFFE-C154D3DE85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704" y="3620247"/>
            <a:ext cx="2318815" cy="3031846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27" name="Speech Bubble: Rectangle with Corners Rounded 26">
            <a:extLst>
              <a:ext uri="{FF2B5EF4-FFF2-40B4-BE49-F238E27FC236}">
                <a16:creationId xmlns:a16="http://schemas.microsoft.com/office/drawing/2014/main" id="{23267628-E72F-00FB-BEBA-619560F00D93}"/>
              </a:ext>
            </a:extLst>
          </p:cNvPr>
          <p:cNvSpPr/>
          <p:nvPr/>
        </p:nvSpPr>
        <p:spPr>
          <a:xfrm>
            <a:off x="2830671" y="1756881"/>
            <a:ext cx="6325876" cy="3636063"/>
          </a:xfrm>
          <a:custGeom>
            <a:avLst/>
            <a:gdLst>
              <a:gd name="connsiteX0" fmla="*/ 0 w 6325876"/>
              <a:gd name="connsiteY0" fmla="*/ 606023 h 3636063"/>
              <a:gd name="connsiteX1" fmla="*/ 606023 w 6325876"/>
              <a:gd name="connsiteY1" fmla="*/ 0 h 3636063"/>
              <a:gd name="connsiteX2" fmla="*/ 1054313 w 6325876"/>
              <a:gd name="connsiteY2" fmla="*/ 0 h 3636063"/>
              <a:gd name="connsiteX3" fmla="*/ 1054313 w 6325876"/>
              <a:gd name="connsiteY3" fmla="*/ 0 h 3636063"/>
              <a:gd name="connsiteX4" fmla="*/ 2635782 w 6325876"/>
              <a:gd name="connsiteY4" fmla="*/ 0 h 3636063"/>
              <a:gd name="connsiteX5" fmla="*/ 5719853 w 6325876"/>
              <a:gd name="connsiteY5" fmla="*/ 0 h 3636063"/>
              <a:gd name="connsiteX6" fmla="*/ 6325876 w 6325876"/>
              <a:gd name="connsiteY6" fmla="*/ 606023 h 3636063"/>
              <a:gd name="connsiteX7" fmla="*/ 6325876 w 6325876"/>
              <a:gd name="connsiteY7" fmla="*/ 606011 h 3636063"/>
              <a:gd name="connsiteX8" fmla="*/ 6325876 w 6325876"/>
              <a:gd name="connsiteY8" fmla="*/ 606011 h 3636063"/>
              <a:gd name="connsiteX9" fmla="*/ 6325876 w 6325876"/>
              <a:gd name="connsiteY9" fmla="*/ 1515026 h 3636063"/>
              <a:gd name="connsiteX10" fmla="*/ 6325876 w 6325876"/>
              <a:gd name="connsiteY10" fmla="*/ 3030040 h 3636063"/>
              <a:gd name="connsiteX11" fmla="*/ 5719853 w 6325876"/>
              <a:gd name="connsiteY11" fmla="*/ 3636063 h 3636063"/>
              <a:gd name="connsiteX12" fmla="*/ 2635782 w 6325876"/>
              <a:gd name="connsiteY12" fmla="*/ 3636063 h 3636063"/>
              <a:gd name="connsiteX13" fmla="*/ 1054313 w 6325876"/>
              <a:gd name="connsiteY13" fmla="*/ 3636063 h 3636063"/>
              <a:gd name="connsiteX14" fmla="*/ 1054313 w 6325876"/>
              <a:gd name="connsiteY14" fmla="*/ 3636063 h 3636063"/>
              <a:gd name="connsiteX15" fmla="*/ 606023 w 6325876"/>
              <a:gd name="connsiteY15" fmla="*/ 3636063 h 3636063"/>
              <a:gd name="connsiteX16" fmla="*/ 0 w 6325876"/>
              <a:gd name="connsiteY16" fmla="*/ 3030040 h 3636063"/>
              <a:gd name="connsiteX17" fmla="*/ 0 w 6325876"/>
              <a:gd name="connsiteY17" fmla="*/ 1515026 h 3636063"/>
              <a:gd name="connsiteX18" fmla="*/ -646821 w 6325876"/>
              <a:gd name="connsiteY18" fmla="*/ 1528892 h 3636063"/>
              <a:gd name="connsiteX19" fmla="*/ 0 w 6325876"/>
              <a:gd name="connsiteY19" fmla="*/ 606011 h 3636063"/>
              <a:gd name="connsiteX20" fmla="*/ 0 w 6325876"/>
              <a:gd name="connsiteY20" fmla="*/ 606023 h 3636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325876" h="3636063" fill="none" extrusionOk="0">
                <a:moveTo>
                  <a:pt x="0" y="606023"/>
                </a:moveTo>
                <a:cubicBezTo>
                  <a:pt x="12943" y="253888"/>
                  <a:pt x="274707" y="-11975"/>
                  <a:pt x="606023" y="0"/>
                </a:cubicBezTo>
                <a:cubicBezTo>
                  <a:pt x="821314" y="-14166"/>
                  <a:pt x="922438" y="-36742"/>
                  <a:pt x="1054313" y="0"/>
                </a:cubicBezTo>
                <a:lnTo>
                  <a:pt x="1054313" y="0"/>
                </a:lnTo>
                <a:cubicBezTo>
                  <a:pt x="1358417" y="112413"/>
                  <a:pt x="2049045" y="11911"/>
                  <a:pt x="2635782" y="0"/>
                </a:cubicBezTo>
                <a:cubicBezTo>
                  <a:pt x="3113884" y="34140"/>
                  <a:pt x="5178759" y="-130509"/>
                  <a:pt x="5719853" y="0"/>
                </a:cubicBezTo>
                <a:cubicBezTo>
                  <a:pt x="6098472" y="-48378"/>
                  <a:pt x="6333395" y="281306"/>
                  <a:pt x="6325876" y="606023"/>
                </a:cubicBezTo>
                <a:cubicBezTo>
                  <a:pt x="6325876" y="606022"/>
                  <a:pt x="6325875" y="606014"/>
                  <a:pt x="6325876" y="606011"/>
                </a:cubicBezTo>
                <a:lnTo>
                  <a:pt x="6325876" y="606011"/>
                </a:lnTo>
                <a:cubicBezTo>
                  <a:pt x="6359435" y="897396"/>
                  <a:pt x="6294767" y="1182012"/>
                  <a:pt x="6325876" y="1515026"/>
                </a:cubicBezTo>
                <a:cubicBezTo>
                  <a:pt x="6377011" y="1683212"/>
                  <a:pt x="6244303" y="2404633"/>
                  <a:pt x="6325876" y="3030040"/>
                </a:cubicBezTo>
                <a:cubicBezTo>
                  <a:pt x="6356032" y="3375906"/>
                  <a:pt x="6054574" y="3671573"/>
                  <a:pt x="5719853" y="3636063"/>
                </a:cubicBezTo>
                <a:cubicBezTo>
                  <a:pt x="4998677" y="3637036"/>
                  <a:pt x="3706736" y="3734158"/>
                  <a:pt x="2635782" y="3636063"/>
                </a:cubicBezTo>
                <a:cubicBezTo>
                  <a:pt x="2269725" y="3538785"/>
                  <a:pt x="1786917" y="3523509"/>
                  <a:pt x="1054313" y="3636063"/>
                </a:cubicBezTo>
                <a:lnTo>
                  <a:pt x="1054313" y="3636063"/>
                </a:lnTo>
                <a:cubicBezTo>
                  <a:pt x="864481" y="3613948"/>
                  <a:pt x="701184" y="3631271"/>
                  <a:pt x="606023" y="3636063"/>
                </a:cubicBezTo>
                <a:cubicBezTo>
                  <a:pt x="284448" y="3634837"/>
                  <a:pt x="-30785" y="3316287"/>
                  <a:pt x="0" y="3030040"/>
                </a:cubicBezTo>
                <a:cubicBezTo>
                  <a:pt x="-11876" y="2682800"/>
                  <a:pt x="-82738" y="2129337"/>
                  <a:pt x="0" y="1515026"/>
                </a:cubicBezTo>
                <a:cubicBezTo>
                  <a:pt x="-281997" y="1558220"/>
                  <a:pt x="-370147" y="1579881"/>
                  <a:pt x="-646821" y="1528892"/>
                </a:cubicBezTo>
                <a:cubicBezTo>
                  <a:pt x="-351066" y="1117914"/>
                  <a:pt x="-131782" y="815418"/>
                  <a:pt x="0" y="606011"/>
                </a:cubicBezTo>
                <a:cubicBezTo>
                  <a:pt x="0" y="606014"/>
                  <a:pt x="0" y="606022"/>
                  <a:pt x="0" y="606023"/>
                </a:cubicBezTo>
                <a:close/>
              </a:path>
              <a:path w="6325876" h="3636063" stroke="0" extrusionOk="0">
                <a:moveTo>
                  <a:pt x="0" y="606023"/>
                </a:moveTo>
                <a:cubicBezTo>
                  <a:pt x="26878" y="261624"/>
                  <a:pt x="297436" y="15181"/>
                  <a:pt x="606023" y="0"/>
                </a:cubicBezTo>
                <a:cubicBezTo>
                  <a:pt x="777325" y="-14325"/>
                  <a:pt x="915780" y="18331"/>
                  <a:pt x="1054313" y="0"/>
                </a:cubicBezTo>
                <a:lnTo>
                  <a:pt x="1054313" y="0"/>
                </a:lnTo>
                <a:cubicBezTo>
                  <a:pt x="1729730" y="113478"/>
                  <a:pt x="2256787" y="16441"/>
                  <a:pt x="2635782" y="0"/>
                </a:cubicBezTo>
                <a:cubicBezTo>
                  <a:pt x="3502157" y="-50308"/>
                  <a:pt x="5205470" y="-85446"/>
                  <a:pt x="5719853" y="0"/>
                </a:cubicBezTo>
                <a:cubicBezTo>
                  <a:pt x="6078566" y="-55922"/>
                  <a:pt x="6326249" y="275337"/>
                  <a:pt x="6325876" y="606023"/>
                </a:cubicBezTo>
                <a:cubicBezTo>
                  <a:pt x="6325875" y="606019"/>
                  <a:pt x="6325875" y="606017"/>
                  <a:pt x="6325876" y="606011"/>
                </a:cubicBezTo>
                <a:lnTo>
                  <a:pt x="6325876" y="606011"/>
                </a:lnTo>
                <a:cubicBezTo>
                  <a:pt x="6273943" y="963592"/>
                  <a:pt x="6331188" y="1243278"/>
                  <a:pt x="6325876" y="1515026"/>
                </a:cubicBezTo>
                <a:cubicBezTo>
                  <a:pt x="6270391" y="2177227"/>
                  <a:pt x="6398230" y="2858669"/>
                  <a:pt x="6325876" y="3030040"/>
                </a:cubicBezTo>
                <a:cubicBezTo>
                  <a:pt x="6370823" y="3353165"/>
                  <a:pt x="6055208" y="3645985"/>
                  <a:pt x="5719853" y="3636063"/>
                </a:cubicBezTo>
                <a:cubicBezTo>
                  <a:pt x="5055752" y="3531191"/>
                  <a:pt x="3478979" y="3507887"/>
                  <a:pt x="2635782" y="3636063"/>
                </a:cubicBezTo>
                <a:cubicBezTo>
                  <a:pt x="2277297" y="3555987"/>
                  <a:pt x="1454020" y="3561580"/>
                  <a:pt x="1054313" y="3636063"/>
                </a:cubicBezTo>
                <a:lnTo>
                  <a:pt x="1054313" y="3636063"/>
                </a:lnTo>
                <a:cubicBezTo>
                  <a:pt x="844844" y="3653629"/>
                  <a:pt x="722750" y="3619170"/>
                  <a:pt x="606023" y="3636063"/>
                </a:cubicBezTo>
                <a:cubicBezTo>
                  <a:pt x="304869" y="3594258"/>
                  <a:pt x="-9791" y="3363703"/>
                  <a:pt x="0" y="3030040"/>
                </a:cubicBezTo>
                <a:cubicBezTo>
                  <a:pt x="-19212" y="2465554"/>
                  <a:pt x="-7241" y="2156616"/>
                  <a:pt x="0" y="1515026"/>
                </a:cubicBezTo>
                <a:cubicBezTo>
                  <a:pt x="-192328" y="1559868"/>
                  <a:pt x="-445069" y="1538945"/>
                  <a:pt x="-646821" y="1528892"/>
                </a:cubicBezTo>
                <a:cubicBezTo>
                  <a:pt x="-528325" y="1249403"/>
                  <a:pt x="-283737" y="937058"/>
                  <a:pt x="0" y="606011"/>
                </a:cubicBezTo>
                <a:cubicBezTo>
                  <a:pt x="-1" y="606015"/>
                  <a:pt x="-1" y="606021"/>
                  <a:pt x="0" y="606023"/>
                </a:cubicBezTo>
                <a:close/>
              </a:path>
            </a:pathLst>
          </a:custGeom>
          <a:solidFill>
            <a:srgbClr val="CCFF99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3918538157">
                  <a:prstGeom prst="wedgeRoundRectCallout">
                    <a:avLst>
                      <a:gd name="adj1" fmla="val -60225"/>
                      <a:gd name="adj2" fmla="val -7952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vi-VN" sz="4000" dirty="0">
                <a:solidFill>
                  <a:srgbClr val="002060"/>
                </a:solidFill>
                <a:latin typeface="Calibri" panose="020F0502020204030204"/>
              </a:rPr>
              <a:t>Con gì mào đỏ</a:t>
            </a:r>
          </a:p>
          <a:p>
            <a:pPr lvl="0" algn="just"/>
            <a:r>
              <a:rPr lang="vi-VN" sz="4000" dirty="0">
                <a:solidFill>
                  <a:srgbClr val="002060"/>
                </a:solidFill>
                <a:latin typeface="Calibri" panose="020F0502020204030204"/>
              </a:rPr>
              <a:t>Gáy ò ó o…</a:t>
            </a:r>
          </a:p>
          <a:p>
            <a:pPr lvl="0" algn="just"/>
            <a:r>
              <a:rPr lang="vi-VN" sz="4000" dirty="0">
                <a:solidFill>
                  <a:srgbClr val="002060"/>
                </a:solidFill>
                <a:latin typeface="Calibri" panose="020F0502020204030204"/>
              </a:rPr>
              <a:t>Từ sáng tinh mơ</a:t>
            </a:r>
          </a:p>
          <a:p>
            <a:pPr lvl="0" algn="just"/>
            <a:r>
              <a:rPr lang="vi-VN" sz="4000" dirty="0">
                <a:solidFill>
                  <a:srgbClr val="002060"/>
                </a:solidFill>
                <a:latin typeface="Calibri" panose="020F0502020204030204"/>
              </a:rPr>
              <a:t>Gọi người thức giấc? 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Cloud 27">
            <a:extLst>
              <a:ext uri="{FF2B5EF4-FFF2-40B4-BE49-F238E27FC236}">
                <a16:creationId xmlns:a16="http://schemas.microsoft.com/office/drawing/2014/main" id="{AE32B5F9-38FA-30CF-EBB1-F8685CBBFA3C}"/>
              </a:ext>
            </a:extLst>
          </p:cNvPr>
          <p:cNvSpPr/>
          <p:nvPr/>
        </p:nvSpPr>
        <p:spPr>
          <a:xfrm>
            <a:off x="9310662" y="1099334"/>
            <a:ext cx="2837717" cy="2963735"/>
          </a:xfrm>
          <a:custGeom>
            <a:avLst/>
            <a:gdLst>
              <a:gd name="connsiteX0" fmla="*/ 256182 w 2837717"/>
              <a:gd name="connsiteY0" fmla="*/ 985853 h 2963735"/>
              <a:gd name="connsiteX1" fmla="*/ 369363 w 2837717"/>
              <a:gd name="connsiteY1" fmla="*/ 473854 h 2963735"/>
              <a:gd name="connsiteX2" fmla="*/ 919958 w 2837717"/>
              <a:gd name="connsiteY2" fmla="*/ 356883 h 2963735"/>
              <a:gd name="connsiteX3" fmla="*/ 1475087 w 2837717"/>
              <a:gd name="connsiteY3" fmla="*/ 235452 h 2963735"/>
              <a:gd name="connsiteX4" fmla="*/ 1691397 w 2837717"/>
              <a:gd name="connsiteY4" fmla="*/ 13720 h 2963735"/>
              <a:gd name="connsiteX5" fmla="*/ 1959666 w 2837717"/>
              <a:gd name="connsiteY5" fmla="*/ 170208 h 2963735"/>
              <a:gd name="connsiteX6" fmla="*/ 2329489 w 2837717"/>
              <a:gd name="connsiteY6" fmla="*/ 47337 h 2963735"/>
              <a:gd name="connsiteX7" fmla="*/ 2517028 w 2837717"/>
              <a:gd name="connsiteY7" fmla="*/ 382541 h 2963735"/>
              <a:gd name="connsiteX8" fmla="*/ 2757709 w 2837717"/>
              <a:gd name="connsiteY8" fmla="*/ 707866 h 2963735"/>
              <a:gd name="connsiteX9" fmla="*/ 2746936 w 2837717"/>
              <a:gd name="connsiteY9" fmla="*/ 1060632 h 2963735"/>
              <a:gd name="connsiteX10" fmla="*/ 2825630 w 2837717"/>
              <a:gd name="connsiteY10" fmla="*/ 1600005 h 2963735"/>
              <a:gd name="connsiteX11" fmla="*/ 2456989 w 2837717"/>
              <a:gd name="connsiteY11" fmla="*/ 2072144 h 2963735"/>
              <a:gd name="connsiteX12" fmla="*/ 2325022 w 2837717"/>
              <a:gd name="connsiteY12" fmla="*/ 2476708 h 2963735"/>
              <a:gd name="connsiteX13" fmla="*/ 1875717 w 2837717"/>
              <a:gd name="connsiteY13" fmla="*/ 2525692 h 2963735"/>
              <a:gd name="connsiteX14" fmla="*/ 1554635 w 2837717"/>
              <a:gd name="connsiteY14" fmla="*/ 2957286 h 2963735"/>
              <a:gd name="connsiteX15" fmla="*/ 1082536 w 2837717"/>
              <a:gd name="connsiteY15" fmla="*/ 2693843 h 2963735"/>
              <a:gd name="connsiteX16" fmla="*/ 381252 w 2837717"/>
              <a:gd name="connsiteY16" fmla="*/ 2433555 h 2963735"/>
              <a:gd name="connsiteX17" fmla="*/ 72913 w 2837717"/>
              <a:gd name="connsiteY17" fmla="*/ 2143905 h 2963735"/>
              <a:gd name="connsiteX18" fmla="*/ 138798 w 2837717"/>
              <a:gd name="connsiteY18" fmla="*/ 1752925 h 2963735"/>
              <a:gd name="connsiteX19" fmla="*/ -329 w 2837717"/>
              <a:gd name="connsiteY19" fmla="*/ 1351792 h 2963735"/>
              <a:gd name="connsiteX20" fmla="*/ 253752 w 2837717"/>
              <a:gd name="connsiteY20" fmla="*/ 995252 h 2963735"/>
              <a:gd name="connsiteX21" fmla="*/ 256182 w 2837717"/>
              <a:gd name="connsiteY21" fmla="*/ 985853 h 2963735"/>
              <a:gd name="connsiteX0" fmla="*/ 308273 w 2837717"/>
              <a:gd name="connsiteY0" fmla="*/ 1795872 h 2963735"/>
              <a:gd name="connsiteX1" fmla="*/ 141885 w 2837717"/>
              <a:gd name="connsiteY1" fmla="*/ 1741194 h 2963735"/>
              <a:gd name="connsiteX2" fmla="*/ 455085 w 2837717"/>
              <a:gd name="connsiteY2" fmla="*/ 2394245 h 2963735"/>
              <a:gd name="connsiteX3" fmla="*/ 382303 w 2837717"/>
              <a:gd name="connsiteY3" fmla="*/ 2420383 h 2963735"/>
              <a:gd name="connsiteX4" fmla="*/ 1082405 w 2837717"/>
              <a:gd name="connsiteY4" fmla="*/ 2681768 h 2963735"/>
              <a:gd name="connsiteX5" fmla="*/ 1038525 w 2837717"/>
              <a:gd name="connsiteY5" fmla="*/ 2562395 h 2963735"/>
              <a:gd name="connsiteX6" fmla="*/ 1893584 w 2837717"/>
              <a:gd name="connsiteY6" fmla="*/ 2384091 h 2963735"/>
              <a:gd name="connsiteX7" fmla="*/ 1876046 w 2837717"/>
              <a:gd name="connsiteY7" fmla="*/ 2515058 h 2963735"/>
              <a:gd name="connsiteX8" fmla="*/ 2241862 w 2837717"/>
              <a:gd name="connsiteY8" fmla="*/ 1574758 h 2963735"/>
              <a:gd name="connsiteX9" fmla="*/ 2455413 w 2837717"/>
              <a:gd name="connsiteY9" fmla="*/ 2064323 h 2963735"/>
              <a:gd name="connsiteX10" fmla="*/ 2745622 w 2837717"/>
              <a:gd name="connsiteY10" fmla="*/ 1053360 h 2963735"/>
              <a:gd name="connsiteX11" fmla="*/ 2650506 w 2837717"/>
              <a:gd name="connsiteY11" fmla="*/ 1236947 h 2963735"/>
              <a:gd name="connsiteX12" fmla="*/ 2517422 w 2837717"/>
              <a:gd name="connsiteY12" fmla="*/ 372250 h 2963735"/>
              <a:gd name="connsiteX13" fmla="*/ 2522415 w 2837717"/>
              <a:gd name="connsiteY13" fmla="*/ 458967 h 2963735"/>
              <a:gd name="connsiteX14" fmla="*/ 1910072 w 2837717"/>
              <a:gd name="connsiteY14" fmla="*/ 271126 h 2963735"/>
              <a:gd name="connsiteX15" fmla="*/ 1958812 w 2837717"/>
              <a:gd name="connsiteY15" fmla="*/ 160535 h 2963735"/>
              <a:gd name="connsiteX16" fmla="*/ 1454395 w 2837717"/>
              <a:gd name="connsiteY16" fmla="*/ 323815 h 2963735"/>
              <a:gd name="connsiteX17" fmla="*/ 1477977 w 2837717"/>
              <a:gd name="connsiteY17" fmla="*/ 228454 h 2963735"/>
              <a:gd name="connsiteX18" fmla="*/ 919630 w 2837717"/>
              <a:gd name="connsiteY18" fmla="*/ 356197 h 2963735"/>
              <a:gd name="connsiteX19" fmla="*/ 1005024 w 2837717"/>
              <a:gd name="connsiteY19" fmla="*/ 448676 h 2963735"/>
              <a:gd name="connsiteX20" fmla="*/ 271093 w 2837717"/>
              <a:gd name="connsiteY20" fmla="*/ 1083203 h 2963735"/>
              <a:gd name="connsiteX21" fmla="*/ 256182 w 2837717"/>
              <a:gd name="connsiteY21" fmla="*/ 985853 h 2963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837717" h="2963735" fill="none" extrusionOk="0">
                <a:moveTo>
                  <a:pt x="256182" y="985853"/>
                </a:moveTo>
                <a:cubicBezTo>
                  <a:pt x="247866" y="789281"/>
                  <a:pt x="289350" y="624573"/>
                  <a:pt x="369363" y="473854"/>
                </a:cubicBezTo>
                <a:cubicBezTo>
                  <a:pt x="542443" y="235562"/>
                  <a:pt x="729034" y="182973"/>
                  <a:pt x="919958" y="356883"/>
                </a:cubicBezTo>
                <a:cubicBezTo>
                  <a:pt x="1045449" y="44032"/>
                  <a:pt x="1286148" y="-27684"/>
                  <a:pt x="1475087" y="235452"/>
                </a:cubicBezTo>
                <a:cubicBezTo>
                  <a:pt x="1510682" y="109550"/>
                  <a:pt x="1594732" y="33692"/>
                  <a:pt x="1691397" y="13720"/>
                </a:cubicBezTo>
                <a:cubicBezTo>
                  <a:pt x="1816076" y="1129"/>
                  <a:pt x="1896745" y="64461"/>
                  <a:pt x="1959666" y="170208"/>
                </a:cubicBezTo>
                <a:cubicBezTo>
                  <a:pt x="2028644" y="31902"/>
                  <a:pt x="2203579" y="-31489"/>
                  <a:pt x="2329489" y="47337"/>
                </a:cubicBezTo>
                <a:cubicBezTo>
                  <a:pt x="2433376" y="114265"/>
                  <a:pt x="2494230" y="235039"/>
                  <a:pt x="2517028" y="382541"/>
                </a:cubicBezTo>
                <a:cubicBezTo>
                  <a:pt x="2618324" y="423735"/>
                  <a:pt x="2728294" y="536562"/>
                  <a:pt x="2757709" y="707866"/>
                </a:cubicBezTo>
                <a:cubicBezTo>
                  <a:pt x="2800749" y="821872"/>
                  <a:pt x="2771907" y="935140"/>
                  <a:pt x="2746936" y="1060632"/>
                </a:cubicBezTo>
                <a:cubicBezTo>
                  <a:pt x="2816771" y="1235480"/>
                  <a:pt x="2842142" y="1445253"/>
                  <a:pt x="2825630" y="1600005"/>
                </a:cubicBezTo>
                <a:cubicBezTo>
                  <a:pt x="2779202" y="1852070"/>
                  <a:pt x="2612964" y="2044383"/>
                  <a:pt x="2456989" y="2072144"/>
                </a:cubicBezTo>
                <a:cubicBezTo>
                  <a:pt x="2452447" y="2226141"/>
                  <a:pt x="2406031" y="2379373"/>
                  <a:pt x="2325022" y="2476708"/>
                </a:cubicBezTo>
                <a:cubicBezTo>
                  <a:pt x="2174101" y="2636926"/>
                  <a:pt x="2025338" y="2638079"/>
                  <a:pt x="1875717" y="2525692"/>
                </a:cubicBezTo>
                <a:cubicBezTo>
                  <a:pt x="1798419" y="2747135"/>
                  <a:pt x="1689397" y="2915898"/>
                  <a:pt x="1554635" y="2957286"/>
                </a:cubicBezTo>
                <a:cubicBezTo>
                  <a:pt x="1364064" y="3020821"/>
                  <a:pt x="1216239" y="2921975"/>
                  <a:pt x="1082536" y="2693843"/>
                </a:cubicBezTo>
                <a:cubicBezTo>
                  <a:pt x="813132" y="2894513"/>
                  <a:pt x="548416" y="2793287"/>
                  <a:pt x="381252" y="2433555"/>
                </a:cubicBezTo>
                <a:cubicBezTo>
                  <a:pt x="249197" y="2458063"/>
                  <a:pt x="109674" y="2337790"/>
                  <a:pt x="72913" y="2143905"/>
                </a:cubicBezTo>
                <a:cubicBezTo>
                  <a:pt x="66503" y="2009924"/>
                  <a:pt x="62009" y="1849221"/>
                  <a:pt x="138798" y="1752925"/>
                </a:cubicBezTo>
                <a:cubicBezTo>
                  <a:pt x="56318" y="1660158"/>
                  <a:pt x="-14419" y="1515616"/>
                  <a:pt x="-329" y="1351792"/>
                </a:cubicBezTo>
                <a:cubicBezTo>
                  <a:pt x="25355" y="1187076"/>
                  <a:pt x="121886" y="993938"/>
                  <a:pt x="253752" y="995252"/>
                </a:cubicBezTo>
                <a:cubicBezTo>
                  <a:pt x="254205" y="992245"/>
                  <a:pt x="255232" y="989243"/>
                  <a:pt x="256182" y="985853"/>
                </a:cubicBezTo>
                <a:close/>
              </a:path>
              <a:path w="2837717" h="2963735" fill="none" extrusionOk="0">
                <a:moveTo>
                  <a:pt x="308273" y="1795872"/>
                </a:moveTo>
                <a:cubicBezTo>
                  <a:pt x="249546" y="1799902"/>
                  <a:pt x="188109" y="1783204"/>
                  <a:pt x="141885" y="1741194"/>
                </a:cubicBezTo>
                <a:moveTo>
                  <a:pt x="455085" y="2394245"/>
                </a:moveTo>
                <a:cubicBezTo>
                  <a:pt x="433797" y="2408211"/>
                  <a:pt x="410167" y="2416754"/>
                  <a:pt x="382303" y="2420383"/>
                </a:cubicBezTo>
                <a:moveTo>
                  <a:pt x="1082405" y="2681768"/>
                </a:moveTo>
                <a:cubicBezTo>
                  <a:pt x="1063038" y="2643249"/>
                  <a:pt x="1047165" y="2612211"/>
                  <a:pt x="1038525" y="2562395"/>
                </a:cubicBezTo>
                <a:moveTo>
                  <a:pt x="1893584" y="2384091"/>
                </a:moveTo>
                <a:cubicBezTo>
                  <a:pt x="1890209" y="2429106"/>
                  <a:pt x="1881789" y="2472364"/>
                  <a:pt x="1876046" y="2515058"/>
                </a:cubicBezTo>
                <a:moveTo>
                  <a:pt x="2241862" y="1574758"/>
                </a:moveTo>
                <a:cubicBezTo>
                  <a:pt x="2374166" y="1669969"/>
                  <a:pt x="2421952" y="1846207"/>
                  <a:pt x="2455413" y="2064323"/>
                </a:cubicBezTo>
                <a:moveTo>
                  <a:pt x="2745622" y="1053360"/>
                </a:moveTo>
                <a:cubicBezTo>
                  <a:pt x="2719220" y="1114952"/>
                  <a:pt x="2695399" y="1196768"/>
                  <a:pt x="2650506" y="1236947"/>
                </a:cubicBezTo>
                <a:moveTo>
                  <a:pt x="2517422" y="372250"/>
                </a:moveTo>
                <a:cubicBezTo>
                  <a:pt x="2521949" y="404718"/>
                  <a:pt x="2523111" y="429395"/>
                  <a:pt x="2522415" y="458967"/>
                </a:cubicBezTo>
                <a:moveTo>
                  <a:pt x="1910072" y="271126"/>
                </a:moveTo>
                <a:cubicBezTo>
                  <a:pt x="1929726" y="233055"/>
                  <a:pt x="1938829" y="192346"/>
                  <a:pt x="1958812" y="160535"/>
                </a:cubicBezTo>
                <a:moveTo>
                  <a:pt x="1454395" y="323815"/>
                </a:moveTo>
                <a:cubicBezTo>
                  <a:pt x="1454980" y="289264"/>
                  <a:pt x="1469586" y="256961"/>
                  <a:pt x="1477977" y="228454"/>
                </a:cubicBezTo>
                <a:moveTo>
                  <a:pt x="919630" y="356197"/>
                </a:moveTo>
                <a:cubicBezTo>
                  <a:pt x="944492" y="379133"/>
                  <a:pt x="978916" y="417156"/>
                  <a:pt x="1005024" y="448676"/>
                </a:cubicBezTo>
                <a:moveTo>
                  <a:pt x="271093" y="1083203"/>
                </a:moveTo>
                <a:cubicBezTo>
                  <a:pt x="265007" y="1048449"/>
                  <a:pt x="262344" y="1019315"/>
                  <a:pt x="256182" y="985853"/>
                </a:cubicBezTo>
              </a:path>
              <a:path w="2837717" h="2963735" stroke="0" extrusionOk="0">
                <a:moveTo>
                  <a:pt x="256182" y="985853"/>
                </a:moveTo>
                <a:cubicBezTo>
                  <a:pt x="242785" y="798138"/>
                  <a:pt x="288545" y="617053"/>
                  <a:pt x="369363" y="473854"/>
                </a:cubicBezTo>
                <a:cubicBezTo>
                  <a:pt x="476908" y="255404"/>
                  <a:pt x="716685" y="195239"/>
                  <a:pt x="919958" y="356883"/>
                </a:cubicBezTo>
                <a:cubicBezTo>
                  <a:pt x="1077052" y="46598"/>
                  <a:pt x="1302826" y="-24763"/>
                  <a:pt x="1475087" y="235452"/>
                </a:cubicBezTo>
                <a:cubicBezTo>
                  <a:pt x="1507667" y="101795"/>
                  <a:pt x="1612607" y="29070"/>
                  <a:pt x="1691397" y="13720"/>
                </a:cubicBezTo>
                <a:cubicBezTo>
                  <a:pt x="1795837" y="-10966"/>
                  <a:pt x="1897393" y="59888"/>
                  <a:pt x="1959666" y="170208"/>
                </a:cubicBezTo>
                <a:cubicBezTo>
                  <a:pt x="2025695" y="10527"/>
                  <a:pt x="2212601" y="-30399"/>
                  <a:pt x="2329489" y="47337"/>
                </a:cubicBezTo>
                <a:cubicBezTo>
                  <a:pt x="2447770" y="90170"/>
                  <a:pt x="2509420" y="226473"/>
                  <a:pt x="2517028" y="382541"/>
                </a:cubicBezTo>
                <a:cubicBezTo>
                  <a:pt x="2651661" y="421308"/>
                  <a:pt x="2719084" y="571317"/>
                  <a:pt x="2757709" y="707866"/>
                </a:cubicBezTo>
                <a:cubicBezTo>
                  <a:pt x="2801786" y="818931"/>
                  <a:pt x="2781925" y="968326"/>
                  <a:pt x="2746936" y="1060632"/>
                </a:cubicBezTo>
                <a:cubicBezTo>
                  <a:pt x="2813529" y="1202275"/>
                  <a:pt x="2868503" y="1436763"/>
                  <a:pt x="2825630" y="1600005"/>
                </a:cubicBezTo>
                <a:cubicBezTo>
                  <a:pt x="2757754" y="1836086"/>
                  <a:pt x="2661791" y="2050886"/>
                  <a:pt x="2456989" y="2072144"/>
                </a:cubicBezTo>
                <a:cubicBezTo>
                  <a:pt x="2444674" y="2207370"/>
                  <a:pt x="2406428" y="2374134"/>
                  <a:pt x="2325022" y="2476708"/>
                </a:cubicBezTo>
                <a:cubicBezTo>
                  <a:pt x="2217386" y="2608044"/>
                  <a:pt x="2013075" y="2650425"/>
                  <a:pt x="1875717" y="2525692"/>
                </a:cubicBezTo>
                <a:cubicBezTo>
                  <a:pt x="1826019" y="2729459"/>
                  <a:pt x="1706204" y="2895188"/>
                  <a:pt x="1554635" y="2957286"/>
                </a:cubicBezTo>
                <a:cubicBezTo>
                  <a:pt x="1361549" y="2985611"/>
                  <a:pt x="1204708" y="2921368"/>
                  <a:pt x="1082536" y="2693843"/>
                </a:cubicBezTo>
                <a:cubicBezTo>
                  <a:pt x="805240" y="2917451"/>
                  <a:pt x="541016" y="2787518"/>
                  <a:pt x="381252" y="2433555"/>
                </a:cubicBezTo>
                <a:cubicBezTo>
                  <a:pt x="252669" y="2452767"/>
                  <a:pt x="129388" y="2336605"/>
                  <a:pt x="72913" y="2143905"/>
                </a:cubicBezTo>
                <a:cubicBezTo>
                  <a:pt x="57432" y="1988930"/>
                  <a:pt x="74723" y="1839573"/>
                  <a:pt x="138798" y="1752925"/>
                </a:cubicBezTo>
                <a:cubicBezTo>
                  <a:pt x="47365" y="1676488"/>
                  <a:pt x="-7290" y="1533660"/>
                  <a:pt x="-329" y="1351792"/>
                </a:cubicBezTo>
                <a:cubicBezTo>
                  <a:pt x="7824" y="1144628"/>
                  <a:pt x="119878" y="1021505"/>
                  <a:pt x="253752" y="995252"/>
                </a:cubicBezTo>
                <a:cubicBezTo>
                  <a:pt x="254193" y="991723"/>
                  <a:pt x="255518" y="988884"/>
                  <a:pt x="256182" y="985853"/>
                </a:cubicBezTo>
                <a:close/>
              </a:path>
              <a:path w="2837717" h="2963735" fill="none" stroke="0" extrusionOk="0">
                <a:moveTo>
                  <a:pt x="308273" y="1795872"/>
                </a:moveTo>
                <a:cubicBezTo>
                  <a:pt x="244355" y="1807148"/>
                  <a:pt x="193264" y="1783877"/>
                  <a:pt x="141885" y="1741194"/>
                </a:cubicBezTo>
                <a:moveTo>
                  <a:pt x="455085" y="2394245"/>
                </a:moveTo>
                <a:cubicBezTo>
                  <a:pt x="430097" y="2407211"/>
                  <a:pt x="408550" y="2416979"/>
                  <a:pt x="382303" y="2420383"/>
                </a:cubicBezTo>
                <a:moveTo>
                  <a:pt x="1082405" y="2681768"/>
                </a:moveTo>
                <a:cubicBezTo>
                  <a:pt x="1068041" y="2637931"/>
                  <a:pt x="1055472" y="2600732"/>
                  <a:pt x="1038525" y="2562395"/>
                </a:cubicBezTo>
                <a:moveTo>
                  <a:pt x="1893584" y="2384091"/>
                </a:moveTo>
                <a:cubicBezTo>
                  <a:pt x="1887308" y="2430114"/>
                  <a:pt x="1879134" y="2474762"/>
                  <a:pt x="1876046" y="2515058"/>
                </a:cubicBezTo>
                <a:moveTo>
                  <a:pt x="2241862" y="1574758"/>
                </a:moveTo>
                <a:cubicBezTo>
                  <a:pt x="2377021" y="1666833"/>
                  <a:pt x="2477903" y="1865553"/>
                  <a:pt x="2455413" y="2064323"/>
                </a:cubicBezTo>
                <a:moveTo>
                  <a:pt x="2745622" y="1053360"/>
                </a:moveTo>
                <a:cubicBezTo>
                  <a:pt x="2724793" y="1132274"/>
                  <a:pt x="2694870" y="1196114"/>
                  <a:pt x="2650506" y="1236947"/>
                </a:cubicBezTo>
                <a:moveTo>
                  <a:pt x="2517422" y="372250"/>
                </a:moveTo>
                <a:cubicBezTo>
                  <a:pt x="2519473" y="402818"/>
                  <a:pt x="2521644" y="429887"/>
                  <a:pt x="2522415" y="458967"/>
                </a:cubicBezTo>
                <a:moveTo>
                  <a:pt x="1910072" y="271126"/>
                </a:moveTo>
                <a:cubicBezTo>
                  <a:pt x="1926165" y="229961"/>
                  <a:pt x="1941691" y="192216"/>
                  <a:pt x="1958812" y="160535"/>
                </a:cubicBezTo>
                <a:moveTo>
                  <a:pt x="1454395" y="323815"/>
                </a:moveTo>
                <a:cubicBezTo>
                  <a:pt x="1463477" y="293435"/>
                  <a:pt x="1468197" y="257827"/>
                  <a:pt x="1477977" y="228454"/>
                </a:cubicBezTo>
                <a:moveTo>
                  <a:pt x="919630" y="356197"/>
                </a:moveTo>
                <a:cubicBezTo>
                  <a:pt x="946364" y="383689"/>
                  <a:pt x="983788" y="418365"/>
                  <a:pt x="1005024" y="448676"/>
                </a:cubicBezTo>
                <a:moveTo>
                  <a:pt x="271093" y="1083203"/>
                </a:moveTo>
                <a:cubicBezTo>
                  <a:pt x="263043" y="1048596"/>
                  <a:pt x="259187" y="1014405"/>
                  <a:pt x="256182" y="985853"/>
                </a:cubicBezTo>
              </a:path>
            </a:pathLst>
          </a:custGeom>
          <a:solidFill>
            <a:srgbClr val="FFFFAB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3918538157">
                  <a:prstGeom prst="cloud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8288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>
                <a:solidFill>
                  <a:srgbClr val="002060"/>
                </a:solidFill>
                <a:latin typeface="Calibri" panose="020F0502020204030204"/>
              </a:rPr>
              <a:t>Đáp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/>
              </a:rPr>
              <a:t>án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</a:rPr>
              <a:t>Con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</a:rPr>
              <a:t>gà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</a:rPr>
              <a:t>trống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243" name="Picture 242">
            <a:extLst>
              <a:ext uri="{FF2B5EF4-FFF2-40B4-BE49-F238E27FC236}">
                <a16:creationId xmlns:a16="http://schemas.microsoft.com/office/drawing/2014/main" id="{A36CA37B-6A3F-E223-F97C-855D4804CE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79618" y="3772437"/>
            <a:ext cx="2004219" cy="2962898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96C91BD-54ED-4664-BAFE-7A306C7C7F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06196" y="0"/>
            <a:ext cx="3067907" cy="1569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210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20768966">
            <a:off x="314161" y="2025719"/>
            <a:ext cx="46601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 err="1">
                <a:ln>
                  <a:solidFill>
                    <a:srgbClr val="FFFF99"/>
                  </a:solidFill>
                </a:ln>
                <a:solidFill>
                  <a:prstClr val="white"/>
                </a:solidFill>
                <a:effectLst/>
                <a:uLnTx/>
                <a:uFillTx/>
                <a:ea typeface="LNTH-LuoLuoNotangYuanTi 1"/>
                <a:cs typeface="LNTH-LuoLuoNotangYuanTi 1" pitchFamily="2" charset="-128"/>
              </a:rPr>
              <a:t>Nói</a:t>
            </a:r>
            <a:r>
              <a:rPr kumimoji="0" lang="en-US" sz="7200" b="0" i="0" u="none" strike="noStrike" kern="1200" cap="none" spc="0" normalizeH="0" noProof="0" dirty="0">
                <a:ln>
                  <a:solidFill>
                    <a:srgbClr val="FFFF99"/>
                  </a:solidFill>
                </a:ln>
                <a:solidFill>
                  <a:prstClr val="white"/>
                </a:solidFill>
                <a:effectLst/>
                <a:uLnTx/>
                <a:uFillTx/>
                <a:ea typeface="LNTH-LuoLuoNotangYuanTi 1"/>
                <a:cs typeface="LNTH-LuoLuoNotangYuanTi 1" pitchFamily="2" charset="-128"/>
              </a:rPr>
              <a:t> </a:t>
            </a:r>
            <a:r>
              <a:rPr kumimoji="0" lang="en-US" sz="7200" b="0" i="0" u="none" strike="noStrike" kern="1200" cap="none" spc="0" normalizeH="0" noProof="0" dirty="0" err="1">
                <a:ln>
                  <a:solidFill>
                    <a:srgbClr val="FFFF99"/>
                  </a:solidFill>
                </a:ln>
                <a:solidFill>
                  <a:prstClr val="white"/>
                </a:solidFill>
                <a:effectLst/>
                <a:uLnTx/>
                <a:uFillTx/>
                <a:ea typeface="LNTH-LuoLuoNotangYuanTi 1"/>
                <a:cs typeface="LNTH-LuoLuoNotangYuanTi 1" pitchFamily="2" charset="-128"/>
              </a:rPr>
              <a:t>và</a:t>
            </a:r>
            <a:r>
              <a:rPr kumimoji="0" lang="en-US" sz="7200" b="0" i="0" u="none" strike="noStrike" kern="1200" cap="none" spc="0" normalizeH="0" noProof="0" dirty="0">
                <a:ln>
                  <a:solidFill>
                    <a:srgbClr val="FFFF99"/>
                  </a:solidFill>
                </a:ln>
                <a:solidFill>
                  <a:prstClr val="white"/>
                </a:solidFill>
                <a:effectLst/>
                <a:uLnTx/>
                <a:uFillTx/>
                <a:ea typeface="LNTH-LuoLuoNotangYuanTi 1"/>
                <a:cs typeface="LNTH-LuoLuoNotangYuanTi 1" pitchFamily="2" charset="-128"/>
              </a:rPr>
              <a:t> </a:t>
            </a:r>
            <a:r>
              <a:rPr kumimoji="0" lang="en-US" sz="7200" b="0" i="0" u="none" strike="noStrike" kern="1200" cap="none" spc="0" normalizeH="0" noProof="0" dirty="0" err="1">
                <a:ln>
                  <a:solidFill>
                    <a:srgbClr val="FFFF99"/>
                  </a:solidFill>
                </a:ln>
                <a:solidFill>
                  <a:prstClr val="white"/>
                </a:solidFill>
                <a:effectLst/>
                <a:uLnTx/>
                <a:uFillTx/>
                <a:ea typeface="LNTH-LuoLuoNotangYuanTi 1"/>
                <a:cs typeface="LNTH-LuoLuoNotangYuanTi 1" pitchFamily="2" charset="-128"/>
              </a:rPr>
              <a:t>nghe</a:t>
            </a:r>
            <a:endParaRPr kumimoji="0" lang="en-US" sz="7200" b="0" i="0" u="none" strike="noStrike" kern="1200" cap="none" spc="0" normalizeH="0" baseline="0" noProof="0" dirty="0">
              <a:ln>
                <a:solidFill>
                  <a:srgbClr val="FFFF99"/>
                </a:solidFill>
              </a:ln>
              <a:solidFill>
                <a:prstClr val="white"/>
              </a:solidFill>
              <a:effectLst/>
              <a:uLnTx/>
              <a:uFillTx/>
              <a:ea typeface="LNTH-LuoLuoNotangYuanTi 1"/>
              <a:cs typeface="LNTH-LuoLuoNotangYuanTi 1" pitchFamily="2" charset="-128"/>
            </a:endParaRPr>
          </a:p>
        </p:txBody>
      </p:sp>
      <p:pic>
        <p:nvPicPr>
          <p:cNvPr id="12" name="Picture 24">
            <a:extLst>
              <a:ext uri="{FF2B5EF4-FFF2-40B4-BE49-F238E27FC236}">
                <a16:creationId xmlns:a16="http://schemas.microsoft.com/office/drawing/2014/main" id="{C50C2D4D-DF77-15C4-A19E-0480BD4387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6231" r="26522"/>
          <a:stretch/>
        </p:blipFill>
        <p:spPr>
          <a:xfrm rot="160934">
            <a:off x="17109" y="4232861"/>
            <a:ext cx="1314005" cy="761975"/>
          </a:xfrm>
          <a:prstGeom prst="rect">
            <a:avLst/>
          </a:prstGeom>
        </p:spPr>
      </p:pic>
      <p:pic>
        <p:nvPicPr>
          <p:cNvPr id="13" name="Picture 24">
            <a:extLst>
              <a:ext uri="{FF2B5EF4-FFF2-40B4-BE49-F238E27FC236}">
                <a16:creationId xmlns:a16="http://schemas.microsoft.com/office/drawing/2014/main" id="{C50C2D4D-DF77-15C4-A19E-0480BD4387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6231" r="26522"/>
          <a:stretch/>
        </p:blipFill>
        <p:spPr>
          <a:xfrm rot="1043609">
            <a:off x="1132324" y="4442327"/>
            <a:ext cx="1314005" cy="761975"/>
          </a:xfrm>
          <a:prstGeom prst="rect">
            <a:avLst/>
          </a:prstGeom>
        </p:spPr>
      </p:pic>
      <p:pic>
        <p:nvPicPr>
          <p:cNvPr id="14" name="Picture 24">
            <a:extLst>
              <a:ext uri="{FF2B5EF4-FFF2-40B4-BE49-F238E27FC236}">
                <a16:creationId xmlns:a16="http://schemas.microsoft.com/office/drawing/2014/main" id="{C50C2D4D-DF77-15C4-A19E-0480BD4387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6231" r="26522"/>
          <a:stretch/>
        </p:blipFill>
        <p:spPr>
          <a:xfrm rot="492908">
            <a:off x="2310227" y="4677052"/>
            <a:ext cx="836637" cy="761975"/>
          </a:xfrm>
          <a:prstGeom prst="rect">
            <a:avLst/>
          </a:prstGeom>
        </p:spPr>
      </p:pic>
      <p:pic>
        <p:nvPicPr>
          <p:cNvPr id="15" name="Picture 24">
            <a:extLst>
              <a:ext uri="{FF2B5EF4-FFF2-40B4-BE49-F238E27FC236}">
                <a16:creationId xmlns:a16="http://schemas.microsoft.com/office/drawing/2014/main" id="{C50C2D4D-DF77-15C4-A19E-0480BD4387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6231" r="31827"/>
          <a:stretch/>
        </p:blipFill>
        <p:spPr>
          <a:xfrm rot="21174200">
            <a:off x="3409666" y="4669329"/>
            <a:ext cx="1058173" cy="761975"/>
          </a:xfrm>
          <a:prstGeom prst="rect">
            <a:avLst/>
          </a:prstGeom>
        </p:spPr>
      </p:pic>
      <p:pic>
        <p:nvPicPr>
          <p:cNvPr id="16" name="Picture 24">
            <a:extLst>
              <a:ext uri="{FF2B5EF4-FFF2-40B4-BE49-F238E27FC236}">
                <a16:creationId xmlns:a16="http://schemas.microsoft.com/office/drawing/2014/main" id="{C50C2D4D-DF77-15C4-A19E-0480BD4387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6231" r="26522"/>
          <a:stretch/>
        </p:blipFill>
        <p:spPr>
          <a:xfrm rot="21167406">
            <a:off x="4350694" y="4541861"/>
            <a:ext cx="1314005" cy="761975"/>
          </a:xfrm>
          <a:prstGeom prst="rect">
            <a:avLst/>
          </a:prstGeom>
        </p:spPr>
      </p:pic>
      <p:pic>
        <p:nvPicPr>
          <p:cNvPr id="17" name="Picture 24">
            <a:extLst>
              <a:ext uri="{FF2B5EF4-FFF2-40B4-BE49-F238E27FC236}">
                <a16:creationId xmlns:a16="http://schemas.microsoft.com/office/drawing/2014/main" id="{C50C2D4D-DF77-15C4-A19E-0480BD4387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6231" r="26522"/>
          <a:stretch/>
        </p:blipFill>
        <p:spPr>
          <a:xfrm rot="21358396">
            <a:off x="5651978" y="4397141"/>
            <a:ext cx="1314005" cy="761975"/>
          </a:xfrm>
          <a:prstGeom prst="rect">
            <a:avLst/>
          </a:prstGeom>
        </p:spPr>
      </p:pic>
      <p:pic>
        <p:nvPicPr>
          <p:cNvPr id="18" name="Picture 24">
            <a:extLst>
              <a:ext uri="{FF2B5EF4-FFF2-40B4-BE49-F238E27FC236}">
                <a16:creationId xmlns:a16="http://schemas.microsoft.com/office/drawing/2014/main" id="{C50C2D4D-DF77-15C4-A19E-0480BD4387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6231" r="26522"/>
          <a:stretch/>
        </p:blipFill>
        <p:spPr>
          <a:xfrm rot="693601">
            <a:off x="6808041" y="4497375"/>
            <a:ext cx="1314005" cy="761975"/>
          </a:xfrm>
          <a:prstGeom prst="rect">
            <a:avLst/>
          </a:prstGeom>
        </p:spPr>
      </p:pic>
      <p:pic>
        <p:nvPicPr>
          <p:cNvPr id="19" name="Picture 24">
            <a:extLst>
              <a:ext uri="{FF2B5EF4-FFF2-40B4-BE49-F238E27FC236}">
                <a16:creationId xmlns:a16="http://schemas.microsoft.com/office/drawing/2014/main" id="{C50C2D4D-DF77-15C4-A19E-0480BD4387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6231" r="26522"/>
          <a:stretch/>
        </p:blipFill>
        <p:spPr>
          <a:xfrm rot="160934">
            <a:off x="7983237" y="4682028"/>
            <a:ext cx="1314005" cy="761975"/>
          </a:xfrm>
          <a:prstGeom prst="rect">
            <a:avLst/>
          </a:prstGeom>
        </p:spPr>
      </p:pic>
      <p:pic>
        <p:nvPicPr>
          <p:cNvPr id="20" name="Picture 24">
            <a:extLst>
              <a:ext uri="{FF2B5EF4-FFF2-40B4-BE49-F238E27FC236}">
                <a16:creationId xmlns:a16="http://schemas.microsoft.com/office/drawing/2014/main" id="{C50C2D4D-DF77-15C4-A19E-0480BD4387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6231" r="26522"/>
          <a:stretch/>
        </p:blipFill>
        <p:spPr>
          <a:xfrm rot="20959450">
            <a:off x="9162247" y="4627753"/>
            <a:ext cx="1314005" cy="761975"/>
          </a:xfrm>
          <a:prstGeom prst="rect">
            <a:avLst/>
          </a:prstGeom>
        </p:spPr>
      </p:pic>
      <p:pic>
        <p:nvPicPr>
          <p:cNvPr id="21" name="Picture 24">
            <a:extLst>
              <a:ext uri="{FF2B5EF4-FFF2-40B4-BE49-F238E27FC236}">
                <a16:creationId xmlns:a16="http://schemas.microsoft.com/office/drawing/2014/main" id="{C50C2D4D-DF77-15C4-A19E-0480BD4387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6231" r="26522"/>
          <a:stretch/>
        </p:blipFill>
        <p:spPr>
          <a:xfrm rot="21076278">
            <a:off x="10339573" y="4442327"/>
            <a:ext cx="1314005" cy="761975"/>
          </a:xfrm>
          <a:prstGeom prst="rect">
            <a:avLst/>
          </a:prstGeom>
        </p:spPr>
      </p:pic>
      <p:pic>
        <p:nvPicPr>
          <p:cNvPr id="22" name="Picture 24">
            <a:extLst>
              <a:ext uri="{FF2B5EF4-FFF2-40B4-BE49-F238E27FC236}">
                <a16:creationId xmlns:a16="http://schemas.microsoft.com/office/drawing/2014/main" id="{C50C2D4D-DF77-15C4-A19E-0480BD4387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6231" r="26522"/>
          <a:stretch/>
        </p:blipFill>
        <p:spPr>
          <a:xfrm rot="160934">
            <a:off x="11600798" y="4361706"/>
            <a:ext cx="603573" cy="761975"/>
          </a:xfrm>
          <a:prstGeom prst="rect">
            <a:avLst/>
          </a:prstGeom>
        </p:spPr>
      </p:pic>
      <p:pic>
        <p:nvPicPr>
          <p:cNvPr id="23" name="Picture 2" descr="Large set of colorful flowers on rocks and wood"/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53" b="50028"/>
          <a:stretch/>
        </p:blipFill>
        <p:spPr bwMode="auto">
          <a:xfrm>
            <a:off x="2220801" y="4752768"/>
            <a:ext cx="2219905" cy="1400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Spring elements collection"/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138" b="75994"/>
          <a:stretch/>
        </p:blipFill>
        <p:spPr bwMode="auto">
          <a:xfrm rot="19828604">
            <a:off x="3072471" y="4319206"/>
            <a:ext cx="994537" cy="799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9C4A010B-01D0-A1E1-1804-F4830845EF9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631" y="1437094"/>
            <a:ext cx="714606" cy="714607"/>
          </a:xfrm>
          <a:prstGeom prst="rect">
            <a:avLst/>
          </a:prstGeom>
        </p:spPr>
      </p:pic>
      <p:pic>
        <p:nvPicPr>
          <p:cNvPr id="25" name="Picture 24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293BFBB6-A8AD-CCC9-B031-D6BA9932449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3" r="10303" b="48596"/>
          <a:stretch/>
        </p:blipFill>
        <p:spPr>
          <a:xfrm>
            <a:off x="5859170" y="5904323"/>
            <a:ext cx="6362700" cy="999978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48796" y1="32041" x2="48796" y2="32041"/>
                        <a14:foregroundMark x1="41072" y1="78680" x2="41072" y2="78680"/>
                        <a14:foregroundMark x1="80418" y1="58692" x2="80418" y2="58692"/>
                        <a14:foregroundMark x1="80918" y1="75712" x2="80918" y2="75712"/>
                        <a14:foregroundMark x1="78964" y1="66687" x2="78964" y2="66687"/>
                        <a14:foregroundMark x1="80418" y1="44761" x2="80418" y2="44761"/>
                        <a14:foregroundMark x1="67060" y1="79346" x2="67060" y2="79346"/>
                        <a14:foregroundMark x1="82054" y1="67535" x2="82054" y2="67535"/>
                        <a14:backgroundMark x1="18401" y1="62568" x2="18401" y2="62568"/>
                        <a14:backgroundMark x1="18174" y1="64809" x2="18174" y2="64809"/>
                        <a14:backgroundMark x1="32712" y1="60569" x2="32712" y2="605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452" b="19325"/>
          <a:stretch/>
        </p:blipFill>
        <p:spPr>
          <a:xfrm>
            <a:off x="5759479" y="3039413"/>
            <a:ext cx="6898101" cy="3425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736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1838325" y="1190625"/>
            <a:ext cx="8991600" cy="4676775"/>
          </a:xfrm>
          <a:prstGeom prst="ellipse">
            <a:avLst/>
          </a:prstGeom>
          <a:solidFill>
            <a:schemeClr val="bg1"/>
          </a:solidFill>
          <a:ln w="28575"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2845" y="2854325"/>
            <a:ext cx="5111995" cy="40894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3731" y="3048000"/>
            <a:ext cx="4762728" cy="38100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48" t="2682" r="4656" b="-2682"/>
          <a:stretch/>
        </p:blipFill>
        <p:spPr>
          <a:xfrm flipH="1">
            <a:off x="10324657" y="5006306"/>
            <a:ext cx="1867343" cy="203527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5102"/>
          <a:stretch/>
        </p:blipFill>
        <p:spPr>
          <a:xfrm flipH="1">
            <a:off x="0" y="5006306"/>
            <a:ext cx="1867343" cy="203527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E30C781-6B96-4C11-AFC1-70B7EA0027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22433" y="2615854"/>
            <a:ext cx="6175783" cy="212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6489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Hình chữ nhật: Góc Tròn 1">
            <a:extLst>
              <a:ext uri="{FF2B5EF4-FFF2-40B4-BE49-F238E27FC236}">
                <a16:creationId xmlns:a16="http://schemas.microsoft.com/office/drawing/2014/main" id="{D634F29B-8BD2-8006-E5EF-0F7CE82EFD48}"/>
              </a:ext>
            </a:extLst>
          </p:cNvPr>
          <p:cNvSpPr/>
          <p:nvPr/>
        </p:nvSpPr>
        <p:spPr>
          <a:xfrm>
            <a:off x="277058" y="204716"/>
            <a:ext cx="11714328" cy="6441099"/>
          </a:xfrm>
          <a:prstGeom prst="roundRect">
            <a:avLst/>
          </a:prstGeom>
          <a:solidFill>
            <a:srgbClr val="FFFFFF"/>
          </a:solidFill>
          <a:ln w="38100">
            <a:solidFill>
              <a:srgbClr val="002060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48" t="2682" r="4656" b="-2682"/>
          <a:stretch/>
        </p:blipFill>
        <p:spPr>
          <a:xfrm flipH="1">
            <a:off x="10869768" y="5600440"/>
            <a:ext cx="1322231" cy="144114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5102"/>
          <a:stretch/>
        </p:blipFill>
        <p:spPr>
          <a:xfrm flipH="1">
            <a:off x="-1" y="5511540"/>
            <a:ext cx="1403797" cy="1530044"/>
          </a:xfrm>
          <a:prstGeom prst="rect">
            <a:avLst/>
          </a:prstGeom>
        </p:spPr>
      </p:pic>
      <p:sp>
        <p:nvSpPr>
          <p:cNvPr id="5" name="Wave 4"/>
          <p:cNvSpPr/>
          <p:nvPr/>
        </p:nvSpPr>
        <p:spPr>
          <a:xfrm>
            <a:off x="649282" y="389716"/>
            <a:ext cx="11054506" cy="1376107"/>
          </a:xfrm>
          <a:prstGeom prst="wave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Dự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đoán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nội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dung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chuyện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9C4A010B-01D0-A1E1-1804-F4830845EF9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015711" y="513087"/>
            <a:ext cx="1252734" cy="1252736"/>
          </a:xfrm>
          <a:prstGeom prst="rect">
            <a:avLst/>
          </a:prstGeom>
        </p:spPr>
      </p:pic>
      <p:pic>
        <p:nvPicPr>
          <p:cNvPr id="7" name="Picture 6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9C4A010B-01D0-A1E1-1804-F4830845EF9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708"/>
            <a:ext cx="1298566" cy="129856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F641D65-7518-4FDA-BC93-8E95518CB2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95575" y="1900237"/>
            <a:ext cx="6896100" cy="452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367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2946400" y="1892300"/>
            <a:ext cx="7061200" cy="3975100"/>
          </a:xfrm>
          <a:prstGeom prst="ellipse">
            <a:avLst/>
          </a:prstGeom>
          <a:solidFill>
            <a:schemeClr val="bg1"/>
          </a:solidFill>
          <a:ln w="28575"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9805" y="2882900"/>
            <a:ext cx="5111995" cy="40894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756" y="3120742"/>
            <a:ext cx="4762728" cy="3810000"/>
          </a:xfrm>
          <a:prstGeom prst="rect">
            <a:avLst/>
          </a:prstGeom>
        </p:spPr>
      </p:pic>
      <p:pic>
        <p:nvPicPr>
          <p:cNvPr id="15" name="Picture 2" descr="Cute cartoon snail vector illustration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89622" y="4762500"/>
            <a:ext cx="855056" cy="513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48" t="2682" r="4656" b="-2682"/>
          <a:stretch/>
        </p:blipFill>
        <p:spPr>
          <a:xfrm flipH="1">
            <a:off x="10324657" y="5006306"/>
            <a:ext cx="1867343" cy="203527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5102"/>
          <a:stretch/>
        </p:blipFill>
        <p:spPr>
          <a:xfrm flipH="1">
            <a:off x="0" y="5006306"/>
            <a:ext cx="1867343" cy="203527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DE3633F-D843-4BEF-A7B6-8180917F5F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85047" y="2626159"/>
            <a:ext cx="4907705" cy="1700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088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ình chữ nhật: Góc Tròn 1">
            <a:extLst>
              <a:ext uri="{FF2B5EF4-FFF2-40B4-BE49-F238E27FC236}">
                <a16:creationId xmlns:a16="http://schemas.microsoft.com/office/drawing/2014/main" id="{D634F29B-8BD2-8006-E5EF-0F7CE82EFD48}"/>
              </a:ext>
            </a:extLst>
          </p:cNvPr>
          <p:cNvSpPr/>
          <p:nvPr/>
        </p:nvSpPr>
        <p:spPr>
          <a:xfrm>
            <a:off x="231819" y="533400"/>
            <a:ext cx="11848563" cy="6324600"/>
          </a:xfrm>
          <a:prstGeom prst="roundRect">
            <a:avLst/>
          </a:prstGeom>
          <a:solidFill>
            <a:srgbClr val="FFFFFF"/>
          </a:solidFill>
          <a:ln w="38100">
            <a:solidFill>
              <a:srgbClr val="002060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0" name="Nhóm 31">
            <a:extLst>
              <a:ext uri="{FF2B5EF4-FFF2-40B4-BE49-F238E27FC236}">
                <a16:creationId xmlns:a16="http://schemas.microsoft.com/office/drawing/2014/main" id="{218D188F-6B20-4F18-B0D1-18735EB0778F}"/>
              </a:ext>
            </a:extLst>
          </p:cNvPr>
          <p:cNvGrpSpPr/>
          <p:nvPr/>
        </p:nvGrpSpPr>
        <p:grpSpPr>
          <a:xfrm>
            <a:off x="6391275" y="1957394"/>
            <a:ext cx="5695949" cy="2730135"/>
            <a:chOff x="1922830" y="773002"/>
            <a:chExt cx="5379733" cy="1645358"/>
          </a:xfrm>
        </p:grpSpPr>
        <p:sp>
          <p:nvSpPr>
            <p:cNvPr id="21" name="Freeform: Shape 34">
              <a:extLst>
                <a:ext uri="{FF2B5EF4-FFF2-40B4-BE49-F238E27FC236}">
                  <a16:creationId xmlns:a16="http://schemas.microsoft.com/office/drawing/2014/main" id="{D2D78F49-28F0-4B7F-82F1-75978D7C0209}"/>
                </a:ext>
              </a:extLst>
            </p:cNvPr>
            <p:cNvSpPr/>
            <p:nvPr/>
          </p:nvSpPr>
          <p:spPr>
            <a:xfrm>
              <a:off x="1938636" y="784277"/>
              <a:ext cx="5346325" cy="1622886"/>
            </a:xfrm>
            <a:custGeom>
              <a:avLst/>
              <a:gdLst>
                <a:gd name="connsiteX0" fmla="*/ 7366635 w 7811452"/>
                <a:gd name="connsiteY0" fmla="*/ 2863215 h 3305231"/>
                <a:gd name="connsiteX1" fmla="*/ 7606665 w 7811452"/>
                <a:gd name="connsiteY1" fmla="*/ 3050858 h 3305231"/>
                <a:gd name="connsiteX2" fmla="*/ 313373 w 7811452"/>
                <a:gd name="connsiteY2" fmla="*/ 3098483 h 3305231"/>
                <a:gd name="connsiteX3" fmla="*/ 260033 w 7811452"/>
                <a:gd name="connsiteY3" fmla="*/ 2592705 h 3305231"/>
                <a:gd name="connsiteX4" fmla="*/ 118110 w 7811452"/>
                <a:gd name="connsiteY4" fmla="*/ 2519363 h 3305231"/>
                <a:gd name="connsiteX5" fmla="*/ 280035 w 7811452"/>
                <a:gd name="connsiteY5" fmla="*/ 2226945 h 3305231"/>
                <a:gd name="connsiteX6" fmla="*/ 50483 w 7811452"/>
                <a:gd name="connsiteY6" fmla="*/ 2021205 h 3305231"/>
                <a:gd name="connsiteX7" fmla="*/ 318135 w 7811452"/>
                <a:gd name="connsiteY7" fmla="*/ 1744028 h 3305231"/>
                <a:gd name="connsiteX8" fmla="*/ 228600 w 7811452"/>
                <a:gd name="connsiteY8" fmla="*/ 974408 h 3305231"/>
                <a:gd name="connsiteX9" fmla="*/ 138113 w 7811452"/>
                <a:gd name="connsiteY9" fmla="*/ 928687 h 3305231"/>
                <a:gd name="connsiteX10" fmla="*/ 279083 w 7811452"/>
                <a:gd name="connsiteY10" fmla="*/ 719137 h 3305231"/>
                <a:gd name="connsiteX11" fmla="*/ 0 w 7811452"/>
                <a:gd name="connsiteY11" fmla="*/ 532448 h 3305231"/>
                <a:gd name="connsiteX12" fmla="*/ 187643 w 7811452"/>
                <a:gd name="connsiteY12" fmla="*/ 318135 h 3305231"/>
                <a:gd name="connsiteX13" fmla="*/ 35243 w 7811452"/>
                <a:gd name="connsiteY13" fmla="*/ 76200 h 3305231"/>
                <a:gd name="connsiteX14" fmla="*/ 7439025 w 7811452"/>
                <a:gd name="connsiteY14" fmla="*/ 0 h 3305231"/>
                <a:gd name="connsiteX15" fmla="*/ 7167563 w 7811452"/>
                <a:gd name="connsiteY15" fmla="*/ 337185 h 3305231"/>
                <a:gd name="connsiteX16" fmla="*/ 7617143 w 7811452"/>
                <a:gd name="connsiteY16" fmla="*/ 554355 h 3305231"/>
                <a:gd name="connsiteX17" fmla="*/ 7167563 w 7811452"/>
                <a:gd name="connsiteY17" fmla="*/ 630555 h 3305231"/>
                <a:gd name="connsiteX18" fmla="*/ 7425690 w 7811452"/>
                <a:gd name="connsiteY18" fmla="*/ 789623 h 3305231"/>
                <a:gd name="connsiteX19" fmla="*/ 7450455 w 7811452"/>
                <a:gd name="connsiteY19" fmla="*/ 2069783 h 3305231"/>
                <a:gd name="connsiteX20" fmla="*/ 7610475 w 7811452"/>
                <a:gd name="connsiteY20" fmla="*/ 2229803 h 3305231"/>
                <a:gd name="connsiteX21" fmla="*/ 7454265 w 7811452"/>
                <a:gd name="connsiteY21" fmla="*/ 2352675 h 3305231"/>
                <a:gd name="connsiteX22" fmla="*/ 7811453 w 7811452"/>
                <a:gd name="connsiteY22" fmla="*/ 2592705 h 3305231"/>
                <a:gd name="connsiteX23" fmla="*/ 7366635 w 7811452"/>
                <a:gd name="connsiteY23" fmla="*/ 2863215 h 3305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811452" h="3305231">
                  <a:moveTo>
                    <a:pt x="7366635" y="2863215"/>
                  </a:moveTo>
                  <a:cubicBezTo>
                    <a:pt x="7450455" y="2938463"/>
                    <a:pt x="7522845" y="2975610"/>
                    <a:pt x="7606665" y="3050858"/>
                  </a:cubicBezTo>
                  <a:cubicBezTo>
                    <a:pt x="5185410" y="3375660"/>
                    <a:pt x="2739390" y="3387090"/>
                    <a:pt x="313373" y="3098483"/>
                  </a:cubicBezTo>
                  <a:cubicBezTo>
                    <a:pt x="305753" y="2931795"/>
                    <a:pt x="303848" y="2753678"/>
                    <a:pt x="260033" y="2592705"/>
                  </a:cubicBezTo>
                  <a:cubicBezTo>
                    <a:pt x="207645" y="2566988"/>
                    <a:pt x="170498" y="2545080"/>
                    <a:pt x="118110" y="2519363"/>
                  </a:cubicBezTo>
                  <a:cubicBezTo>
                    <a:pt x="176213" y="2419350"/>
                    <a:pt x="221933" y="2326958"/>
                    <a:pt x="280035" y="2226945"/>
                  </a:cubicBezTo>
                  <a:cubicBezTo>
                    <a:pt x="210503" y="2168843"/>
                    <a:pt x="120015" y="2080260"/>
                    <a:pt x="50483" y="2021205"/>
                  </a:cubicBezTo>
                  <a:cubicBezTo>
                    <a:pt x="133350" y="1945005"/>
                    <a:pt x="235267" y="1820228"/>
                    <a:pt x="318135" y="1744028"/>
                  </a:cubicBezTo>
                  <a:cubicBezTo>
                    <a:pt x="284798" y="1479233"/>
                    <a:pt x="261938" y="1238250"/>
                    <a:pt x="228600" y="974408"/>
                  </a:cubicBezTo>
                  <a:cubicBezTo>
                    <a:pt x="198120" y="956310"/>
                    <a:pt x="169545" y="946785"/>
                    <a:pt x="138113" y="928687"/>
                  </a:cubicBezTo>
                  <a:cubicBezTo>
                    <a:pt x="185738" y="867728"/>
                    <a:pt x="230505" y="781050"/>
                    <a:pt x="279083" y="719137"/>
                  </a:cubicBezTo>
                  <a:cubicBezTo>
                    <a:pt x="187643" y="672465"/>
                    <a:pt x="91440" y="579120"/>
                    <a:pt x="0" y="532448"/>
                  </a:cubicBezTo>
                  <a:cubicBezTo>
                    <a:pt x="61913" y="471487"/>
                    <a:pt x="125730" y="379095"/>
                    <a:pt x="187643" y="318135"/>
                  </a:cubicBezTo>
                  <a:cubicBezTo>
                    <a:pt x="124778" y="243840"/>
                    <a:pt x="97155" y="150495"/>
                    <a:pt x="35243" y="76200"/>
                  </a:cubicBezTo>
                  <a:cubicBezTo>
                    <a:pt x="2501265" y="219075"/>
                    <a:pt x="4976813" y="194310"/>
                    <a:pt x="7439025" y="0"/>
                  </a:cubicBezTo>
                  <a:cubicBezTo>
                    <a:pt x="7332345" y="106680"/>
                    <a:pt x="7275195" y="230505"/>
                    <a:pt x="7167563" y="337185"/>
                  </a:cubicBezTo>
                  <a:cubicBezTo>
                    <a:pt x="7319963" y="406718"/>
                    <a:pt x="7464743" y="483870"/>
                    <a:pt x="7617143" y="554355"/>
                  </a:cubicBezTo>
                  <a:cubicBezTo>
                    <a:pt x="7472363" y="574358"/>
                    <a:pt x="7312343" y="610553"/>
                    <a:pt x="7167563" y="630555"/>
                  </a:cubicBezTo>
                  <a:cubicBezTo>
                    <a:pt x="7275195" y="665798"/>
                    <a:pt x="7318058" y="754380"/>
                    <a:pt x="7425690" y="789623"/>
                  </a:cubicBezTo>
                  <a:cubicBezTo>
                    <a:pt x="7434263" y="1207770"/>
                    <a:pt x="7441883" y="1651635"/>
                    <a:pt x="7450455" y="2069783"/>
                  </a:cubicBezTo>
                  <a:cubicBezTo>
                    <a:pt x="7506653" y="2117408"/>
                    <a:pt x="7554278" y="2182178"/>
                    <a:pt x="7610475" y="2229803"/>
                  </a:cubicBezTo>
                  <a:cubicBezTo>
                    <a:pt x="7557135" y="2277428"/>
                    <a:pt x="7508558" y="2304098"/>
                    <a:pt x="7454265" y="2352675"/>
                  </a:cubicBezTo>
                  <a:cubicBezTo>
                    <a:pt x="7556183" y="2465070"/>
                    <a:pt x="7670483" y="2536508"/>
                    <a:pt x="7811453" y="2592705"/>
                  </a:cubicBezTo>
                  <a:cubicBezTo>
                    <a:pt x="7664768" y="2667000"/>
                    <a:pt x="7512368" y="2787968"/>
                    <a:pt x="7366635" y="2863215"/>
                  </a:cubicBezTo>
                  <a:close/>
                </a:path>
              </a:pathLst>
            </a:custGeom>
            <a:solidFill>
              <a:srgbClr val="FDF5A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2" name="Freeform: Shape 35">
              <a:extLst>
                <a:ext uri="{FF2B5EF4-FFF2-40B4-BE49-F238E27FC236}">
                  <a16:creationId xmlns:a16="http://schemas.microsoft.com/office/drawing/2014/main" id="{37112483-FB6B-4290-9B7F-82DE906A7BF2}"/>
                </a:ext>
              </a:extLst>
            </p:cNvPr>
            <p:cNvSpPr/>
            <p:nvPr/>
          </p:nvSpPr>
          <p:spPr>
            <a:xfrm>
              <a:off x="1922830" y="773002"/>
              <a:ext cx="5379733" cy="1645358"/>
            </a:xfrm>
            <a:custGeom>
              <a:avLst/>
              <a:gdLst>
                <a:gd name="connsiteX0" fmla="*/ 3809281 w 7860264"/>
                <a:gd name="connsiteY0" fmla="*/ 3350999 h 3350998"/>
                <a:gd name="connsiteX1" fmla="*/ 333609 w 7860264"/>
                <a:gd name="connsiteY1" fmla="*/ 3144306 h 3350998"/>
                <a:gd name="connsiteX2" fmla="*/ 313606 w 7860264"/>
                <a:gd name="connsiteY2" fmla="*/ 3122399 h 3350998"/>
                <a:gd name="connsiteX3" fmla="*/ 310749 w 7860264"/>
                <a:gd name="connsiteY3" fmla="*/ 3060486 h 3350998"/>
                <a:gd name="connsiteX4" fmla="*/ 263124 w 7860264"/>
                <a:gd name="connsiteY4" fmla="*/ 2631861 h 3350998"/>
                <a:gd name="connsiteX5" fmla="*/ 201211 w 7860264"/>
                <a:gd name="connsiteY5" fmla="*/ 2599476 h 3350998"/>
                <a:gd name="connsiteX6" fmla="*/ 130726 w 7860264"/>
                <a:gd name="connsiteY6" fmla="*/ 2562328 h 3350998"/>
                <a:gd name="connsiteX7" fmla="*/ 118344 w 7860264"/>
                <a:gd name="connsiteY7" fmla="*/ 2548041 h 3350998"/>
                <a:gd name="connsiteX8" fmla="*/ 120249 w 7860264"/>
                <a:gd name="connsiteY8" fmla="*/ 2529944 h 3350998"/>
                <a:gd name="connsiteX9" fmla="*/ 201211 w 7860264"/>
                <a:gd name="connsiteY9" fmla="*/ 2384211 h 3350998"/>
                <a:gd name="connsiteX10" fmla="*/ 272649 w 7860264"/>
                <a:gd name="connsiteY10" fmla="*/ 2254671 h 3350998"/>
                <a:gd name="connsiteX11" fmla="*/ 172636 w 7860264"/>
                <a:gd name="connsiteY11" fmla="*/ 2164184 h 3350998"/>
                <a:gd name="connsiteX12" fmla="*/ 58336 w 7860264"/>
                <a:gd name="connsiteY12" fmla="*/ 2061314 h 3350998"/>
                <a:gd name="connsiteX13" fmla="*/ 49764 w 7860264"/>
                <a:gd name="connsiteY13" fmla="*/ 2044168 h 3350998"/>
                <a:gd name="connsiteX14" fmla="*/ 57384 w 7860264"/>
                <a:gd name="connsiteY14" fmla="*/ 2027024 h 3350998"/>
                <a:gd name="connsiteX15" fmla="*/ 189781 w 7860264"/>
                <a:gd name="connsiteY15" fmla="*/ 1889864 h 3350998"/>
                <a:gd name="connsiteX16" fmla="*/ 316464 w 7860264"/>
                <a:gd name="connsiteY16" fmla="*/ 1757466 h 3350998"/>
                <a:gd name="connsiteX17" fmla="*/ 273601 w 7860264"/>
                <a:gd name="connsiteY17" fmla="*/ 1384086 h 3350998"/>
                <a:gd name="connsiteX18" fmla="*/ 230739 w 7860264"/>
                <a:gd name="connsiteY18" fmla="*/ 1010706 h 3350998"/>
                <a:gd name="connsiteX19" fmla="*/ 197401 w 7860264"/>
                <a:gd name="connsiteY19" fmla="*/ 994513 h 3350998"/>
                <a:gd name="connsiteX20" fmla="*/ 149776 w 7860264"/>
                <a:gd name="connsiteY20" fmla="*/ 970701 h 3350998"/>
                <a:gd name="connsiteX21" fmla="*/ 139299 w 7860264"/>
                <a:gd name="connsiteY21" fmla="*/ 955461 h 3350998"/>
                <a:gd name="connsiteX22" fmla="*/ 144061 w 7860264"/>
                <a:gd name="connsiteY22" fmla="*/ 937363 h 3350998"/>
                <a:gd name="connsiteX23" fmla="*/ 212641 w 7860264"/>
                <a:gd name="connsiteY23" fmla="*/ 834493 h 3350998"/>
                <a:gd name="connsiteX24" fmla="*/ 267886 w 7860264"/>
                <a:gd name="connsiteY24" fmla="*/ 749721 h 3350998"/>
                <a:gd name="connsiteX25" fmla="*/ 148824 w 7860264"/>
                <a:gd name="connsiteY25" fmla="*/ 667806 h 3350998"/>
                <a:gd name="connsiteX26" fmla="*/ 12616 w 7860264"/>
                <a:gd name="connsiteY26" fmla="*/ 576366 h 3350998"/>
                <a:gd name="connsiteX27" fmla="*/ 234 w 7860264"/>
                <a:gd name="connsiteY27" fmla="*/ 559221 h 3350998"/>
                <a:gd name="connsiteX28" fmla="*/ 6901 w 7860264"/>
                <a:gd name="connsiteY28" fmla="*/ 539219 h 3350998"/>
                <a:gd name="connsiteX29" fmla="*/ 99294 w 7860264"/>
                <a:gd name="connsiteY29" fmla="*/ 433491 h 3350998"/>
                <a:gd name="connsiteX30" fmla="*/ 180256 w 7860264"/>
                <a:gd name="connsiteY30" fmla="*/ 339194 h 3350998"/>
                <a:gd name="connsiteX31" fmla="*/ 114534 w 7860264"/>
                <a:gd name="connsiteY31" fmla="*/ 230608 h 3350998"/>
                <a:gd name="connsiteX32" fmla="*/ 41191 w 7860264"/>
                <a:gd name="connsiteY32" fmla="*/ 113451 h 3350998"/>
                <a:gd name="connsiteX33" fmla="*/ 38334 w 7860264"/>
                <a:gd name="connsiteY33" fmla="*/ 88686 h 3350998"/>
                <a:gd name="connsiteX34" fmla="*/ 60241 w 7860264"/>
                <a:gd name="connsiteY34" fmla="*/ 76303 h 3350998"/>
                <a:gd name="connsiteX35" fmla="*/ 7461167 w 7860264"/>
                <a:gd name="connsiteY35" fmla="*/ 103 h 3350998"/>
                <a:gd name="connsiteX36" fmla="*/ 7484027 w 7860264"/>
                <a:gd name="connsiteY36" fmla="*/ 13438 h 3350998"/>
                <a:gd name="connsiteX37" fmla="*/ 7479264 w 7860264"/>
                <a:gd name="connsiteY37" fmla="*/ 39156 h 3350998"/>
                <a:gd name="connsiteX38" fmla="*/ 7345914 w 7860264"/>
                <a:gd name="connsiteY38" fmla="*/ 204891 h 3350998"/>
                <a:gd name="connsiteX39" fmla="*/ 7230661 w 7860264"/>
                <a:gd name="connsiteY39" fmla="*/ 352529 h 3350998"/>
                <a:gd name="connsiteX40" fmla="*/ 7425924 w 7860264"/>
                <a:gd name="connsiteY40" fmla="*/ 447779 h 3350998"/>
                <a:gd name="connsiteX41" fmla="*/ 7650714 w 7860264"/>
                <a:gd name="connsiteY41" fmla="*/ 556363 h 3350998"/>
                <a:gd name="connsiteX42" fmla="*/ 7664049 w 7860264"/>
                <a:gd name="connsiteY42" fmla="*/ 581129 h 3350998"/>
                <a:gd name="connsiteX43" fmla="*/ 7644047 w 7860264"/>
                <a:gd name="connsiteY43" fmla="*/ 600179 h 3350998"/>
                <a:gd name="connsiteX44" fmla="*/ 7421161 w 7860264"/>
                <a:gd name="connsiteY44" fmla="*/ 638279 h 3350998"/>
                <a:gd name="connsiteX45" fmla="*/ 7268761 w 7860264"/>
                <a:gd name="connsiteY45" fmla="*/ 664949 h 3350998"/>
                <a:gd name="connsiteX46" fmla="*/ 7335436 w 7860264"/>
                <a:gd name="connsiteY46" fmla="*/ 714479 h 3350998"/>
                <a:gd name="connsiteX47" fmla="*/ 7457357 w 7860264"/>
                <a:gd name="connsiteY47" fmla="*/ 789726 h 3350998"/>
                <a:gd name="connsiteX48" fmla="*/ 7473549 w 7860264"/>
                <a:gd name="connsiteY48" fmla="*/ 811634 h 3350998"/>
                <a:gd name="connsiteX49" fmla="*/ 7484979 w 7860264"/>
                <a:gd name="connsiteY49" fmla="*/ 1433616 h 3350998"/>
                <a:gd name="connsiteX50" fmla="*/ 7497361 w 7860264"/>
                <a:gd name="connsiteY50" fmla="*/ 2081316 h 3350998"/>
                <a:gd name="connsiteX51" fmla="*/ 7571657 w 7860264"/>
                <a:gd name="connsiteY51" fmla="*/ 2156564 h 3350998"/>
                <a:gd name="connsiteX52" fmla="*/ 7649761 w 7860264"/>
                <a:gd name="connsiteY52" fmla="*/ 2234669 h 3350998"/>
                <a:gd name="connsiteX53" fmla="*/ 7658334 w 7860264"/>
                <a:gd name="connsiteY53" fmla="*/ 2251814 h 3350998"/>
                <a:gd name="connsiteX54" fmla="*/ 7650714 w 7860264"/>
                <a:gd name="connsiteY54" fmla="*/ 2268959 h 3350998"/>
                <a:gd name="connsiteX55" fmla="*/ 7570704 w 7860264"/>
                <a:gd name="connsiteY55" fmla="*/ 2331824 h 3350998"/>
                <a:gd name="connsiteX56" fmla="*/ 7512602 w 7860264"/>
                <a:gd name="connsiteY56" fmla="*/ 2376591 h 3350998"/>
                <a:gd name="connsiteX57" fmla="*/ 7845977 w 7860264"/>
                <a:gd name="connsiteY57" fmla="*/ 2593761 h 3350998"/>
                <a:gd name="connsiteX58" fmla="*/ 7860264 w 7860264"/>
                <a:gd name="connsiteY58" fmla="*/ 2613764 h 3350998"/>
                <a:gd name="connsiteX59" fmla="*/ 7847882 w 7860264"/>
                <a:gd name="connsiteY59" fmla="*/ 2635671 h 3350998"/>
                <a:gd name="connsiteX60" fmla="*/ 7627854 w 7860264"/>
                <a:gd name="connsiteY60" fmla="*/ 2769974 h 3350998"/>
                <a:gd name="connsiteX61" fmla="*/ 7433544 w 7860264"/>
                <a:gd name="connsiteY61" fmla="*/ 2890941 h 3350998"/>
                <a:gd name="connsiteX62" fmla="*/ 7525936 w 7860264"/>
                <a:gd name="connsiteY62" fmla="*/ 2961426 h 3350998"/>
                <a:gd name="connsiteX63" fmla="*/ 7647857 w 7860264"/>
                <a:gd name="connsiteY63" fmla="*/ 3056676 h 3350998"/>
                <a:gd name="connsiteX64" fmla="*/ 7654524 w 7860264"/>
                <a:gd name="connsiteY64" fmla="*/ 3080489 h 3350998"/>
                <a:gd name="connsiteX65" fmla="*/ 7635474 w 7860264"/>
                <a:gd name="connsiteY65" fmla="*/ 3096681 h 3350998"/>
                <a:gd name="connsiteX66" fmla="*/ 3809281 w 7860264"/>
                <a:gd name="connsiteY66" fmla="*/ 3350999 h 3350998"/>
                <a:gd name="connsiteX67" fmla="*/ 358374 w 7860264"/>
                <a:gd name="connsiteY67" fmla="*/ 3100491 h 3350998"/>
                <a:gd name="connsiteX68" fmla="*/ 3809281 w 7860264"/>
                <a:gd name="connsiteY68" fmla="*/ 3304326 h 3350998"/>
                <a:gd name="connsiteX69" fmla="*/ 7575467 w 7860264"/>
                <a:gd name="connsiteY69" fmla="*/ 3057628 h 3350998"/>
                <a:gd name="connsiteX70" fmla="*/ 7496409 w 7860264"/>
                <a:gd name="connsiteY70" fmla="*/ 2998574 h 3350998"/>
                <a:gd name="connsiteX71" fmla="*/ 7374489 w 7860264"/>
                <a:gd name="connsiteY71" fmla="*/ 2903324 h 3350998"/>
                <a:gd name="connsiteX72" fmla="*/ 7366869 w 7860264"/>
                <a:gd name="connsiteY72" fmla="*/ 2883321 h 3350998"/>
                <a:gd name="connsiteX73" fmla="*/ 7379252 w 7860264"/>
                <a:gd name="connsiteY73" fmla="*/ 2866176 h 3350998"/>
                <a:gd name="connsiteX74" fmla="*/ 7599279 w 7860264"/>
                <a:gd name="connsiteY74" fmla="*/ 2731874 h 3350998"/>
                <a:gd name="connsiteX75" fmla="*/ 7780254 w 7860264"/>
                <a:gd name="connsiteY75" fmla="*/ 2618526 h 3350998"/>
                <a:gd name="connsiteX76" fmla="*/ 7458309 w 7860264"/>
                <a:gd name="connsiteY76" fmla="*/ 2390878 h 3350998"/>
                <a:gd name="connsiteX77" fmla="*/ 7452594 w 7860264"/>
                <a:gd name="connsiteY77" fmla="*/ 2373734 h 3350998"/>
                <a:gd name="connsiteX78" fmla="*/ 7460214 w 7860264"/>
                <a:gd name="connsiteY78" fmla="*/ 2357541 h 3350998"/>
                <a:gd name="connsiteX79" fmla="*/ 7540224 w 7860264"/>
                <a:gd name="connsiteY79" fmla="*/ 2294676 h 3350998"/>
                <a:gd name="connsiteX80" fmla="*/ 7596422 w 7860264"/>
                <a:gd name="connsiteY80" fmla="*/ 2251814 h 3350998"/>
                <a:gd name="connsiteX81" fmla="*/ 7534509 w 7860264"/>
                <a:gd name="connsiteY81" fmla="*/ 2187996 h 3350998"/>
                <a:gd name="connsiteX82" fmla="*/ 7456404 w 7860264"/>
                <a:gd name="connsiteY82" fmla="*/ 2109891 h 3350998"/>
                <a:gd name="connsiteX83" fmla="*/ 7448784 w 7860264"/>
                <a:gd name="connsiteY83" fmla="*/ 2092746 h 3350998"/>
                <a:gd name="connsiteX84" fmla="*/ 7436402 w 7860264"/>
                <a:gd name="connsiteY84" fmla="*/ 1434568 h 3350998"/>
                <a:gd name="connsiteX85" fmla="*/ 7424972 w 7860264"/>
                <a:gd name="connsiteY85" fmla="*/ 828779 h 3350998"/>
                <a:gd name="connsiteX86" fmla="*/ 7304004 w 7860264"/>
                <a:gd name="connsiteY86" fmla="*/ 750674 h 3350998"/>
                <a:gd name="connsiteX87" fmla="*/ 7182084 w 7860264"/>
                <a:gd name="connsiteY87" fmla="*/ 675426 h 3350998"/>
                <a:gd name="connsiteX88" fmla="*/ 7165892 w 7860264"/>
                <a:gd name="connsiteY88" fmla="*/ 651613 h 3350998"/>
                <a:gd name="connsiteX89" fmla="*/ 7185894 w 7860264"/>
                <a:gd name="connsiteY89" fmla="*/ 630659 h 3350998"/>
                <a:gd name="connsiteX90" fmla="*/ 7409732 w 7860264"/>
                <a:gd name="connsiteY90" fmla="*/ 592559 h 3350998"/>
                <a:gd name="connsiteX91" fmla="*/ 7559274 w 7860264"/>
                <a:gd name="connsiteY91" fmla="*/ 565888 h 3350998"/>
                <a:gd name="connsiteX92" fmla="*/ 7402111 w 7860264"/>
                <a:gd name="connsiteY92" fmla="*/ 489688 h 3350998"/>
                <a:gd name="connsiteX93" fmla="*/ 7178274 w 7860264"/>
                <a:gd name="connsiteY93" fmla="*/ 382056 h 3350998"/>
                <a:gd name="connsiteX94" fmla="*/ 7164939 w 7860264"/>
                <a:gd name="connsiteY94" fmla="*/ 364911 h 3350998"/>
                <a:gd name="connsiteX95" fmla="*/ 7171607 w 7860264"/>
                <a:gd name="connsiteY95" fmla="*/ 344909 h 3350998"/>
                <a:gd name="connsiteX96" fmla="*/ 7304957 w 7860264"/>
                <a:gd name="connsiteY96" fmla="*/ 179173 h 3350998"/>
                <a:gd name="connsiteX97" fmla="*/ 7402111 w 7860264"/>
                <a:gd name="connsiteY97" fmla="*/ 51539 h 3350998"/>
                <a:gd name="connsiteX98" fmla="*/ 104056 w 7860264"/>
                <a:gd name="connsiteY98" fmla="*/ 123928 h 3350998"/>
                <a:gd name="connsiteX99" fmla="*/ 152634 w 7860264"/>
                <a:gd name="connsiteY99" fmla="*/ 207748 h 3350998"/>
                <a:gd name="connsiteX100" fmla="*/ 225976 w 7860264"/>
                <a:gd name="connsiteY100" fmla="*/ 324906 h 3350998"/>
                <a:gd name="connsiteX101" fmla="*/ 224071 w 7860264"/>
                <a:gd name="connsiteY101" fmla="*/ 356338 h 3350998"/>
                <a:gd name="connsiteX102" fmla="*/ 131679 w 7860264"/>
                <a:gd name="connsiteY102" fmla="*/ 462066 h 3350998"/>
                <a:gd name="connsiteX103" fmla="*/ 57384 w 7860264"/>
                <a:gd name="connsiteY103" fmla="*/ 548744 h 3350998"/>
                <a:gd name="connsiteX104" fmla="*/ 173589 w 7860264"/>
                <a:gd name="connsiteY104" fmla="*/ 629706 h 3350998"/>
                <a:gd name="connsiteX105" fmla="*/ 309796 w 7860264"/>
                <a:gd name="connsiteY105" fmla="*/ 721146 h 3350998"/>
                <a:gd name="connsiteX106" fmla="*/ 322179 w 7860264"/>
                <a:gd name="connsiteY106" fmla="*/ 736386 h 3350998"/>
                <a:gd name="connsiteX107" fmla="*/ 317416 w 7860264"/>
                <a:gd name="connsiteY107" fmla="*/ 755436 h 3350998"/>
                <a:gd name="connsiteX108" fmla="*/ 248836 w 7860264"/>
                <a:gd name="connsiteY108" fmla="*/ 858306 h 3350998"/>
                <a:gd name="connsiteX109" fmla="*/ 193591 w 7860264"/>
                <a:gd name="connsiteY109" fmla="*/ 943079 h 3350998"/>
                <a:gd name="connsiteX110" fmla="*/ 213594 w 7860264"/>
                <a:gd name="connsiteY110" fmla="*/ 952604 h 3350998"/>
                <a:gd name="connsiteX111" fmla="*/ 261219 w 7860264"/>
                <a:gd name="connsiteY111" fmla="*/ 976416 h 3350998"/>
                <a:gd name="connsiteX112" fmla="*/ 272649 w 7860264"/>
                <a:gd name="connsiteY112" fmla="*/ 993561 h 3350998"/>
                <a:gd name="connsiteX113" fmla="*/ 317416 w 7860264"/>
                <a:gd name="connsiteY113" fmla="*/ 1378371 h 3350998"/>
                <a:gd name="connsiteX114" fmla="*/ 362184 w 7860264"/>
                <a:gd name="connsiteY114" fmla="*/ 1763181 h 3350998"/>
                <a:gd name="connsiteX115" fmla="*/ 354564 w 7860264"/>
                <a:gd name="connsiteY115" fmla="*/ 1783184 h 3350998"/>
                <a:gd name="connsiteX116" fmla="*/ 222166 w 7860264"/>
                <a:gd name="connsiteY116" fmla="*/ 1920343 h 3350998"/>
                <a:gd name="connsiteX117" fmla="*/ 105961 w 7860264"/>
                <a:gd name="connsiteY117" fmla="*/ 2042264 h 3350998"/>
                <a:gd name="connsiteX118" fmla="*/ 202164 w 7860264"/>
                <a:gd name="connsiteY118" fmla="*/ 2128941 h 3350998"/>
                <a:gd name="connsiteX119" fmla="*/ 315511 w 7860264"/>
                <a:gd name="connsiteY119" fmla="*/ 2230859 h 3350998"/>
                <a:gd name="connsiteX120" fmla="*/ 320274 w 7860264"/>
                <a:gd name="connsiteY120" fmla="*/ 2260386 h 3350998"/>
                <a:gd name="connsiteX121" fmla="*/ 240264 w 7860264"/>
                <a:gd name="connsiteY121" fmla="*/ 2405166 h 3350998"/>
                <a:gd name="connsiteX122" fmla="*/ 170731 w 7860264"/>
                <a:gd name="connsiteY122" fmla="*/ 2530896 h 3350998"/>
                <a:gd name="connsiteX123" fmla="*/ 221214 w 7860264"/>
                <a:gd name="connsiteY123" fmla="*/ 2557566 h 3350998"/>
                <a:gd name="connsiteX124" fmla="*/ 291699 w 7860264"/>
                <a:gd name="connsiteY124" fmla="*/ 2593761 h 3350998"/>
                <a:gd name="connsiteX125" fmla="*/ 304081 w 7860264"/>
                <a:gd name="connsiteY125" fmla="*/ 2608049 h 3350998"/>
                <a:gd name="connsiteX126" fmla="*/ 356469 w 7860264"/>
                <a:gd name="connsiteY126" fmla="*/ 3056676 h 3350998"/>
                <a:gd name="connsiteX127" fmla="*/ 358374 w 7860264"/>
                <a:gd name="connsiteY127" fmla="*/ 3100491 h 3350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</a:cxnLst>
              <a:rect l="l" t="t" r="r" b="b"/>
              <a:pathLst>
                <a:path w="7860264" h="3350998">
                  <a:moveTo>
                    <a:pt x="3809281" y="3350999"/>
                  </a:moveTo>
                  <a:cubicBezTo>
                    <a:pt x="2651994" y="3350999"/>
                    <a:pt x="1491849" y="3282419"/>
                    <a:pt x="333609" y="3144306"/>
                  </a:cubicBezTo>
                  <a:cubicBezTo>
                    <a:pt x="322179" y="3143353"/>
                    <a:pt x="313606" y="3133828"/>
                    <a:pt x="313606" y="3122399"/>
                  </a:cubicBezTo>
                  <a:cubicBezTo>
                    <a:pt x="312654" y="3101444"/>
                    <a:pt x="311701" y="3081441"/>
                    <a:pt x="310749" y="3060486"/>
                  </a:cubicBezTo>
                  <a:cubicBezTo>
                    <a:pt x="305034" y="2916659"/>
                    <a:pt x="299319" y="2767116"/>
                    <a:pt x="263124" y="2631861"/>
                  </a:cubicBezTo>
                  <a:cubicBezTo>
                    <a:pt x="240264" y="2620431"/>
                    <a:pt x="220261" y="2609953"/>
                    <a:pt x="201211" y="2599476"/>
                  </a:cubicBezTo>
                  <a:cubicBezTo>
                    <a:pt x="179304" y="2588046"/>
                    <a:pt x="156444" y="2575664"/>
                    <a:pt x="130726" y="2562328"/>
                  </a:cubicBezTo>
                  <a:cubicBezTo>
                    <a:pt x="125011" y="2559471"/>
                    <a:pt x="120249" y="2554709"/>
                    <a:pt x="118344" y="2548041"/>
                  </a:cubicBezTo>
                  <a:cubicBezTo>
                    <a:pt x="116439" y="2542326"/>
                    <a:pt x="117391" y="2535659"/>
                    <a:pt x="120249" y="2529944"/>
                  </a:cubicBezTo>
                  <a:cubicBezTo>
                    <a:pt x="148824" y="2480414"/>
                    <a:pt x="175494" y="2430884"/>
                    <a:pt x="201211" y="2384211"/>
                  </a:cubicBezTo>
                  <a:cubicBezTo>
                    <a:pt x="224071" y="2342301"/>
                    <a:pt x="246931" y="2298486"/>
                    <a:pt x="272649" y="2254671"/>
                  </a:cubicBezTo>
                  <a:cubicBezTo>
                    <a:pt x="241216" y="2228001"/>
                    <a:pt x="205974" y="2195616"/>
                    <a:pt x="172636" y="2164184"/>
                  </a:cubicBezTo>
                  <a:cubicBezTo>
                    <a:pt x="133584" y="2127989"/>
                    <a:pt x="92626" y="2090841"/>
                    <a:pt x="58336" y="2061314"/>
                  </a:cubicBezTo>
                  <a:cubicBezTo>
                    <a:pt x="53574" y="2057503"/>
                    <a:pt x="49764" y="2050836"/>
                    <a:pt x="49764" y="2044168"/>
                  </a:cubicBezTo>
                  <a:cubicBezTo>
                    <a:pt x="49764" y="2037501"/>
                    <a:pt x="52621" y="2030834"/>
                    <a:pt x="57384" y="2027024"/>
                  </a:cubicBezTo>
                  <a:cubicBezTo>
                    <a:pt x="98341" y="1989876"/>
                    <a:pt x="145014" y="1938441"/>
                    <a:pt x="189781" y="1889864"/>
                  </a:cubicBezTo>
                  <a:cubicBezTo>
                    <a:pt x="232644" y="1843191"/>
                    <a:pt x="276459" y="1795566"/>
                    <a:pt x="316464" y="1757466"/>
                  </a:cubicBezTo>
                  <a:cubicBezTo>
                    <a:pt x="300271" y="1628879"/>
                    <a:pt x="286936" y="1504101"/>
                    <a:pt x="273601" y="1384086"/>
                  </a:cubicBezTo>
                  <a:cubicBezTo>
                    <a:pt x="260266" y="1263118"/>
                    <a:pt x="245979" y="1139293"/>
                    <a:pt x="230739" y="1010706"/>
                  </a:cubicBezTo>
                  <a:cubicBezTo>
                    <a:pt x="219309" y="1004991"/>
                    <a:pt x="208831" y="999276"/>
                    <a:pt x="197401" y="994513"/>
                  </a:cubicBezTo>
                  <a:cubicBezTo>
                    <a:pt x="182161" y="987846"/>
                    <a:pt x="166921" y="980226"/>
                    <a:pt x="149776" y="970701"/>
                  </a:cubicBezTo>
                  <a:cubicBezTo>
                    <a:pt x="144061" y="966891"/>
                    <a:pt x="140251" y="961176"/>
                    <a:pt x="139299" y="955461"/>
                  </a:cubicBezTo>
                  <a:cubicBezTo>
                    <a:pt x="138346" y="948793"/>
                    <a:pt x="139299" y="942126"/>
                    <a:pt x="144061" y="937363"/>
                  </a:cubicBezTo>
                  <a:cubicBezTo>
                    <a:pt x="166921" y="907836"/>
                    <a:pt x="190734" y="870688"/>
                    <a:pt x="212641" y="834493"/>
                  </a:cubicBezTo>
                  <a:cubicBezTo>
                    <a:pt x="230739" y="805918"/>
                    <a:pt x="248836" y="776391"/>
                    <a:pt x="267886" y="749721"/>
                  </a:cubicBezTo>
                  <a:cubicBezTo>
                    <a:pt x="227881" y="726861"/>
                    <a:pt x="187876" y="696381"/>
                    <a:pt x="148824" y="667806"/>
                  </a:cubicBezTo>
                  <a:cubicBezTo>
                    <a:pt x="103104" y="633516"/>
                    <a:pt x="56431" y="599226"/>
                    <a:pt x="12616" y="576366"/>
                  </a:cubicBezTo>
                  <a:cubicBezTo>
                    <a:pt x="5949" y="572556"/>
                    <a:pt x="1186" y="566841"/>
                    <a:pt x="234" y="559221"/>
                  </a:cubicBezTo>
                  <a:cubicBezTo>
                    <a:pt x="-719" y="551601"/>
                    <a:pt x="1186" y="544934"/>
                    <a:pt x="6901" y="539219"/>
                  </a:cubicBezTo>
                  <a:cubicBezTo>
                    <a:pt x="37381" y="509691"/>
                    <a:pt x="68814" y="470638"/>
                    <a:pt x="99294" y="433491"/>
                  </a:cubicBezTo>
                  <a:cubicBezTo>
                    <a:pt x="125964" y="401106"/>
                    <a:pt x="152634" y="367769"/>
                    <a:pt x="180256" y="339194"/>
                  </a:cubicBezTo>
                  <a:cubicBezTo>
                    <a:pt x="153586" y="303951"/>
                    <a:pt x="133584" y="266804"/>
                    <a:pt x="114534" y="230608"/>
                  </a:cubicBezTo>
                  <a:cubicBezTo>
                    <a:pt x="91674" y="188698"/>
                    <a:pt x="70719" y="148694"/>
                    <a:pt x="41191" y="113451"/>
                  </a:cubicBezTo>
                  <a:cubicBezTo>
                    <a:pt x="35476" y="106783"/>
                    <a:pt x="34524" y="96306"/>
                    <a:pt x="38334" y="88686"/>
                  </a:cubicBezTo>
                  <a:cubicBezTo>
                    <a:pt x="42144" y="80114"/>
                    <a:pt x="51669" y="75351"/>
                    <a:pt x="60241" y="76303"/>
                  </a:cubicBezTo>
                  <a:cubicBezTo>
                    <a:pt x="2517691" y="219179"/>
                    <a:pt x="5007527" y="193461"/>
                    <a:pt x="7461167" y="103"/>
                  </a:cubicBezTo>
                  <a:cubicBezTo>
                    <a:pt x="7470692" y="-849"/>
                    <a:pt x="7480217" y="4866"/>
                    <a:pt x="7484027" y="13438"/>
                  </a:cubicBezTo>
                  <a:cubicBezTo>
                    <a:pt x="7487836" y="22011"/>
                    <a:pt x="7485932" y="32488"/>
                    <a:pt x="7479264" y="39156"/>
                  </a:cubicBezTo>
                  <a:cubicBezTo>
                    <a:pt x="7426877" y="91544"/>
                    <a:pt x="7385919" y="148694"/>
                    <a:pt x="7345914" y="204891"/>
                  </a:cubicBezTo>
                  <a:cubicBezTo>
                    <a:pt x="7310672" y="254421"/>
                    <a:pt x="7274477" y="304904"/>
                    <a:pt x="7230661" y="352529"/>
                  </a:cubicBezTo>
                  <a:cubicBezTo>
                    <a:pt x="7297336" y="383961"/>
                    <a:pt x="7362107" y="416346"/>
                    <a:pt x="7425924" y="447779"/>
                  </a:cubicBezTo>
                  <a:cubicBezTo>
                    <a:pt x="7499267" y="483973"/>
                    <a:pt x="7574514" y="521121"/>
                    <a:pt x="7650714" y="556363"/>
                  </a:cubicBezTo>
                  <a:cubicBezTo>
                    <a:pt x="7660239" y="560174"/>
                    <a:pt x="7665002" y="570651"/>
                    <a:pt x="7664049" y="581129"/>
                  </a:cubicBezTo>
                  <a:cubicBezTo>
                    <a:pt x="7662144" y="591606"/>
                    <a:pt x="7654524" y="599226"/>
                    <a:pt x="7644047" y="600179"/>
                  </a:cubicBezTo>
                  <a:cubicBezTo>
                    <a:pt x="7572609" y="609704"/>
                    <a:pt x="7495457" y="623991"/>
                    <a:pt x="7421161" y="638279"/>
                  </a:cubicBezTo>
                  <a:cubicBezTo>
                    <a:pt x="7370679" y="647804"/>
                    <a:pt x="7319244" y="657329"/>
                    <a:pt x="7268761" y="664949"/>
                  </a:cubicBezTo>
                  <a:cubicBezTo>
                    <a:pt x="7293527" y="680188"/>
                    <a:pt x="7314482" y="698286"/>
                    <a:pt x="7335436" y="714479"/>
                  </a:cubicBezTo>
                  <a:cubicBezTo>
                    <a:pt x="7372584" y="744959"/>
                    <a:pt x="7407827" y="773534"/>
                    <a:pt x="7457357" y="789726"/>
                  </a:cubicBezTo>
                  <a:cubicBezTo>
                    <a:pt x="7466882" y="792584"/>
                    <a:pt x="7472597" y="801156"/>
                    <a:pt x="7473549" y="811634"/>
                  </a:cubicBezTo>
                  <a:cubicBezTo>
                    <a:pt x="7477359" y="1015468"/>
                    <a:pt x="7481169" y="1224066"/>
                    <a:pt x="7484979" y="1433616"/>
                  </a:cubicBezTo>
                  <a:cubicBezTo>
                    <a:pt x="7488789" y="1647929"/>
                    <a:pt x="7492599" y="1869861"/>
                    <a:pt x="7497361" y="2081316"/>
                  </a:cubicBezTo>
                  <a:cubicBezTo>
                    <a:pt x="7523079" y="2104176"/>
                    <a:pt x="7547844" y="2130846"/>
                    <a:pt x="7571657" y="2156564"/>
                  </a:cubicBezTo>
                  <a:cubicBezTo>
                    <a:pt x="7596422" y="2184186"/>
                    <a:pt x="7623092" y="2211809"/>
                    <a:pt x="7649761" y="2234669"/>
                  </a:cubicBezTo>
                  <a:cubicBezTo>
                    <a:pt x="7654524" y="2239431"/>
                    <a:pt x="7657382" y="2245146"/>
                    <a:pt x="7658334" y="2251814"/>
                  </a:cubicBezTo>
                  <a:cubicBezTo>
                    <a:pt x="7658334" y="2258481"/>
                    <a:pt x="7655477" y="2265149"/>
                    <a:pt x="7650714" y="2268959"/>
                  </a:cubicBezTo>
                  <a:cubicBezTo>
                    <a:pt x="7623092" y="2293724"/>
                    <a:pt x="7596422" y="2312774"/>
                    <a:pt x="7570704" y="2331824"/>
                  </a:cubicBezTo>
                  <a:cubicBezTo>
                    <a:pt x="7550702" y="2346111"/>
                    <a:pt x="7531652" y="2360399"/>
                    <a:pt x="7512602" y="2376591"/>
                  </a:cubicBezTo>
                  <a:cubicBezTo>
                    <a:pt x="7601184" y="2468984"/>
                    <a:pt x="7705007" y="2536611"/>
                    <a:pt x="7845977" y="2593761"/>
                  </a:cubicBezTo>
                  <a:cubicBezTo>
                    <a:pt x="7854549" y="2597571"/>
                    <a:pt x="7860264" y="2605191"/>
                    <a:pt x="7860264" y="2613764"/>
                  </a:cubicBezTo>
                  <a:cubicBezTo>
                    <a:pt x="7860264" y="2622336"/>
                    <a:pt x="7855502" y="2630909"/>
                    <a:pt x="7847882" y="2635671"/>
                  </a:cubicBezTo>
                  <a:cubicBezTo>
                    <a:pt x="7776444" y="2672819"/>
                    <a:pt x="7701197" y="2722349"/>
                    <a:pt x="7627854" y="2769974"/>
                  </a:cubicBezTo>
                  <a:cubicBezTo>
                    <a:pt x="7564036" y="2811884"/>
                    <a:pt x="7498314" y="2855699"/>
                    <a:pt x="7433544" y="2890941"/>
                  </a:cubicBezTo>
                  <a:cubicBezTo>
                    <a:pt x="7465929" y="2917611"/>
                    <a:pt x="7496409" y="2939519"/>
                    <a:pt x="7525936" y="2961426"/>
                  </a:cubicBezTo>
                  <a:cubicBezTo>
                    <a:pt x="7564989" y="2989049"/>
                    <a:pt x="7604994" y="3018576"/>
                    <a:pt x="7647857" y="3056676"/>
                  </a:cubicBezTo>
                  <a:cubicBezTo>
                    <a:pt x="7654524" y="3062391"/>
                    <a:pt x="7657382" y="3071916"/>
                    <a:pt x="7654524" y="3080489"/>
                  </a:cubicBezTo>
                  <a:cubicBezTo>
                    <a:pt x="7651667" y="3089061"/>
                    <a:pt x="7644047" y="3095728"/>
                    <a:pt x="7635474" y="3096681"/>
                  </a:cubicBezTo>
                  <a:cubicBezTo>
                    <a:pt x="6369602" y="3266226"/>
                    <a:pt x="5091347" y="3350999"/>
                    <a:pt x="3809281" y="3350999"/>
                  </a:cubicBezTo>
                  <a:close/>
                  <a:moveTo>
                    <a:pt x="358374" y="3100491"/>
                  </a:moveTo>
                  <a:cubicBezTo>
                    <a:pt x="1508041" y="3236699"/>
                    <a:pt x="2660566" y="3304326"/>
                    <a:pt x="3809281" y="3304326"/>
                  </a:cubicBezTo>
                  <a:cubicBezTo>
                    <a:pt x="5073249" y="3304326"/>
                    <a:pt x="6330549" y="3222411"/>
                    <a:pt x="7575467" y="3057628"/>
                  </a:cubicBezTo>
                  <a:cubicBezTo>
                    <a:pt x="7548797" y="3036674"/>
                    <a:pt x="7523079" y="3017624"/>
                    <a:pt x="7496409" y="2998574"/>
                  </a:cubicBezTo>
                  <a:cubicBezTo>
                    <a:pt x="7457357" y="2970951"/>
                    <a:pt x="7417352" y="2941424"/>
                    <a:pt x="7374489" y="2903324"/>
                  </a:cubicBezTo>
                  <a:cubicBezTo>
                    <a:pt x="7368774" y="2898561"/>
                    <a:pt x="7365917" y="2890941"/>
                    <a:pt x="7366869" y="2883321"/>
                  </a:cubicBezTo>
                  <a:cubicBezTo>
                    <a:pt x="7367822" y="2875701"/>
                    <a:pt x="7372584" y="2869034"/>
                    <a:pt x="7379252" y="2866176"/>
                  </a:cubicBezTo>
                  <a:cubicBezTo>
                    <a:pt x="7451642" y="2829028"/>
                    <a:pt x="7526889" y="2779499"/>
                    <a:pt x="7599279" y="2731874"/>
                  </a:cubicBezTo>
                  <a:cubicBezTo>
                    <a:pt x="7659286" y="2692821"/>
                    <a:pt x="7720247" y="2652816"/>
                    <a:pt x="7780254" y="2618526"/>
                  </a:cubicBezTo>
                  <a:cubicBezTo>
                    <a:pt x="7646904" y="2559471"/>
                    <a:pt x="7545939" y="2488034"/>
                    <a:pt x="7458309" y="2390878"/>
                  </a:cubicBezTo>
                  <a:cubicBezTo>
                    <a:pt x="7454499" y="2386116"/>
                    <a:pt x="7451642" y="2380401"/>
                    <a:pt x="7452594" y="2373734"/>
                  </a:cubicBezTo>
                  <a:cubicBezTo>
                    <a:pt x="7452594" y="2368019"/>
                    <a:pt x="7455452" y="2362303"/>
                    <a:pt x="7460214" y="2357541"/>
                  </a:cubicBezTo>
                  <a:cubicBezTo>
                    <a:pt x="7487836" y="2332776"/>
                    <a:pt x="7514507" y="2313726"/>
                    <a:pt x="7540224" y="2294676"/>
                  </a:cubicBezTo>
                  <a:cubicBezTo>
                    <a:pt x="7559274" y="2280389"/>
                    <a:pt x="7577372" y="2267053"/>
                    <a:pt x="7596422" y="2251814"/>
                  </a:cubicBezTo>
                  <a:cubicBezTo>
                    <a:pt x="7574514" y="2231811"/>
                    <a:pt x="7554511" y="2208951"/>
                    <a:pt x="7534509" y="2187996"/>
                  </a:cubicBezTo>
                  <a:cubicBezTo>
                    <a:pt x="7509744" y="2161326"/>
                    <a:pt x="7483074" y="2132751"/>
                    <a:pt x="7456404" y="2109891"/>
                  </a:cubicBezTo>
                  <a:cubicBezTo>
                    <a:pt x="7451642" y="2106081"/>
                    <a:pt x="7448784" y="2099414"/>
                    <a:pt x="7448784" y="2092746"/>
                  </a:cubicBezTo>
                  <a:cubicBezTo>
                    <a:pt x="7444022" y="1877481"/>
                    <a:pt x="7440211" y="1652691"/>
                    <a:pt x="7436402" y="1434568"/>
                  </a:cubicBezTo>
                  <a:cubicBezTo>
                    <a:pt x="7432592" y="1230734"/>
                    <a:pt x="7428782" y="1026899"/>
                    <a:pt x="7424972" y="828779"/>
                  </a:cubicBezTo>
                  <a:cubicBezTo>
                    <a:pt x="7375442" y="808776"/>
                    <a:pt x="7339247" y="779249"/>
                    <a:pt x="7304004" y="750674"/>
                  </a:cubicBezTo>
                  <a:cubicBezTo>
                    <a:pt x="7266857" y="720194"/>
                    <a:pt x="7231614" y="691619"/>
                    <a:pt x="7182084" y="675426"/>
                  </a:cubicBezTo>
                  <a:cubicBezTo>
                    <a:pt x="7171607" y="671616"/>
                    <a:pt x="7164939" y="662091"/>
                    <a:pt x="7165892" y="651613"/>
                  </a:cubicBezTo>
                  <a:cubicBezTo>
                    <a:pt x="7166844" y="641136"/>
                    <a:pt x="7175417" y="632563"/>
                    <a:pt x="7185894" y="630659"/>
                  </a:cubicBezTo>
                  <a:cubicBezTo>
                    <a:pt x="7258284" y="621134"/>
                    <a:pt x="7335436" y="606846"/>
                    <a:pt x="7409732" y="592559"/>
                  </a:cubicBezTo>
                  <a:cubicBezTo>
                    <a:pt x="7459261" y="583034"/>
                    <a:pt x="7509744" y="574461"/>
                    <a:pt x="7559274" y="565888"/>
                  </a:cubicBezTo>
                  <a:cubicBezTo>
                    <a:pt x="7505934" y="540171"/>
                    <a:pt x="7453547" y="514454"/>
                    <a:pt x="7402111" y="489688"/>
                  </a:cubicBezTo>
                  <a:cubicBezTo>
                    <a:pt x="7329722" y="453494"/>
                    <a:pt x="7254474" y="416346"/>
                    <a:pt x="7178274" y="382056"/>
                  </a:cubicBezTo>
                  <a:cubicBezTo>
                    <a:pt x="7171607" y="379198"/>
                    <a:pt x="7166844" y="372531"/>
                    <a:pt x="7164939" y="364911"/>
                  </a:cubicBezTo>
                  <a:cubicBezTo>
                    <a:pt x="7163986" y="357291"/>
                    <a:pt x="7165892" y="349671"/>
                    <a:pt x="7171607" y="344909"/>
                  </a:cubicBezTo>
                  <a:cubicBezTo>
                    <a:pt x="7223994" y="292521"/>
                    <a:pt x="7264952" y="235371"/>
                    <a:pt x="7304957" y="179173"/>
                  </a:cubicBezTo>
                  <a:cubicBezTo>
                    <a:pt x="7335436" y="136311"/>
                    <a:pt x="7365917" y="93448"/>
                    <a:pt x="7402111" y="51539"/>
                  </a:cubicBezTo>
                  <a:cubicBezTo>
                    <a:pt x="4982761" y="237276"/>
                    <a:pt x="2527216" y="262041"/>
                    <a:pt x="104056" y="123928"/>
                  </a:cubicBezTo>
                  <a:cubicBezTo>
                    <a:pt x="122154" y="151551"/>
                    <a:pt x="137394" y="180126"/>
                    <a:pt x="152634" y="207748"/>
                  </a:cubicBezTo>
                  <a:cubicBezTo>
                    <a:pt x="175494" y="249658"/>
                    <a:pt x="196449" y="289663"/>
                    <a:pt x="225976" y="324906"/>
                  </a:cubicBezTo>
                  <a:cubicBezTo>
                    <a:pt x="233596" y="334431"/>
                    <a:pt x="232644" y="347766"/>
                    <a:pt x="224071" y="356338"/>
                  </a:cubicBezTo>
                  <a:cubicBezTo>
                    <a:pt x="193591" y="385866"/>
                    <a:pt x="162159" y="424919"/>
                    <a:pt x="131679" y="462066"/>
                  </a:cubicBezTo>
                  <a:cubicBezTo>
                    <a:pt x="107866" y="491594"/>
                    <a:pt x="82149" y="522073"/>
                    <a:pt x="57384" y="548744"/>
                  </a:cubicBezTo>
                  <a:cubicBezTo>
                    <a:pt x="96436" y="571604"/>
                    <a:pt x="135489" y="601131"/>
                    <a:pt x="173589" y="629706"/>
                  </a:cubicBezTo>
                  <a:cubicBezTo>
                    <a:pt x="219309" y="663044"/>
                    <a:pt x="265981" y="698286"/>
                    <a:pt x="309796" y="721146"/>
                  </a:cubicBezTo>
                  <a:cubicBezTo>
                    <a:pt x="315511" y="724004"/>
                    <a:pt x="320274" y="729719"/>
                    <a:pt x="322179" y="736386"/>
                  </a:cubicBezTo>
                  <a:cubicBezTo>
                    <a:pt x="324084" y="743054"/>
                    <a:pt x="322179" y="749721"/>
                    <a:pt x="317416" y="755436"/>
                  </a:cubicBezTo>
                  <a:cubicBezTo>
                    <a:pt x="294556" y="784963"/>
                    <a:pt x="270744" y="822111"/>
                    <a:pt x="248836" y="858306"/>
                  </a:cubicBezTo>
                  <a:cubicBezTo>
                    <a:pt x="230739" y="886881"/>
                    <a:pt x="212641" y="916409"/>
                    <a:pt x="193591" y="943079"/>
                  </a:cubicBezTo>
                  <a:cubicBezTo>
                    <a:pt x="200259" y="945936"/>
                    <a:pt x="206926" y="949746"/>
                    <a:pt x="213594" y="952604"/>
                  </a:cubicBezTo>
                  <a:cubicBezTo>
                    <a:pt x="228834" y="959271"/>
                    <a:pt x="245026" y="966891"/>
                    <a:pt x="261219" y="976416"/>
                  </a:cubicBezTo>
                  <a:cubicBezTo>
                    <a:pt x="266934" y="980226"/>
                    <a:pt x="271696" y="985941"/>
                    <a:pt x="272649" y="993561"/>
                  </a:cubicBezTo>
                  <a:cubicBezTo>
                    <a:pt x="288841" y="1125959"/>
                    <a:pt x="303129" y="1254546"/>
                    <a:pt x="317416" y="1378371"/>
                  </a:cubicBezTo>
                  <a:cubicBezTo>
                    <a:pt x="331704" y="1502196"/>
                    <a:pt x="345991" y="1630784"/>
                    <a:pt x="362184" y="1763181"/>
                  </a:cubicBezTo>
                  <a:cubicBezTo>
                    <a:pt x="363136" y="1770801"/>
                    <a:pt x="360279" y="1778421"/>
                    <a:pt x="354564" y="1783184"/>
                  </a:cubicBezTo>
                  <a:cubicBezTo>
                    <a:pt x="313606" y="1820331"/>
                    <a:pt x="266934" y="1871766"/>
                    <a:pt x="222166" y="1920343"/>
                  </a:cubicBezTo>
                  <a:cubicBezTo>
                    <a:pt x="183114" y="1963206"/>
                    <a:pt x="143109" y="2007021"/>
                    <a:pt x="105961" y="2042264"/>
                  </a:cubicBezTo>
                  <a:cubicBezTo>
                    <a:pt x="136441" y="2068934"/>
                    <a:pt x="169779" y="2099414"/>
                    <a:pt x="202164" y="2128941"/>
                  </a:cubicBezTo>
                  <a:cubicBezTo>
                    <a:pt x="241216" y="2165136"/>
                    <a:pt x="281221" y="2201331"/>
                    <a:pt x="315511" y="2230859"/>
                  </a:cubicBezTo>
                  <a:cubicBezTo>
                    <a:pt x="324084" y="2238478"/>
                    <a:pt x="325989" y="2250861"/>
                    <a:pt x="320274" y="2260386"/>
                  </a:cubicBezTo>
                  <a:cubicBezTo>
                    <a:pt x="291699" y="2309916"/>
                    <a:pt x="265029" y="2358494"/>
                    <a:pt x="240264" y="2405166"/>
                  </a:cubicBezTo>
                  <a:cubicBezTo>
                    <a:pt x="218356" y="2446124"/>
                    <a:pt x="195496" y="2488034"/>
                    <a:pt x="170731" y="2530896"/>
                  </a:cubicBezTo>
                  <a:cubicBezTo>
                    <a:pt x="188829" y="2540421"/>
                    <a:pt x="205021" y="2548994"/>
                    <a:pt x="221214" y="2557566"/>
                  </a:cubicBezTo>
                  <a:cubicBezTo>
                    <a:pt x="243121" y="2568996"/>
                    <a:pt x="265029" y="2581378"/>
                    <a:pt x="291699" y="2593761"/>
                  </a:cubicBezTo>
                  <a:cubicBezTo>
                    <a:pt x="297414" y="2596619"/>
                    <a:pt x="302176" y="2602334"/>
                    <a:pt x="304081" y="2608049"/>
                  </a:cubicBezTo>
                  <a:cubicBezTo>
                    <a:pt x="344086" y="2750924"/>
                    <a:pt x="349801" y="2907134"/>
                    <a:pt x="356469" y="3056676"/>
                  </a:cubicBezTo>
                  <a:cubicBezTo>
                    <a:pt x="356469" y="3071916"/>
                    <a:pt x="357421" y="3086203"/>
                    <a:pt x="358374" y="3100491"/>
                  </a:cubicBezTo>
                  <a:close/>
                </a:path>
              </a:pathLst>
            </a:custGeom>
            <a:solidFill>
              <a:srgbClr val="454E5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C129F92C-5D3A-44F3-9527-6D98EFE6C09E}"/>
              </a:ext>
            </a:extLst>
          </p:cNvPr>
          <p:cNvSpPr txBox="1"/>
          <p:nvPr/>
        </p:nvSpPr>
        <p:spPr>
          <a:xfrm>
            <a:off x="6858001" y="2149193"/>
            <a:ext cx="46196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600" b="1" dirty="0">
                <a:solidFill>
                  <a:srgbClr val="002060"/>
                </a:solidFill>
                <a:latin typeface="Calibri" panose="020F0502020204030204"/>
              </a:rPr>
              <a:t>Bạn gà mơ thấy một cái cây màu đỏ tía buồn bã nên hỏi “ Bạn làm sao thế?”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4" name="Wave 23">
            <a:extLst>
              <a:ext uri="{FF2B5EF4-FFF2-40B4-BE49-F238E27FC236}">
                <a16:creationId xmlns:a16="http://schemas.microsoft.com/office/drawing/2014/main" id="{BD0C355E-C5A8-4B37-9F51-9A33647783FC}"/>
              </a:ext>
            </a:extLst>
          </p:cNvPr>
          <p:cNvSpPr/>
          <p:nvPr/>
        </p:nvSpPr>
        <p:spPr>
          <a:xfrm>
            <a:off x="2571890" y="191384"/>
            <a:ext cx="7435433" cy="1376107"/>
          </a:xfrm>
          <a:prstGeom prst="wave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Nội</a:t>
            </a:r>
            <a:r>
              <a:rPr kumimoji="0" lang="en-US" sz="7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dung</a:t>
            </a:r>
            <a:endParaRPr kumimoji="0" lang="en-US" sz="7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Picture 24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1FB9C2A8-D21B-4ADC-AE4A-637CA1A6D6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43754" y="0"/>
            <a:ext cx="1650939" cy="1650941"/>
          </a:xfrm>
          <a:prstGeom prst="rect">
            <a:avLst/>
          </a:prstGeom>
        </p:spPr>
      </p:pic>
      <p:pic>
        <p:nvPicPr>
          <p:cNvPr id="26" name="Picture 25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A4891A35-1B3F-458C-8D30-6F6D54E04E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296" y="0"/>
            <a:ext cx="1650939" cy="165094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CAB8AA5-CE44-4E41-B97C-70B5D7F9D4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5824" y="2128837"/>
            <a:ext cx="5130883" cy="3186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0712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ình chữ nhật: Góc Tròn 1">
            <a:extLst>
              <a:ext uri="{FF2B5EF4-FFF2-40B4-BE49-F238E27FC236}">
                <a16:creationId xmlns:a16="http://schemas.microsoft.com/office/drawing/2014/main" id="{D634F29B-8BD2-8006-E5EF-0F7CE82EFD48}"/>
              </a:ext>
            </a:extLst>
          </p:cNvPr>
          <p:cNvSpPr/>
          <p:nvPr/>
        </p:nvSpPr>
        <p:spPr>
          <a:xfrm>
            <a:off x="231819" y="533400"/>
            <a:ext cx="11848563" cy="6324600"/>
          </a:xfrm>
          <a:prstGeom prst="roundRect">
            <a:avLst/>
          </a:prstGeom>
          <a:solidFill>
            <a:srgbClr val="FFFFFF"/>
          </a:solidFill>
          <a:ln w="38100">
            <a:solidFill>
              <a:srgbClr val="002060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EF8D48-4125-4354-B2F2-81E40D12D1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037" y="1681162"/>
            <a:ext cx="5967729" cy="3567113"/>
          </a:xfrm>
          <a:prstGeom prst="rect">
            <a:avLst/>
          </a:prstGeom>
        </p:spPr>
      </p:pic>
      <p:grpSp>
        <p:nvGrpSpPr>
          <p:cNvPr id="20" name="Nhóm 31">
            <a:extLst>
              <a:ext uri="{FF2B5EF4-FFF2-40B4-BE49-F238E27FC236}">
                <a16:creationId xmlns:a16="http://schemas.microsoft.com/office/drawing/2014/main" id="{218D188F-6B20-4F18-B0D1-18735EB0778F}"/>
              </a:ext>
            </a:extLst>
          </p:cNvPr>
          <p:cNvGrpSpPr/>
          <p:nvPr/>
        </p:nvGrpSpPr>
        <p:grpSpPr>
          <a:xfrm>
            <a:off x="6391275" y="1957394"/>
            <a:ext cx="5695949" cy="2730135"/>
            <a:chOff x="1922830" y="773002"/>
            <a:chExt cx="5379733" cy="1645358"/>
          </a:xfrm>
        </p:grpSpPr>
        <p:sp>
          <p:nvSpPr>
            <p:cNvPr id="21" name="Freeform: Shape 34">
              <a:extLst>
                <a:ext uri="{FF2B5EF4-FFF2-40B4-BE49-F238E27FC236}">
                  <a16:creationId xmlns:a16="http://schemas.microsoft.com/office/drawing/2014/main" id="{D2D78F49-28F0-4B7F-82F1-75978D7C0209}"/>
                </a:ext>
              </a:extLst>
            </p:cNvPr>
            <p:cNvSpPr/>
            <p:nvPr/>
          </p:nvSpPr>
          <p:spPr>
            <a:xfrm>
              <a:off x="1938636" y="784277"/>
              <a:ext cx="5346325" cy="1622886"/>
            </a:xfrm>
            <a:custGeom>
              <a:avLst/>
              <a:gdLst>
                <a:gd name="connsiteX0" fmla="*/ 7366635 w 7811452"/>
                <a:gd name="connsiteY0" fmla="*/ 2863215 h 3305231"/>
                <a:gd name="connsiteX1" fmla="*/ 7606665 w 7811452"/>
                <a:gd name="connsiteY1" fmla="*/ 3050858 h 3305231"/>
                <a:gd name="connsiteX2" fmla="*/ 313373 w 7811452"/>
                <a:gd name="connsiteY2" fmla="*/ 3098483 h 3305231"/>
                <a:gd name="connsiteX3" fmla="*/ 260033 w 7811452"/>
                <a:gd name="connsiteY3" fmla="*/ 2592705 h 3305231"/>
                <a:gd name="connsiteX4" fmla="*/ 118110 w 7811452"/>
                <a:gd name="connsiteY4" fmla="*/ 2519363 h 3305231"/>
                <a:gd name="connsiteX5" fmla="*/ 280035 w 7811452"/>
                <a:gd name="connsiteY5" fmla="*/ 2226945 h 3305231"/>
                <a:gd name="connsiteX6" fmla="*/ 50483 w 7811452"/>
                <a:gd name="connsiteY6" fmla="*/ 2021205 h 3305231"/>
                <a:gd name="connsiteX7" fmla="*/ 318135 w 7811452"/>
                <a:gd name="connsiteY7" fmla="*/ 1744028 h 3305231"/>
                <a:gd name="connsiteX8" fmla="*/ 228600 w 7811452"/>
                <a:gd name="connsiteY8" fmla="*/ 974408 h 3305231"/>
                <a:gd name="connsiteX9" fmla="*/ 138113 w 7811452"/>
                <a:gd name="connsiteY9" fmla="*/ 928687 h 3305231"/>
                <a:gd name="connsiteX10" fmla="*/ 279083 w 7811452"/>
                <a:gd name="connsiteY10" fmla="*/ 719137 h 3305231"/>
                <a:gd name="connsiteX11" fmla="*/ 0 w 7811452"/>
                <a:gd name="connsiteY11" fmla="*/ 532448 h 3305231"/>
                <a:gd name="connsiteX12" fmla="*/ 187643 w 7811452"/>
                <a:gd name="connsiteY12" fmla="*/ 318135 h 3305231"/>
                <a:gd name="connsiteX13" fmla="*/ 35243 w 7811452"/>
                <a:gd name="connsiteY13" fmla="*/ 76200 h 3305231"/>
                <a:gd name="connsiteX14" fmla="*/ 7439025 w 7811452"/>
                <a:gd name="connsiteY14" fmla="*/ 0 h 3305231"/>
                <a:gd name="connsiteX15" fmla="*/ 7167563 w 7811452"/>
                <a:gd name="connsiteY15" fmla="*/ 337185 h 3305231"/>
                <a:gd name="connsiteX16" fmla="*/ 7617143 w 7811452"/>
                <a:gd name="connsiteY16" fmla="*/ 554355 h 3305231"/>
                <a:gd name="connsiteX17" fmla="*/ 7167563 w 7811452"/>
                <a:gd name="connsiteY17" fmla="*/ 630555 h 3305231"/>
                <a:gd name="connsiteX18" fmla="*/ 7425690 w 7811452"/>
                <a:gd name="connsiteY18" fmla="*/ 789623 h 3305231"/>
                <a:gd name="connsiteX19" fmla="*/ 7450455 w 7811452"/>
                <a:gd name="connsiteY19" fmla="*/ 2069783 h 3305231"/>
                <a:gd name="connsiteX20" fmla="*/ 7610475 w 7811452"/>
                <a:gd name="connsiteY20" fmla="*/ 2229803 h 3305231"/>
                <a:gd name="connsiteX21" fmla="*/ 7454265 w 7811452"/>
                <a:gd name="connsiteY21" fmla="*/ 2352675 h 3305231"/>
                <a:gd name="connsiteX22" fmla="*/ 7811453 w 7811452"/>
                <a:gd name="connsiteY22" fmla="*/ 2592705 h 3305231"/>
                <a:gd name="connsiteX23" fmla="*/ 7366635 w 7811452"/>
                <a:gd name="connsiteY23" fmla="*/ 2863215 h 3305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811452" h="3305231">
                  <a:moveTo>
                    <a:pt x="7366635" y="2863215"/>
                  </a:moveTo>
                  <a:cubicBezTo>
                    <a:pt x="7450455" y="2938463"/>
                    <a:pt x="7522845" y="2975610"/>
                    <a:pt x="7606665" y="3050858"/>
                  </a:cubicBezTo>
                  <a:cubicBezTo>
                    <a:pt x="5185410" y="3375660"/>
                    <a:pt x="2739390" y="3387090"/>
                    <a:pt x="313373" y="3098483"/>
                  </a:cubicBezTo>
                  <a:cubicBezTo>
                    <a:pt x="305753" y="2931795"/>
                    <a:pt x="303848" y="2753678"/>
                    <a:pt x="260033" y="2592705"/>
                  </a:cubicBezTo>
                  <a:cubicBezTo>
                    <a:pt x="207645" y="2566988"/>
                    <a:pt x="170498" y="2545080"/>
                    <a:pt x="118110" y="2519363"/>
                  </a:cubicBezTo>
                  <a:cubicBezTo>
                    <a:pt x="176213" y="2419350"/>
                    <a:pt x="221933" y="2326958"/>
                    <a:pt x="280035" y="2226945"/>
                  </a:cubicBezTo>
                  <a:cubicBezTo>
                    <a:pt x="210503" y="2168843"/>
                    <a:pt x="120015" y="2080260"/>
                    <a:pt x="50483" y="2021205"/>
                  </a:cubicBezTo>
                  <a:cubicBezTo>
                    <a:pt x="133350" y="1945005"/>
                    <a:pt x="235267" y="1820228"/>
                    <a:pt x="318135" y="1744028"/>
                  </a:cubicBezTo>
                  <a:cubicBezTo>
                    <a:pt x="284798" y="1479233"/>
                    <a:pt x="261938" y="1238250"/>
                    <a:pt x="228600" y="974408"/>
                  </a:cubicBezTo>
                  <a:cubicBezTo>
                    <a:pt x="198120" y="956310"/>
                    <a:pt x="169545" y="946785"/>
                    <a:pt x="138113" y="928687"/>
                  </a:cubicBezTo>
                  <a:cubicBezTo>
                    <a:pt x="185738" y="867728"/>
                    <a:pt x="230505" y="781050"/>
                    <a:pt x="279083" y="719137"/>
                  </a:cubicBezTo>
                  <a:cubicBezTo>
                    <a:pt x="187643" y="672465"/>
                    <a:pt x="91440" y="579120"/>
                    <a:pt x="0" y="532448"/>
                  </a:cubicBezTo>
                  <a:cubicBezTo>
                    <a:pt x="61913" y="471487"/>
                    <a:pt x="125730" y="379095"/>
                    <a:pt x="187643" y="318135"/>
                  </a:cubicBezTo>
                  <a:cubicBezTo>
                    <a:pt x="124778" y="243840"/>
                    <a:pt x="97155" y="150495"/>
                    <a:pt x="35243" y="76200"/>
                  </a:cubicBezTo>
                  <a:cubicBezTo>
                    <a:pt x="2501265" y="219075"/>
                    <a:pt x="4976813" y="194310"/>
                    <a:pt x="7439025" y="0"/>
                  </a:cubicBezTo>
                  <a:cubicBezTo>
                    <a:pt x="7332345" y="106680"/>
                    <a:pt x="7275195" y="230505"/>
                    <a:pt x="7167563" y="337185"/>
                  </a:cubicBezTo>
                  <a:cubicBezTo>
                    <a:pt x="7319963" y="406718"/>
                    <a:pt x="7464743" y="483870"/>
                    <a:pt x="7617143" y="554355"/>
                  </a:cubicBezTo>
                  <a:cubicBezTo>
                    <a:pt x="7472363" y="574358"/>
                    <a:pt x="7312343" y="610553"/>
                    <a:pt x="7167563" y="630555"/>
                  </a:cubicBezTo>
                  <a:cubicBezTo>
                    <a:pt x="7275195" y="665798"/>
                    <a:pt x="7318058" y="754380"/>
                    <a:pt x="7425690" y="789623"/>
                  </a:cubicBezTo>
                  <a:cubicBezTo>
                    <a:pt x="7434263" y="1207770"/>
                    <a:pt x="7441883" y="1651635"/>
                    <a:pt x="7450455" y="2069783"/>
                  </a:cubicBezTo>
                  <a:cubicBezTo>
                    <a:pt x="7506653" y="2117408"/>
                    <a:pt x="7554278" y="2182178"/>
                    <a:pt x="7610475" y="2229803"/>
                  </a:cubicBezTo>
                  <a:cubicBezTo>
                    <a:pt x="7557135" y="2277428"/>
                    <a:pt x="7508558" y="2304098"/>
                    <a:pt x="7454265" y="2352675"/>
                  </a:cubicBezTo>
                  <a:cubicBezTo>
                    <a:pt x="7556183" y="2465070"/>
                    <a:pt x="7670483" y="2536508"/>
                    <a:pt x="7811453" y="2592705"/>
                  </a:cubicBezTo>
                  <a:cubicBezTo>
                    <a:pt x="7664768" y="2667000"/>
                    <a:pt x="7512368" y="2787968"/>
                    <a:pt x="7366635" y="2863215"/>
                  </a:cubicBezTo>
                  <a:close/>
                </a:path>
              </a:pathLst>
            </a:custGeom>
            <a:solidFill>
              <a:srgbClr val="FDF5A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2" name="Freeform: Shape 35">
              <a:extLst>
                <a:ext uri="{FF2B5EF4-FFF2-40B4-BE49-F238E27FC236}">
                  <a16:creationId xmlns:a16="http://schemas.microsoft.com/office/drawing/2014/main" id="{37112483-FB6B-4290-9B7F-82DE906A7BF2}"/>
                </a:ext>
              </a:extLst>
            </p:cNvPr>
            <p:cNvSpPr/>
            <p:nvPr/>
          </p:nvSpPr>
          <p:spPr>
            <a:xfrm>
              <a:off x="1922830" y="773002"/>
              <a:ext cx="5379733" cy="1645358"/>
            </a:xfrm>
            <a:custGeom>
              <a:avLst/>
              <a:gdLst>
                <a:gd name="connsiteX0" fmla="*/ 3809281 w 7860264"/>
                <a:gd name="connsiteY0" fmla="*/ 3350999 h 3350998"/>
                <a:gd name="connsiteX1" fmla="*/ 333609 w 7860264"/>
                <a:gd name="connsiteY1" fmla="*/ 3144306 h 3350998"/>
                <a:gd name="connsiteX2" fmla="*/ 313606 w 7860264"/>
                <a:gd name="connsiteY2" fmla="*/ 3122399 h 3350998"/>
                <a:gd name="connsiteX3" fmla="*/ 310749 w 7860264"/>
                <a:gd name="connsiteY3" fmla="*/ 3060486 h 3350998"/>
                <a:gd name="connsiteX4" fmla="*/ 263124 w 7860264"/>
                <a:gd name="connsiteY4" fmla="*/ 2631861 h 3350998"/>
                <a:gd name="connsiteX5" fmla="*/ 201211 w 7860264"/>
                <a:gd name="connsiteY5" fmla="*/ 2599476 h 3350998"/>
                <a:gd name="connsiteX6" fmla="*/ 130726 w 7860264"/>
                <a:gd name="connsiteY6" fmla="*/ 2562328 h 3350998"/>
                <a:gd name="connsiteX7" fmla="*/ 118344 w 7860264"/>
                <a:gd name="connsiteY7" fmla="*/ 2548041 h 3350998"/>
                <a:gd name="connsiteX8" fmla="*/ 120249 w 7860264"/>
                <a:gd name="connsiteY8" fmla="*/ 2529944 h 3350998"/>
                <a:gd name="connsiteX9" fmla="*/ 201211 w 7860264"/>
                <a:gd name="connsiteY9" fmla="*/ 2384211 h 3350998"/>
                <a:gd name="connsiteX10" fmla="*/ 272649 w 7860264"/>
                <a:gd name="connsiteY10" fmla="*/ 2254671 h 3350998"/>
                <a:gd name="connsiteX11" fmla="*/ 172636 w 7860264"/>
                <a:gd name="connsiteY11" fmla="*/ 2164184 h 3350998"/>
                <a:gd name="connsiteX12" fmla="*/ 58336 w 7860264"/>
                <a:gd name="connsiteY12" fmla="*/ 2061314 h 3350998"/>
                <a:gd name="connsiteX13" fmla="*/ 49764 w 7860264"/>
                <a:gd name="connsiteY13" fmla="*/ 2044168 h 3350998"/>
                <a:gd name="connsiteX14" fmla="*/ 57384 w 7860264"/>
                <a:gd name="connsiteY14" fmla="*/ 2027024 h 3350998"/>
                <a:gd name="connsiteX15" fmla="*/ 189781 w 7860264"/>
                <a:gd name="connsiteY15" fmla="*/ 1889864 h 3350998"/>
                <a:gd name="connsiteX16" fmla="*/ 316464 w 7860264"/>
                <a:gd name="connsiteY16" fmla="*/ 1757466 h 3350998"/>
                <a:gd name="connsiteX17" fmla="*/ 273601 w 7860264"/>
                <a:gd name="connsiteY17" fmla="*/ 1384086 h 3350998"/>
                <a:gd name="connsiteX18" fmla="*/ 230739 w 7860264"/>
                <a:gd name="connsiteY18" fmla="*/ 1010706 h 3350998"/>
                <a:gd name="connsiteX19" fmla="*/ 197401 w 7860264"/>
                <a:gd name="connsiteY19" fmla="*/ 994513 h 3350998"/>
                <a:gd name="connsiteX20" fmla="*/ 149776 w 7860264"/>
                <a:gd name="connsiteY20" fmla="*/ 970701 h 3350998"/>
                <a:gd name="connsiteX21" fmla="*/ 139299 w 7860264"/>
                <a:gd name="connsiteY21" fmla="*/ 955461 h 3350998"/>
                <a:gd name="connsiteX22" fmla="*/ 144061 w 7860264"/>
                <a:gd name="connsiteY22" fmla="*/ 937363 h 3350998"/>
                <a:gd name="connsiteX23" fmla="*/ 212641 w 7860264"/>
                <a:gd name="connsiteY23" fmla="*/ 834493 h 3350998"/>
                <a:gd name="connsiteX24" fmla="*/ 267886 w 7860264"/>
                <a:gd name="connsiteY24" fmla="*/ 749721 h 3350998"/>
                <a:gd name="connsiteX25" fmla="*/ 148824 w 7860264"/>
                <a:gd name="connsiteY25" fmla="*/ 667806 h 3350998"/>
                <a:gd name="connsiteX26" fmla="*/ 12616 w 7860264"/>
                <a:gd name="connsiteY26" fmla="*/ 576366 h 3350998"/>
                <a:gd name="connsiteX27" fmla="*/ 234 w 7860264"/>
                <a:gd name="connsiteY27" fmla="*/ 559221 h 3350998"/>
                <a:gd name="connsiteX28" fmla="*/ 6901 w 7860264"/>
                <a:gd name="connsiteY28" fmla="*/ 539219 h 3350998"/>
                <a:gd name="connsiteX29" fmla="*/ 99294 w 7860264"/>
                <a:gd name="connsiteY29" fmla="*/ 433491 h 3350998"/>
                <a:gd name="connsiteX30" fmla="*/ 180256 w 7860264"/>
                <a:gd name="connsiteY30" fmla="*/ 339194 h 3350998"/>
                <a:gd name="connsiteX31" fmla="*/ 114534 w 7860264"/>
                <a:gd name="connsiteY31" fmla="*/ 230608 h 3350998"/>
                <a:gd name="connsiteX32" fmla="*/ 41191 w 7860264"/>
                <a:gd name="connsiteY32" fmla="*/ 113451 h 3350998"/>
                <a:gd name="connsiteX33" fmla="*/ 38334 w 7860264"/>
                <a:gd name="connsiteY33" fmla="*/ 88686 h 3350998"/>
                <a:gd name="connsiteX34" fmla="*/ 60241 w 7860264"/>
                <a:gd name="connsiteY34" fmla="*/ 76303 h 3350998"/>
                <a:gd name="connsiteX35" fmla="*/ 7461167 w 7860264"/>
                <a:gd name="connsiteY35" fmla="*/ 103 h 3350998"/>
                <a:gd name="connsiteX36" fmla="*/ 7484027 w 7860264"/>
                <a:gd name="connsiteY36" fmla="*/ 13438 h 3350998"/>
                <a:gd name="connsiteX37" fmla="*/ 7479264 w 7860264"/>
                <a:gd name="connsiteY37" fmla="*/ 39156 h 3350998"/>
                <a:gd name="connsiteX38" fmla="*/ 7345914 w 7860264"/>
                <a:gd name="connsiteY38" fmla="*/ 204891 h 3350998"/>
                <a:gd name="connsiteX39" fmla="*/ 7230661 w 7860264"/>
                <a:gd name="connsiteY39" fmla="*/ 352529 h 3350998"/>
                <a:gd name="connsiteX40" fmla="*/ 7425924 w 7860264"/>
                <a:gd name="connsiteY40" fmla="*/ 447779 h 3350998"/>
                <a:gd name="connsiteX41" fmla="*/ 7650714 w 7860264"/>
                <a:gd name="connsiteY41" fmla="*/ 556363 h 3350998"/>
                <a:gd name="connsiteX42" fmla="*/ 7664049 w 7860264"/>
                <a:gd name="connsiteY42" fmla="*/ 581129 h 3350998"/>
                <a:gd name="connsiteX43" fmla="*/ 7644047 w 7860264"/>
                <a:gd name="connsiteY43" fmla="*/ 600179 h 3350998"/>
                <a:gd name="connsiteX44" fmla="*/ 7421161 w 7860264"/>
                <a:gd name="connsiteY44" fmla="*/ 638279 h 3350998"/>
                <a:gd name="connsiteX45" fmla="*/ 7268761 w 7860264"/>
                <a:gd name="connsiteY45" fmla="*/ 664949 h 3350998"/>
                <a:gd name="connsiteX46" fmla="*/ 7335436 w 7860264"/>
                <a:gd name="connsiteY46" fmla="*/ 714479 h 3350998"/>
                <a:gd name="connsiteX47" fmla="*/ 7457357 w 7860264"/>
                <a:gd name="connsiteY47" fmla="*/ 789726 h 3350998"/>
                <a:gd name="connsiteX48" fmla="*/ 7473549 w 7860264"/>
                <a:gd name="connsiteY48" fmla="*/ 811634 h 3350998"/>
                <a:gd name="connsiteX49" fmla="*/ 7484979 w 7860264"/>
                <a:gd name="connsiteY49" fmla="*/ 1433616 h 3350998"/>
                <a:gd name="connsiteX50" fmla="*/ 7497361 w 7860264"/>
                <a:gd name="connsiteY50" fmla="*/ 2081316 h 3350998"/>
                <a:gd name="connsiteX51" fmla="*/ 7571657 w 7860264"/>
                <a:gd name="connsiteY51" fmla="*/ 2156564 h 3350998"/>
                <a:gd name="connsiteX52" fmla="*/ 7649761 w 7860264"/>
                <a:gd name="connsiteY52" fmla="*/ 2234669 h 3350998"/>
                <a:gd name="connsiteX53" fmla="*/ 7658334 w 7860264"/>
                <a:gd name="connsiteY53" fmla="*/ 2251814 h 3350998"/>
                <a:gd name="connsiteX54" fmla="*/ 7650714 w 7860264"/>
                <a:gd name="connsiteY54" fmla="*/ 2268959 h 3350998"/>
                <a:gd name="connsiteX55" fmla="*/ 7570704 w 7860264"/>
                <a:gd name="connsiteY55" fmla="*/ 2331824 h 3350998"/>
                <a:gd name="connsiteX56" fmla="*/ 7512602 w 7860264"/>
                <a:gd name="connsiteY56" fmla="*/ 2376591 h 3350998"/>
                <a:gd name="connsiteX57" fmla="*/ 7845977 w 7860264"/>
                <a:gd name="connsiteY57" fmla="*/ 2593761 h 3350998"/>
                <a:gd name="connsiteX58" fmla="*/ 7860264 w 7860264"/>
                <a:gd name="connsiteY58" fmla="*/ 2613764 h 3350998"/>
                <a:gd name="connsiteX59" fmla="*/ 7847882 w 7860264"/>
                <a:gd name="connsiteY59" fmla="*/ 2635671 h 3350998"/>
                <a:gd name="connsiteX60" fmla="*/ 7627854 w 7860264"/>
                <a:gd name="connsiteY60" fmla="*/ 2769974 h 3350998"/>
                <a:gd name="connsiteX61" fmla="*/ 7433544 w 7860264"/>
                <a:gd name="connsiteY61" fmla="*/ 2890941 h 3350998"/>
                <a:gd name="connsiteX62" fmla="*/ 7525936 w 7860264"/>
                <a:gd name="connsiteY62" fmla="*/ 2961426 h 3350998"/>
                <a:gd name="connsiteX63" fmla="*/ 7647857 w 7860264"/>
                <a:gd name="connsiteY63" fmla="*/ 3056676 h 3350998"/>
                <a:gd name="connsiteX64" fmla="*/ 7654524 w 7860264"/>
                <a:gd name="connsiteY64" fmla="*/ 3080489 h 3350998"/>
                <a:gd name="connsiteX65" fmla="*/ 7635474 w 7860264"/>
                <a:gd name="connsiteY65" fmla="*/ 3096681 h 3350998"/>
                <a:gd name="connsiteX66" fmla="*/ 3809281 w 7860264"/>
                <a:gd name="connsiteY66" fmla="*/ 3350999 h 3350998"/>
                <a:gd name="connsiteX67" fmla="*/ 358374 w 7860264"/>
                <a:gd name="connsiteY67" fmla="*/ 3100491 h 3350998"/>
                <a:gd name="connsiteX68" fmla="*/ 3809281 w 7860264"/>
                <a:gd name="connsiteY68" fmla="*/ 3304326 h 3350998"/>
                <a:gd name="connsiteX69" fmla="*/ 7575467 w 7860264"/>
                <a:gd name="connsiteY69" fmla="*/ 3057628 h 3350998"/>
                <a:gd name="connsiteX70" fmla="*/ 7496409 w 7860264"/>
                <a:gd name="connsiteY70" fmla="*/ 2998574 h 3350998"/>
                <a:gd name="connsiteX71" fmla="*/ 7374489 w 7860264"/>
                <a:gd name="connsiteY71" fmla="*/ 2903324 h 3350998"/>
                <a:gd name="connsiteX72" fmla="*/ 7366869 w 7860264"/>
                <a:gd name="connsiteY72" fmla="*/ 2883321 h 3350998"/>
                <a:gd name="connsiteX73" fmla="*/ 7379252 w 7860264"/>
                <a:gd name="connsiteY73" fmla="*/ 2866176 h 3350998"/>
                <a:gd name="connsiteX74" fmla="*/ 7599279 w 7860264"/>
                <a:gd name="connsiteY74" fmla="*/ 2731874 h 3350998"/>
                <a:gd name="connsiteX75" fmla="*/ 7780254 w 7860264"/>
                <a:gd name="connsiteY75" fmla="*/ 2618526 h 3350998"/>
                <a:gd name="connsiteX76" fmla="*/ 7458309 w 7860264"/>
                <a:gd name="connsiteY76" fmla="*/ 2390878 h 3350998"/>
                <a:gd name="connsiteX77" fmla="*/ 7452594 w 7860264"/>
                <a:gd name="connsiteY77" fmla="*/ 2373734 h 3350998"/>
                <a:gd name="connsiteX78" fmla="*/ 7460214 w 7860264"/>
                <a:gd name="connsiteY78" fmla="*/ 2357541 h 3350998"/>
                <a:gd name="connsiteX79" fmla="*/ 7540224 w 7860264"/>
                <a:gd name="connsiteY79" fmla="*/ 2294676 h 3350998"/>
                <a:gd name="connsiteX80" fmla="*/ 7596422 w 7860264"/>
                <a:gd name="connsiteY80" fmla="*/ 2251814 h 3350998"/>
                <a:gd name="connsiteX81" fmla="*/ 7534509 w 7860264"/>
                <a:gd name="connsiteY81" fmla="*/ 2187996 h 3350998"/>
                <a:gd name="connsiteX82" fmla="*/ 7456404 w 7860264"/>
                <a:gd name="connsiteY82" fmla="*/ 2109891 h 3350998"/>
                <a:gd name="connsiteX83" fmla="*/ 7448784 w 7860264"/>
                <a:gd name="connsiteY83" fmla="*/ 2092746 h 3350998"/>
                <a:gd name="connsiteX84" fmla="*/ 7436402 w 7860264"/>
                <a:gd name="connsiteY84" fmla="*/ 1434568 h 3350998"/>
                <a:gd name="connsiteX85" fmla="*/ 7424972 w 7860264"/>
                <a:gd name="connsiteY85" fmla="*/ 828779 h 3350998"/>
                <a:gd name="connsiteX86" fmla="*/ 7304004 w 7860264"/>
                <a:gd name="connsiteY86" fmla="*/ 750674 h 3350998"/>
                <a:gd name="connsiteX87" fmla="*/ 7182084 w 7860264"/>
                <a:gd name="connsiteY87" fmla="*/ 675426 h 3350998"/>
                <a:gd name="connsiteX88" fmla="*/ 7165892 w 7860264"/>
                <a:gd name="connsiteY88" fmla="*/ 651613 h 3350998"/>
                <a:gd name="connsiteX89" fmla="*/ 7185894 w 7860264"/>
                <a:gd name="connsiteY89" fmla="*/ 630659 h 3350998"/>
                <a:gd name="connsiteX90" fmla="*/ 7409732 w 7860264"/>
                <a:gd name="connsiteY90" fmla="*/ 592559 h 3350998"/>
                <a:gd name="connsiteX91" fmla="*/ 7559274 w 7860264"/>
                <a:gd name="connsiteY91" fmla="*/ 565888 h 3350998"/>
                <a:gd name="connsiteX92" fmla="*/ 7402111 w 7860264"/>
                <a:gd name="connsiteY92" fmla="*/ 489688 h 3350998"/>
                <a:gd name="connsiteX93" fmla="*/ 7178274 w 7860264"/>
                <a:gd name="connsiteY93" fmla="*/ 382056 h 3350998"/>
                <a:gd name="connsiteX94" fmla="*/ 7164939 w 7860264"/>
                <a:gd name="connsiteY94" fmla="*/ 364911 h 3350998"/>
                <a:gd name="connsiteX95" fmla="*/ 7171607 w 7860264"/>
                <a:gd name="connsiteY95" fmla="*/ 344909 h 3350998"/>
                <a:gd name="connsiteX96" fmla="*/ 7304957 w 7860264"/>
                <a:gd name="connsiteY96" fmla="*/ 179173 h 3350998"/>
                <a:gd name="connsiteX97" fmla="*/ 7402111 w 7860264"/>
                <a:gd name="connsiteY97" fmla="*/ 51539 h 3350998"/>
                <a:gd name="connsiteX98" fmla="*/ 104056 w 7860264"/>
                <a:gd name="connsiteY98" fmla="*/ 123928 h 3350998"/>
                <a:gd name="connsiteX99" fmla="*/ 152634 w 7860264"/>
                <a:gd name="connsiteY99" fmla="*/ 207748 h 3350998"/>
                <a:gd name="connsiteX100" fmla="*/ 225976 w 7860264"/>
                <a:gd name="connsiteY100" fmla="*/ 324906 h 3350998"/>
                <a:gd name="connsiteX101" fmla="*/ 224071 w 7860264"/>
                <a:gd name="connsiteY101" fmla="*/ 356338 h 3350998"/>
                <a:gd name="connsiteX102" fmla="*/ 131679 w 7860264"/>
                <a:gd name="connsiteY102" fmla="*/ 462066 h 3350998"/>
                <a:gd name="connsiteX103" fmla="*/ 57384 w 7860264"/>
                <a:gd name="connsiteY103" fmla="*/ 548744 h 3350998"/>
                <a:gd name="connsiteX104" fmla="*/ 173589 w 7860264"/>
                <a:gd name="connsiteY104" fmla="*/ 629706 h 3350998"/>
                <a:gd name="connsiteX105" fmla="*/ 309796 w 7860264"/>
                <a:gd name="connsiteY105" fmla="*/ 721146 h 3350998"/>
                <a:gd name="connsiteX106" fmla="*/ 322179 w 7860264"/>
                <a:gd name="connsiteY106" fmla="*/ 736386 h 3350998"/>
                <a:gd name="connsiteX107" fmla="*/ 317416 w 7860264"/>
                <a:gd name="connsiteY107" fmla="*/ 755436 h 3350998"/>
                <a:gd name="connsiteX108" fmla="*/ 248836 w 7860264"/>
                <a:gd name="connsiteY108" fmla="*/ 858306 h 3350998"/>
                <a:gd name="connsiteX109" fmla="*/ 193591 w 7860264"/>
                <a:gd name="connsiteY109" fmla="*/ 943079 h 3350998"/>
                <a:gd name="connsiteX110" fmla="*/ 213594 w 7860264"/>
                <a:gd name="connsiteY110" fmla="*/ 952604 h 3350998"/>
                <a:gd name="connsiteX111" fmla="*/ 261219 w 7860264"/>
                <a:gd name="connsiteY111" fmla="*/ 976416 h 3350998"/>
                <a:gd name="connsiteX112" fmla="*/ 272649 w 7860264"/>
                <a:gd name="connsiteY112" fmla="*/ 993561 h 3350998"/>
                <a:gd name="connsiteX113" fmla="*/ 317416 w 7860264"/>
                <a:gd name="connsiteY113" fmla="*/ 1378371 h 3350998"/>
                <a:gd name="connsiteX114" fmla="*/ 362184 w 7860264"/>
                <a:gd name="connsiteY114" fmla="*/ 1763181 h 3350998"/>
                <a:gd name="connsiteX115" fmla="*/ 354564 w 7860264"/>
                <a:gd name="connsiteY115" fmla="*/ 1783184 h 3350998"/>
                <a:gd name="connsiteX116" fmla="*/ 222166 w 7860264"/>
                <a:gd name="connsiteY116" fmla="*/ 1920343 h 3350998"/>
                <a:gd name="connsiteX117" fmla="*/ 105961 w 7860264"/>
                <a:gd name="connsiteY117" fmla="*/ 2042264 h 3350998"/>
                <a:gd name="connsiteX118" fmla="*/ 202164 w 7860264"/>
                <a:gd name="connsiteY118" fmla="*/ 2128941 h 3350998"/>
                <a:gd name="connsiteX119" fmla="*/ 315511 w 7860264"/>
                <a:gd name="connsiteY119" fmla="*/ 2230859 h 3350998"/>
                <a:gd name="connsiteX120" fmla="*/ 320274 w 7860264"/>
                <a:gd name="connsiteY120" fmla="*/ 2260386 h 3350998"/>
                <a:gd name="connsiteX121" fmla="*/ 240264 w 7860264"/>
                <a:gd name="connsiteY121" fmla="*/ 2405166 h 3350998"/>
                <a:gd name="connsiteX122" fmla="*/ 170731 w 7860264"/>
                <a:gd name="connsiteY122" fmla="*/ 2530896 h 3350998"/>
                <a:gd name="connsiteX123" fmla="*/ 221214 w 7860264"/>
                <a:gd name="connsiteY123" fmla="*/ 2557566 h 3350998"/>
                <a:gd name="connsiteX124" fmla="*/ 291699 w 7860264"/>
                <a:gd name="connsiteY124" fmla="*/ 2593761 h 3350998"/>
                <a:gd name="connsiteX125" fmla="*/ 304081 w 7860264"/>
                <a:gd name="connsiteY125" fmla="*/ 2608049 h 3350998"/>
                <a:gd name="connsiteX126" fmla="*/ 356469 w 7860264"/>
                <a:gd name="connsiteY126" fmla="*/ 3056676 h 3350998"/>
                <a:gd name="connsiteX127" fmla="*/ 358374 w 7860264"/>
                <a:gd name="connsiteY127" fmla="*/ 3100491 h 3350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</a:cxnLst>
              <a:rect l="l" t="t" r="r" b="b"/>
              <a:pathLst>
                <a:path w="7860264" h="3350998">
                  <a:moveTo>
                    <a:pt x="3809281" y="3350999"/>
                  </a:moveTo>
                  <a:cubicBezTo>
                    <a:pt x="2651994" y="3350999"/>
                    <a:pt x="1491849" y="3282419"/>
                    <a:pt x="333609" y="3144306"/>
                  </a:cubicBezTo>
                  <a:cubicBezTo>
                    <a:pt x="322179" y="3143353"/>
                    <a:pt x="313606" y="3133828"/>
                    <a:pt x="313606" y="3122399"/>
                  </a:cubicBezTo>
                  <a:cubicBezTo>
                    <a:pt x="312654" y="3101444"/>
                    <a:pt x="311701" y="3081441"/>
                    <a:pt x="310749" y="3060486"/>
                  </a:cubicBezTo>
                  <a:cubicBezTo>
                    <a:pt x="305034" y="2916659"/>
                    <a:pt x="299319" y="2767116"/>
                    <a:pt x="263124" y="2631861"/>
                  </a:cubicBezTo>
                  <a:cubicBezTo>
                    <a:pt x="240264" y="2620431"/>
                    <a:pt x="220261" y="2609953"/>
                    <a:pt x="201211" y="2599476"/>
                  </a:cubicBezTo>
                  <a:cubicBezTo>
                    <a:pt x="179304" y="2588046"/>
                    <a:pt x="156444" y="2575664"/>
                    <a:pt x="130726" y="2562328"/>
                  </a:cubicBezTo>
                  <a:cubicBezTo>
                    <a:pt x="125011" y="2559471"/>
                    <a:pt x="120249" y="2554709"/>
                    <a:pt x="118344" y="2548041"/>
                  </a:cubicBezTo>
                  <a:cubicBezTo>
                    <a:pt x="116439" y="2542326"/>
                    <a:pt x="117391" y="2535659"/>
                    <a:pt x="120249" y="2529944"/>
                  </a:cubicBezTo>
                  <a:cubicBezTo>
                    <a:pt x="148824" y="2480414"/>
                    <a:pt x="175494" y="2430884"/>
                    <a:pt x="201211" y="2384211"/>
                  </a:cubicBezTo>
                  <a:cubicBezTo>
                    <a:pt x="224071" y="2342301"/>
                    <a:pt x="246931" y="2298486"/>
                    <a:pt x="272649" y="2254671"/>
                  </a:cubicBezTo>
                  <a:cubicBezTo>
                    <a:pt x="241216" y="2228001"/>
                    <a:pt x="205974" y="2195616"/>
                    <a:pt x="172636" y="2164184"/>
                  </a:cubicBezTo>
                  <a:cubicBezTo>
                    <a:pt x="133584" y="2127989"/>
                    <a:pt x="92626" y="2090841"/>
                    <a:pt x="58336" y="2061314"/>
                  </a:cubicBezTo>
                  <a:cubicBezTo>
                    <a:pt x="53574" y="2057503"/>
                    <a:pt x="49764" y="2050836"/>
                    <a:pt x="49764" y="2044168"/>
                  </a:cubicBezTo>
                  <a:cubicBezTo>
                    <a:pt x="49764" y="2037501"/>
                    <a:pt x="52621" y="2030834"/>
                    <a:pt x="57384" y="2027024"/>
                  </a:cubicBezTo>
                  <a:cubicBezTo>
                    <a:pt x="98341" y="1989876"/>
                    <a:pt x="145014" y="1938441"/>
                    <a:pt x="189781" y="1889864"/>
                  </a:cubicBezTo>
                  <a:cubicBezTo>
                    <a:pt x="232644" y="1843191"/>
                    <a:pt x="276459" y="1795566"/>
                    <a:pt x="316464" y="1757466"/>
                  </a:cubicBezTo>
                  <a:cubicBezTo>
                    <a:pt x="300271" y="1628879"/>
                    <a:pt x="286936" y="1504101"/>
                    <a:pt x="273601" y="1384086"/>
                  </a:cubicBezTo>
                  <a:cubicBezTo>
                    <a:pt x="260266" y="1263118"/>
                    <a:pt x="245979" y="1139293"/>
                    <a:pt x="230739" y="1010706"/>
                  </a:cubicBezTo>
                  <a:cubicBezTo>
                    <a:pt x="219309" y="1004991"/>
                    <a:pt x="208831" y="999276"/>
                    <a:pt x="197401" y="994513"/>
                  </a:cubicBezTo>
                  <a:cubicBezTo>
                    <a:pt x="182161" y="987846"/>
                    <a:pt x="166921" y="980226"/>
                    <a:pt x="149776" y="970701"/>
                  </a:cubicBezTo>
                  <a:cubicBezTo>
                    <a:pt x="144061" y="966891"/>
                    <a:pt x="140251" y="961176"/>
                    <a:pt x="139299" y="955461"/>
                  </a:cubicBezTo>
                  <a:cubicBezTo>
                    <a:pt x="138346" y="948793"/>
                    <a:pt x="139299" y="942126"/>
                    <a:pt x="144061" y="937363"/>
                  </a:cubicBezTo>
                  <a:cubicBezTo>
                    <a:pt x="166921" y="907836"/>
                    <a:pt x="190734" y="870688"/>
                    <a:pt x="212641" y="834493"/>
                  </a:cubicBezTo>
                  <a:cubicBezTo>
                    <a:pt x="230739" y="805918"/>
                    <a:pt x="248836" y="776391"/>
                    <a:pt x="267886" y="749721"/>
                  </a:cubicBezTo>
                  <a:cubicBezTo>
                    <a:pt x="227881" y="726861"/>
                    <a:pt x="187876" y="696381"/>
                    <a:pt x="148824" y="667806"/>
                  </a:cubicBezTo>
                  <a:cubicBezTo>
                    <a:pt x="103104" y="633516"/>
                    <a:pt x="56431" y="599226"/>
                    <a:pt x="12616" y="576366"/>
                  </a:cubicBezTo>
                  <a:cubicBezTo>
                    <a:pt x="5949" y="572556"/>
                    <a:pt x="1186" y="566841"/>
                    <a:pt x="234" y="559221"/>
                  </a:cubicBezTo>
                  <a:cubicBezTo>
                    <a:pt x="-719" y="551601"/>
                    <a:pt x="1186" y="544934"/>
                    <a:pt x="6901" y="539219"/>
                  </a:cubicBezTo>
                  <a:cubicBezTo>
                    <a:pt x="37381" y="509691"/>
                    <a:pt x="68814" y="470638"/>
                    <a:pt x="99294" y="433491"/>
                  </a:cubicBezTo>
                  <a:cubicBezTo>
                    <a:pt x="125964" y="401106"/>
                    <a:pt x="152634" y="367769"/>
                    <a:pt x="180256" y="339194"/>
                  </a:cubicBezTo>
                  <a:cubicBezTo>
                    <a:pt x="153586" y="303951"/>
                    <a:pt x="133584" y="266804"/>
                    <a:pt x="114534" y="230608"/>
                  </a:cubicBezTo>
                  <a:cubicBezTo>
                    <a:pt x="91674" y="188698"/>
                    <a:pt x="70719" y="148694"/>
                    <a:pt x="41191" y="113451"/>
                  </a:cubicBezTo>
                  <a:cubicBezTo>
                    <a:pt x="35476" y="106783"/>
                    <a:pt x="34524" y="96306"/>
                    <a:pt x="38334" y="88686"/>
                  </a:cubicBezTo>
                  <a:cubicBezTo>
                    <a:pt x="42144" y="80114"/>
                    <a:pt x="51669" y="75351"/>
                    <a:pt x="60241" y="76303"/>
                  </a:cubicBezTo>
                  <a:cubicBezTo>
                    <a:pt x="2517691" y="219179"/>
                    <a:pt x="5007527" y="193461"/>
                    <a:pt x="7461167" y="103"/>
                  </a:cubicBezTo>
                  <a:cubicBezTo>
                    <a:pt x="7470692" y="-849"/>
                    <a:pt x="7480217" y="4866"/>
                    <a:pt x="7484027" y="13438"/>
                  </a:cubicBezTo>
                  <a:cubicBezTo>
                    <a:pt x="7487836" y="22011"/>
                    <a:pt x="7485932" y="32488"/>
                    <a:pt x="7479264" y="39156"/>
                  </a:cubicBezTo>
                  <a:cubicBezTo>
                    <a:pt x="7426877" y="91544"/>
                    <a:pt x="7385919" y="148694"/>
                    <a:pt x="7345914" y="204891"/>
                  </a:cubicBezTo>
                  <a:cubicBezTo>
                    <a:pt x="7310672" y="254421"/>
                    <a:pt x="7274477" y="304904"/>
                    <a:pt x="7230661" y="352529"/>
                  </a:cubicBezTo>
                  <a:cubicBezTo>
                    <a:pt x="7297336" y="383961"/>
                    <a:pt x="7362107" y="416346"/>
                    <a:pt x="7425924" y="447779"/>
                  </a:cubicBezTo>
                  <a:cubicBezTo>
                    <a:pt x="7499267" y="483973"/>
                    <a:pt x="7574514" y="521121"/>
                    <a:pt x="7650714" y="556363"/>
                  </a:cubicBezTo>
                  <a:cubicBezTo>
                    <a:pt x="7660239" y="560174"/>
                    <a:pt x="7665002" y="570651"/>
                    <a:pt x="7664049" y="581129"/>
                  </a:cubicBezTo>
                  <a:cubicBezTo>
                    <a:pt x="7662144" y="591606"/>
                    <a:pt x="7654524" y="599226"/>
                    <a:pt x="7644047" y="600179"/>
                  </a:cubicBezTo>
                  <a:cubicBezTo>
                    <a:pt x="7572609" y="609704"/>
                    <a:pt x="7495457" y="623991"/>
                    <a:pt x="7421161" y="638279"/>
                  </a:cubicBezTo>
                  <a:cubicBezTo>
                    <a:pt x="7370679" y="647804"/>
                    <a:pt x="7319244" y="657329"/>
                    <a:pt x="7268761" y="664949"/>
                  </a:cubicBezTo>
                  <a:cubicBezTo>
                    <a:pt x="7293527" y="680188"/>
                    <a:pt x="7314482" y="698286"/>
                    <a:pt x="7335436" y="714479"/>
                  </a:cubicBezTo>
                  <a:cubicBezTo>
                    <a:pt x="7372584" y="744959"/>
                    <a:pt x="7407827" y="773534"/>
                    <a:pt x="7457357" y="789726"/>
                  </a:cubicBezTo>
                  <a:cubicBezTo>
                    <a:pt x="7466882" y="792584"/>
                    <a:pt x="7472597" y="801156"/>
                    <a:pt x="7473549" y="811634"/>
                  </a:cubicBezTo>
                  <a:cubicBezTo>
                    <a:pt x="7477359" y="1015468"/>
                    <a:pt x="7481169" y="1224066"/>
                    <a:pt x="7484979" y="1433616"/>
                  </a:cubicBezTo>
                  <a:cubicBezTo>
                    <a:pt x="7488789" y="1647929"/>
                    <a:pt x="7492599" y="1869861"/>
                    <a:pt x="7497361" y="2081316"/>
                  </a:cubicBezTo>
                  <a:cubicBezTo>
                    <a:pt x="7523079" y="2104176"/>
                    <a:pt x="7547844" y="2130846"/>
                    <a:pt x="7571657" y="2156564"/>
                  </a:cubicBezTo>
                  <a:cubicBezTo>
                    <a:pt x="7596422" y="2184186"/>
                    <a:pt x="7623092" y="2211809"/>
                    <a:pt x="7649761" y="2234669"/>
                  </a:cubicBezTo>
                  <a:cubicBezTo>
                    <a:pt x="7654524" y="2239431"/>
                    <a:pt x="7657382" y="2245146"/>
                    <a:pt x="7658334" y="2251814"/>
                  </a:cubicBezTo>
                  <a:cubicBezTo>
                    <a:pt x="7658334" y="2258481"/>
                    <a:pt x="7655477" y="2265149"/>
                    <a:pt x="7650714" y="2268959"/>
                  </a:cubicBezTo>
                  <a:cubicBezTo>
                    <a:pt x="7623092" y="2293724"/>
                    <a:pt x="7596422" y="2312774"/>
                    <a:pt x="7570704" y="2331824"/>
                  </a:cubicBezTo>
                  <a:cubicBezTo>
                    <a:pt x="7550702" y="2346111"/>
                    <a:pt x="7531652" y="2360399"/>
                    <a:pt x="7512602" y="2376591"/>
                  </a:cubicBezTo>
                  <a:cubicBezTo>
                    <a:pt x="7601184" y="2468984"/>
                    <a:pt x="7705007" y="2536611"/>
                    <a:pt x="7845977" y="2593761"/>
                  </a:cubicBezTo>
                  <a:cubicBezTo>
                    <a:pt x="7854549" y="2597571"/>
                    <a:pt x="7860264" y="2605191"/>
                    <a:pt x="7860264" y="2613764"/>
                  </a:cubicBezTo>
                  <a:cubicBezTo>
                    <a:pt x="7860264" y="2622336"/>
                    <a:pt x="7855502" y="2630909"/>
                    <a:pt x="7847882" y="2635671"/>
                  </a:cubicBezTo>
                  <a:cubicBezTo>
                    <a:pt x="7776444" y="2672819"/>
                    <a:pt x="7701197" y="2722349"/>
                    <a:pt x="7627854" y="2769974"/>
                  </a:cubicBezTo>
                  <a:cubicBezTo>
                    <a:pt x="7564036" y="2811884"/>
                    <a:pt x="7498314" y="2855699"/>
                    <a:pt x="7433544" y="2890941"/>
                  </a:cubicBezTo>
                  <a:cubicBezTo>
                    <a:pt x="7465929" y="2917611"/>
                    <a:pt x="7496409" y="2939519"/>
                    <a:pt x="7525936" y="2961426"/>
                  </a:cubicBezTo>
                  <a:cubicBezTo>
                    <a:pt x="7564989" y="2989049"/>
                    <a:pt x="7604994" y="3018576"/>
                    <a:pt x="7647857" y="3056676"/>
                  </a:cubicBezTo>
                  <a:cubicBezTo>
                    <a:pt x="7654524" y="3062391"/>
                    <a:pt x="7657382" y="3071916"/>
                    <a:pt x="7654524" y="3080489"/>
                  </a:cubicBezTo>
                  <a:cubicBezTo>
                    <a:pt x="7651667" y="3089061"/>
                    <a:pt x="7644047" y="3095728"/>
                    <a:pt x="7635474" y="3096681"/>
                  </a:cubicBezTo>
                  <a:cubicBezTo>
                    <a:pt x="6369602" y="3266226"/>
                    <a:pt x="5091347" y="3350999"/>
                    <a:pt x="3809281" y="3350999"/>
                  </a:cubicBezTo>
                  <a:close/>
                  <a:moveTo>
                    <a:pt x="358374" y="3100491"/>
                  </a:moveTo>
                  <a:cubicBezTo>
                    <a:pt x="1508041" y="3236699"/>
                    <a:pt x="2660566" y="3304326"/>
                    <a:pt x="3809281" y="3304326"/>
                  </a:cubicBezTo>
                  <a:cubicBezTo>
                    <a:pt x="5073249" y="3304326"/>
                    <a:pt x="6330549" y="3222411"/>
                    <a:pt x="7575467" y="3057628"/>
                  </a:cubicBezTo>
                  <a:cubicBezTo>
                    <a:pt x="7548797" y="3036674"/>
                    <a:pt x="7523079" y="3017624"/>
                    <a:pt x="7496409" y="2998574"/>
                  </a:cubicBezTo>
                  <a:cubicBezTo>
                    <a:pt x="7457357" y="2970951"/>
                    <a:pt x="7417352" y="2941424"/>
                    <a:pt x="7374489" y="2903324"/>
                  </a:cubicBezTo>
                  <a:cubicBezTo>
                    <a:pt x="7368774" y="2898561"/>
                    <a:pt x="7365917" y="2890941"/>
                    <a:pt x="7366869" y="2883321"/>
                  </a:cubicBezTo>
                  <a:cubicBezTo>
                    <a:pt x="7367822" y="2875701"/>
                    <a:pt x="7372584" y="2869034"/>
                    <a:pt x="7379252" y="2866176"/>
                  </a:cubicBezTo>
                  <a:cubicBezTo>
                    <a:pt x="7451642" y="2829028"/>
                    <a:pt x="7526889" y="2779499"/>
                    <a:pt x="7599279" y="2731874"/>
                  </a:cubicBezTo>
                  <a:cubicBezTo>
                    <a:pt x="7659286" y="2692821"/>
                    <a:pt x="7720247" y="2652816"/>
                    <a:pt x="7780254" y="2618526"/>
                  </a:cubicBezTo>
                  <a:cubicBezTo>
                    <a:pt x="7646904" y="2559471"/>
                    <a:pt x="7545939" y="2488034"/>
                    <a:pt x="7458309" y="2390878"/>
                  </a:cubicBezTo>
                  <a:cubicBezTo>
                    <a:pt x="7454499" y="2386116"/>
                    <a:pt x="7451642" y="2380401"/>
                    <a:pt x="7452594" y="2373734"/>
                  </a:cubicBezTo>
                  <a:cubicBezTo>
                    <a:pt x="7452594" y="2368019"/>
                    <a:pt x="7455452" y="2362303"/>
                    <a:pt x="7460214" y="2357541"/>
                  </a:cubicBezTo>
                  <a:cubicBezTo>
                    <a:pt x="7487836" y="2332776"/>
                    <a:pt x="7514507" y="2313726"/>
                    <a:pt x="7540224" y="2294676"/>
                  </a:cubicBezTo>
                  <a:cubicBezTo>
                    <a:pt x="7559274" y="2280389"/>
                    <a:pt x="7577372" y="2267053"/>
                    <a:pt x="7596422" y="2251814"/>
                  </a:cubicBezTo>
                  <a:cubicBezTo>
                    <a:pt x="7574514" y="2231811"/>
                    <a:pt x="7554511" y="2208951"/>
                    <a:pt x="7534509" y="2187996"/>
                  </a:cubicBezTo>
                  <a:cubicBezTo>
                    <a:pt x="7509744" y="2161326"/>
                    <a:pt x="7483074" y="2132751"/>
                    <a:pt x="7456404" y="2109891"/>
                  </a:cubicBezTo>
                  <a:cubicBezTo>
                    <a:pt x="7451642" y="2106081"/>
                    <a:pt x="7448784" y="2099414"/>
                    <a:pt x="7448784" y="2092746"/>
                  </a:cubicBezTo>
                  <a:cubicBezTo>
                    <a:pt x="7444022" y="1877481"/>
                    <a:pt x="7440211" y="1652691"/>
                    <a:pt x="7436402" y="1434568"/>
                  </a:cubicBezTo>
                  <a:cubicBezTo>
                    <a:pt x="7432592" y="1230734"/>
                    <a:pt x="7428782" y="1026899"/>
                    <a:pt x="7424972" y="828779"/>
                  </a:cubicBezTo>
                  <a:cubicBezTo>
                    <a:pt x="7375442" y="808776"/>
                    <a:pt x="7339247" y="779249"/>
                    <a:pt x="7304004" y="750674"/>
                  </a:cubicBezTo>
                  <a:cubicBezTo>
                    <a:pt x="7266857" y="720194"/>
                    <a:pt x="7231614" y="691619"/>
                    <a:pt x="7182084" y="675426"/>
                  </a:cubicBezTo>
                  <a:cubicBezTo>
                    <a:pt x="7171607" y="671616"/>
                    <a:pt x="7164939" y="662091"/>
                    <a:pt x="7165892" y="651613"/>
                  </a:cubicBezTo>
                  <a:cubicBezTo>
                    <a:pt x="7166844" y="641136"/>
                    <a:pt x="7175417" y="632563"/>
                    <a:pt x="7185894" y="630659"/>
                  </a:cubicBezTo>
                  <a:cubicBezTo>
                    <a:pt x="7258284" y="621134"/>
                    <a:pt x="7335436" y="606846"/>
                    <a:pt x="7409732" y="592559"/>
                  </a:cubicBezTo>
                  <a:cubicBezTo>
                    <a:pt x="7459261" y="583034"/>
                    <a:pt x="7509744" y="574461"/>
                    <a:pt x="7559274" y="565888"/>
                  </a:cubicBezTo>
                  <a:cubicBezTo>
                    <a:pt x="7505934" y="540171"/>
                    <a:pt x="7453547" y="514454"/>
                    <a:pt x="7402111" y="489688"/>
                  </a:cubicBezTo>
                  <a:cubicBezTo>
                    <a:pt x="7329722" y="453494"/>
                    <a:pt x="7254474" y="416346"/>
                    <a:pt x="7178274" y="382056"/>
                  </a:cubicBezTo>
                  <a:cubicBezTo>
                    <a:pt x="7171607" y="379198"/>
                    <a:pt x="7166844" y="372531"/>
                    <a:pt x="7164939" y="364911"/>
                  </a:cubicBezTo>
                  <a:cubicBezTo>
                    <a:pt x="7163986" y="357291"/>
                    <a:pt x="7165892" y="349671"/>
                    <a:pt x="7171607" y="344909"/>
                  </a:cubicBezTo>
                  <a:cubicBezTo>
                    <a:pt x="7223994" y="292521"/>
                    <a:pt x="7264952" y="235371"/>
                    <a:pt x="7304957" y="179173"/>
                  </a:cubicBezTo>
                  <a:cubicBezTo>
                    <a:pt x="7335436" y="136311"/>
                    <a:pt x="7365917" y="93448"/>
                    <a:pt x="7402111" y="51539"/>
                  </a:cubicBezTo>
                  <a:cubicBezTo>
                    <a:pt x="4982761" y="237276"/>
                    <a:pt x="2527216" y="262041"/>
                    <a:pt x="104056" y="123928"/>
                  </a:cubicBezTo>
                  <a:cubicBezTo>
                    <a:pt x="122154" y="151551"/>
                    <a:pt x="137394" y="180126"/>
                    <a:pt x="152634" y="207748"/>
                  </a:cubicBezTo>
                  <a:cubicBezTo>
                    <a:pt x="175494" y="249658"/>
                    <a:pt x="196449" y="289663"/>
                    <a:pt x="225976" y="324906"/>
                  </a:cubicBezTo>
                  <a:cubicBezTo>
                    <a:pt x="233596" y="334431"/>
                    <a:pt x="232644" y="347766"/>
                    <a:pt x="224071" y="356338"/>
                  </a:cubicBezTo>
                  <a:cubicBezTo>
                    <a:pt x="193591" y="385866"/>
                    <a:pt x="162159" y="424919"/>
                    <a:pt x="131679" y="462066"/>
                  </a:cubicBezTo>
                  <a:cubicBezTo>
                    <a:pt x="107866" y="491594"/>
                    <a:pt x="82149" y="522073"/>
                    <a:pt x="57384" y="548744"/>
                  </a:cubicBezTo>
                  <a:cubicBezTo>
                    <a:pt x="96436" y="571604"/>
                    <a:pt x="135489" y="601131"/>
                    <a:pt x="173589" y="629706"/>
                  </a:cubicBezTo>
                  <a:cubicBezTo>
                    <a:pt x="219309" y="663044"/>
                    <a:pt x="265981" y="698286"/>
                    <a:pt x="309796" y="721146"/>
                  </a:cubicBezTo>
                  <a:cubicBezTo>
                    <a:pt x="315511" y="724004"/>
                    <a:pt x="320274" y="729719"/>
                    <a:pt x="322179" y="736386"/>
                  </a:cubicBezTo>
                  <a:cubicBezTo>
                    <a:pt x="324084" y="743054"/>
                    <a:pt x="322179" y="749721"/>
                    <a:pt x="317416" y="755436"/>
                  </a:cubicBezTo>
                  <a:cubicBezTo>
                    <a:pt x="294556" y="784963"/>
                    <a:pt x="270744" y="822111"/>
                    <a:pt x="248836" y="858306"/>
                  </a:cubicBezTo>
                  <a:cubicBezTo>
                    <a:pt x="230739" y="886881"/>
                    <a:pt x="212641" y="916409"/>
                    <a:pt x="193591" y="943079"/>
                  </a:cubicBezTo>
                  <a:cubicBezTo>
                    <a:pt x="200259" y="945936"/>
                    <a:pt x="206926" y="949746"/>
                    <a:pt x="213594" y="952604"/>
                  </a:cubicBezTo>
                  <a:cubicBezTo>
                    <a:pt x="228834" y="959271"/>
                    <a:pt x="245026" y="966891"/>
                    <a:pt x="261219" y="976416"/>
                  </a:cubicBezTo>
                  <a:cubicBezTo>
                    <a:pt x="266934" y="980226"/>
                    <a:pt x="271696" y="985941"/>
                    <a:pt x="272649" y="993561"/>
                  </a:cubicBezTo>
                  <a:cubicBezTo>
                    <a:pt x="288841" y="1125959"/>
                    <a:pt x="303129" y="1254546"/>
                    <a:pt x="317416" y="1378371"/>
                  </a:cubicBezTo>
                  <a:cubicBezTo>
                    <a:pt x="331704" y="1502196"/>
                    <a:pt x="345991" y="1630784"/>
                    <a:pt x="362184" y="1763181"/>
                  </a:cubicBezTo>
                  <a:cubicBezTo>
                    <a:pt x="363136" y="1770801"/>
                    <a:pt x="360279" y="1778421"/>
                    <a:pt x="354564" y="1783184"/>
                  </a:cubicBezTo>
                  <a:cubicBezTo>
                    <a:pt x="313606" y="1820331"/>
                    <a:pt x="266934" y="1871766"/>
                    <a:pt x="222166" y="1920343"/>
                  </a:cubicBezTo>
                  <a:cubicBezTo>
                    <a:pt x="183114" y="1963206"/>
                    <a:pt x="143109" y="2007021"/>
                    <a:pt x="105961" y="2042264"/>
                  </a:cubicBezTo>
                  <a:cubicBezTo>
                    <a:pt x="136441" y="2068934"/>
                    <a:pt x="169779" y="2099414"/>
                    <a:pt x="202164" y="2128941"/>
                  </a:cubicBezTo>
                  <a:cubicBezTo>
                    <a:pt x="241216" y="2165136"/>
                    <a:pt x="281221" y="2201331"/>
                    <a:pt x="315511" y="2230859"/>
                  </a:cubicBezTo>
                  <a:cubicBezTo>
                    <a:pt x="324084" y="2238478"/>
                    <a:pt x="325989" y="2250861"/>
                    <a:pt x="320274" y="2260386"/>
                  </a:cubicBezTo>
                  <a:cubicBezTo>
                    <a:pt x="291699" y="2309916"/>
                    <a:pt x="265029" y="2358494"/>
                    <a:pt x="240264" y="2405166"/>
                  </a:cubicBezTo>
                  <a:cubicBezTo>
                    <a:pt x="218356" y="2446124"/>
                    <a:pt x="195496" y="2488034"/>
                    <a:pt x="170731" y="2530896"/>
                  </a:cubicBezTo>
                  <a:cubicBezTo>
                    <a:pt x="188829" y="2540421"/>
                    <a:pt x="205021" y="2548994"/>
                    <a:pt x="221214" y="2557566"/>
                  </a:cubicBezTo>
                  <a:cubicBezTo>
                    <a:pt x="243121" y="2568996"/>
                    <a:pt x="265029" y="2581378"/>
                    <a:pt x="291699" y="2593761"/>
                  </a:cubicBezTo>
                  <a:cubicBezTo>
                    <a:pt x="297414" y="2596619"/>
                    <a:pt x="302176" y="2602334"/>
                    <a:pt x="304081" y="2608049"/>
                  </a:cubicBezTo>
                  <a:cubicBezTo>
                    <a:pt x="344086" y="2750924"/>
                    <a:pt x="349801" y="2907134"/>
                    <a:pt x="356469" y="3056676"/>
                  </a:cubicBezTo>
                  <a:cubicBezTo>
                    <a:pt x="356469" y="3071916"/>
                    <a:pt x="357421" y="3086203"/>
                    <a:pt x="358374" y="3100491"/>
                  </a:cubicBezTo>
                  <a:close/>
                </a:path>
              </a:pathLst>
            </a:custGeom>
            <a:solidFill>
              <a:srgbClr val="454E5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C129F92C-5D3A-44F3-9527-6D98EFE6C09E}"/>
              </a:ext>
            </a:extLst>
          </p:cNvPr>
          <p:cNvSpPr txBox="1"/>
          <p:nvPr/>
        </p:nvSpPr>
        <p:spPr>
          <a:xfrm>
            <a:off x="6858001" y="2044418"/>
            <a:ext cx="443865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 bạn gà xúm xít quanh bạn gà mơ và khe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chiếc mào của bạn ấy đẹp “ Chiếc mào của bạn mới đẹp làm sao!”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Wave 23">
            <a:extLst>
              <a:ext uri="{FF2B5EF4-FFF2-40B4-BE49-F238E27FC236}">
                <a16:creationId xmlns:a16="http://schemas.microsoft.com/office/drawing/2014/main" id="{BD0C355E-C5A8-4B37-9F51-9A33647783FC}"/>
              </a:ext>
            </a:extLst>
          </p:cNvPr>
          <p:cNvSpPr/>
          <p:nvPr/>
        </p:nvSpPr>
        <p:spPr>
          <a:xfrm>
            <a:off x="2571890" y="191384"/>
            <a:ext cx="7435433" cy="1376107"/>
          </a:xfrm>
          <a:prstGeom prst="wave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Nội</a:t>
            </a: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dung</a:t>
            </a:r>
          </a:p>
        </p:txBody>
      </p:sp>
      <p:pic>
        <p:nvPicPr>
          <p:cNvPr id="25" name="Picture 24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1FB9C2A8-D21B-4ADC-AE4A-637CA1A6D66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43754" y="0"/>
            <a:ext cx="1650939" cy="1650941"/>
          </a:xfrm>
          <a:prstGeom prst="rect">
            <a:avLst/>
          </a:prstGeom>
        </p:spPr>
      </p:pic>
      <p:pic>
        <p:nvPicPr>
          <p:cNvPr id="26" name="Picture 25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A4891A35-1B3F-458C-8D30-6F6D54E04E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296" y="0"/>
            <a:ext cx="1650939" cy="1650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8577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184</Words>
  <Application>Microsoft Office PowerPoint</Application>
  <PresentationFormat>Widescreen</PresentationFormat>
  <Paragraphs>27</Paragraphs>
  <Slides>18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等线</vt:lpstr>
      <vt:lpstr>LNTH-LuoLuoNotangYuanTi 1</vt:lpstr>
      <vt:lpstr>Arial</vt:lpstr>
      <vt:lpstr>Arial-Rounded</vt:lpstr>
      <vt:lpstr>Calibri</vt:lpstr>
      <vt:lpstr>Calibri Light</vt:lpstr>
      <vt:lpstr>1_Office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26</cp:revision>
  <dcterms:created xsi:type="dcterms:W3CDTF">2022-11-06T08:30:56Z</dcterms:created>
  <dcterms:modified xsi:type="dcterms:W3CDTF">2022-11-20T10:26:29Z</dcterms:modified>
</cp:coreProperties>
</file>