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86" r:id="rId2"/>
    <p:sldId id="262" r:id="rId3"/>
    <p:sldId id="287" r:id="rId4"/>
    <p:sldId id="288" r:id="rId5"/>
    <p:sldId id="295" r:id="rId6"/>
    <p:sldId id="297" r:id="rId7"/>
    <p:sldId id="296" r:id="rId8"/>
    <p:sldId id="264" r:id="rId9"/>
    <p:sldId id="294" r:id="rId10"/>
    <p:sldId id="292" r:id="rId11"/>
    <p:sldId id="271"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24669-EA28-4D59-9D42-BE6679ABE24D}" type="datetimeFigureOut">
              <a:rPr lang="en-US" smtClean="0"/>
              <a:t>8/29/2022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ABCFE-9DCF-4E9C-9527-6036F33F81B4}" type="slidenum">
              <a:rPr lang="en-US" smtClean="0"/>
              <a:t>‹#›</a:t>
            </a:fld>
            <a:endParaRPr lang="en-US"/>
          </a:p>
        </p:txBody>
      </p:sp>
    </p:spTree>
    <p:extLst>
      <p:ext uri="{BB962C8B-B14F-4D97-AF65-F5344CB8AC3E}">
        <p14:creationId xmlns:p14="http://schemas.microsoft.com/office/powerpoint/2010/main" val="1370963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72392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97744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39650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13454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2301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128394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28236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86286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319809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86148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90132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B45B09-9925-40DA-952F-CBB84BE2645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7907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482412"/>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774369"/>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786918"/>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6928909"/>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C3B9FC4D-CC4F-491F-8057-34A1214837EB}"/>
              </a:ext>
            </a:extLst>
          </p:cNvPr>
          <p:cNvGrpSpPr/>
          <p:nvPr/>
        </p:nvGrpSpPr>
        <p:grpSpPr>
          <a:xfrm>
            <a:off x="-43451" y="0"/>
            <a:ext cx="12278902" cy="6858001"/>
            <a:chOff x="500344" y="619695"/>
            <a:chExt cx="12278902" cy="6858001"/>
          </a:xfrm>
        </p:grpSpPr>
        <p:sp>
          <p:nvSpPr>
            <p:cNvPr id="13" name="矩形: 圆角 12">
              <a:extLst>
                <a:ext uri="{FF2B5EF4-FFF2-40B4-BE49-F238E27FC236}">
                  <a16:creationId xmlns:a16="http://schemas.microsoft.com/office/drawing/2014/main" id="{CD2D8970-F433-414D-8F2F-F9D17F6D24A7}"/>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图片包含 建筑物, 窗户&#10;&#10;自动生成的说明">
              <a:extLst>
                <a:ext uri="{FF2B5EF4-FFF2-40B4-BE49-F238E27FC236}">
                  <a16:creationId xmlns:a16="http://schemas.microsoft.com/office/drawing/2014/main" id="{FFCFEF86-6DC7-4F0A-A06B-2921658018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5" name="图片 4" descr="图片包含 屏幕截图&#10;&#10;自动生成的说明">
            <a:extLst>
              <a:ext uri="{FF2B5EF4-FFF2-40B4-BE49-F238E27FC236}">
                <a16:creationId xmlns:a16="http://schemas.microsoft.com/office/drawing/2014/main" id="{B1FC2EE2-DAF3-471C-9F1C-3A9E2253D2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49" y="762000"/>
            <a:ext cx="9932103" cy="5254957"/>
          </a:xfrm>
          <a:prstGeom prst="rect">
            <a:avLst/>
          </a:prstGeom>
          <a:effectLst>
            <a:outerShdw blurRad="63500" dist="50800" dir="5400000" sx="101000" sy="101000" algn="t" rotWithShape="0">
              <a:prstClr val="black">
                <a:alpha val="13000"/>
              </a:prstClr>
            </a:outerShdw>
          </a:effectLst>
        </p:spPr>
      </p:pic>
      <p:pic>
        <p:nvPicPr>
          <p:cNvPr id="6" name="图片 5">
            <a:extLst>
              <a:ext uri="{FF2B5EF4-FFF2-40B4-BE49-F238E27FC236}">
                <a16:creationId xmlns:a16="http://schemas.microsoft.com/office/drawing/2014/main" id="{16EFF0B6-8CFA-4BFE-9D80-4E38E3F4C0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6006" y="219617"/>
            <a:ext cx="3491878" cy="732033"/>
          </a:xfrm>
          <a:prstGeom prst="rect">
            <a:avLst/>
          </a:prstGeom>
        </p:spPr>
      </p:pic>
      <p:sp>
        <p:nvSpPr>
          <p:cNvPr id="7" name="矩形: 圆角 6">
            <a:extLst>
              <a:ext uri="{FF2B5EF4-FFF2-40B4-BE49-F238E27FC236}">
                <a16:creationId xmlns:a16="http://schemas.microsoft.com/office/drawing/2014/main" id="{979286C8-4D4D-43A2-BD80-2F5E61E94188}"/>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A45FDE3B-9CE4-42CA-9CAE-58971F8C3609}"/>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descr="图片包含 玩具, 玩偶&#10;&#10;自动生成的说明">
            <a:extLst>
              <a:ext uri="{FF2B5EF4-FFF2-40B4-BE49-F238E27FC236}">
                <a16:creationId xmlns:a16="http://schemas.microsoft.com/office/drawing/2014/main" id="{31A8D379-E19A-4D25-9354-325C1E44A2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16594" y="4823849"/>
            <a:ext cx="1494799" cy="1621545"/>
          </a:xfrm>
          <a:prstGeom prst="rect">
            <a:avLst/>
          </a:prstGeom>
        </p:spPr>
      </p:pic>
    </p:spTree>
    <p:extLst>
      <p:ext uri="{BB962C8B-B14F-4D97-AF65-F5344CB8AC3E}">
        <p14:creationId xmlns:p14="http://schemas.microsoft.com/office/powerpoint/2010/main" val="3337332170"/>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9076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jp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2" y="119634"/>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Nunito black" pitchFamily="2" charset="0"/>
                <a:ea typeface="等线" panose="02010600030101010101" pitchFamily="2" charset="-122"/>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6540" y="593436"/>
            <a:ext cx="8823720" cy="5174570"/>
          </a:xfrm>
          <a:prstGeom prst="rect">
            <a:avLst/>
          </a:prstGeom>
          <a:effectLst>
            <a:outerShdw blurRad="63500" dist="50800" dir="5400000" sx="101000" sy="101000" algn="t" rotWithShape="0">
              <a:prstClr val="black">
                <a:alpha val="13000"/>
              </a:prstClr>
            </a:outerShdw>
          </a:effectLst>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64483" y="4251179"/>
            <a:ext cx="1933540" cy="2097488"/>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Nunito black" pitchFamily="2" charset="0"/>
              <a:ea typeface="等线" panose="02010600030101010101" pitchFamily="2" charset="-122"/>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Nunito black" pitchFamily="2" charset="0"/>
              <a:ea typeface="等线" panose="02010600030101010101" pitchFamily="2" charset="-122"/>
            </a:endParaRPr>
          </a:p>
        </p:txBody>
      </p:sp>
      <p:pic>
        <p:nvPicPr>
          <p:cNvPr id="20" name="图片 19">
            <a:extLst>
              <a:ext uri="{FF2B5EF4-FFF2-40B4-BE49-F238E27FC236}">
                <a16:creationId xmlns:a16="http://schemas.microsoft.com/office/drawing/2014/main" id="{BC36156C-99FA-4CB4-AABA-55DD94416E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93436"/>
            <a:ext cx="1688091" cy="1398704"/>
          </a:xfrm>
          <a:prstGeom prst="rect">
            <a:avLst/>
          </a:prstGeom>
        </p:spPr>
      </p:pic>
      <p:pic>
        <p:nvPicPr>
          <p:cNvPr id="16" name="图片 15" descr="图片包含 运输, 航空器&#10;&#10;自动生成的说明">
            <a:extLst>
              <a:ext uri="{FF2B5EF4-FFF2-40B4-BE49-F238E27FC236}">
                <a16:creationId xmlns:a16="http://schemas.microsoft.com/office/drawing/2014/main" id="{9C5C5141-A718-4DAA-AA90-5C3DCB7012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946061"/>
            <a:ext cx="1292541" cy="1744641"/>
          </a:xfrm>
          <a:prstGeom prst="rect">
            <a:avLst/>
          </a:prstGeom>
        </p:spPr>
      </p:pic>
      <p:sp>
        <p:nvSpPr>
          <p:cNvPr id="23" name="Rectangle 22"/>
          <p:cNvSpPr/>
          <p:nvPr/>
        </p:nvSpPr>
        <p:spPr>
          <a:xfrm>
            <a:off x="3587807" y="1080569"/>
            <a:ext cx="5623655"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solidFill>
                <a:effectLst/>
                <a:uLnTx/>
                <a:uFillTx/>
                <a:latin typeface="Nunito black" pitchFamily="2" charset="0"/>
                <a:ea typeface="字魂59号-创粗黑"/>
                <a:cs typeface="Baloo" panose="03080902040302020200" pitchFamily="66" charset="0"/>
              </a:rPr>
              <a:t>Thứ</a:t>
            </a:r>
            <a:r>
              <a:rPr kumimoji="0" lang="en-US" sz="3200" b="0" i="0" u="none" strike="noStrike" kern="0" cap="none" spc="0" normalizeH="0" baseline="0" noProof="0" dirty="0">
                <a:ln>
                  <a:noFill/>
                </a:ln>
                <a:solidFill>
                  <a:prstClr val="black"/>
                </a:solidFill>
                <a:effectLst/>
                <a:uLnTx/>
                <a:uFillTx/>
                <a:latin typeface="Nunito black" pitchFamily="2" charset="0"/>
                <a:ea typeface="字魂59号-创粗黑"/>
                <a:cs typeface="Baloo" panose="03080902040302020200" pitchFamily="66" charset="0"/>
              </a:rPr>
              <a:t> … </a:t>
            </a:r>
            <a:r>
              <a:rPr kumimoji="0" lang="en-US" sz="3200" b="0" i="0" u="none" strike="noStrike" kern="0" cap="none" spc="0" normalizeH="0" baseline="0" noProof="0" dirty="0" err="1">
                <a:ln>
                  <a:noFill/>
                </a:ln>
                <a:solidFill>
                  <a:prstClr val="black"/>
                </a:solidFill>
                <a:effectLst/>
                <a:uLnTx/>
                <a:uFillTx/>
                <a:latin typeface="Nunito black" pitchFamily="2" charset="0"/>
                <a:ea typeface="字魂59号-创粗黑"/>
                <a:cs typeface="Baloo" panose="03080902040302020200" pitchFamily="66" charset="0"/>
              </a:rPr>
              <a:t>ngày</a:t>
            </a:r>
            <a:r>
              <a:rPr kumimoji="0" lang="en-US" sz="3200" b="0" i="0" u="none" strike="noStrike" kern="0" cap="none" spc="0" normalizeH="0" baseline="0" noProof="0" dirty="0">
                <a:ln>
                  <a:noFill/>
                </a:ln>
                <a:solidFill>
                  <a:prstClr val="black"/>
                </a:solidFill>
                <a:effectLst/>
                <a:uLnTx/>
                <a:uFillTx/>
                <a:latin typeface="Nunito black" pitchFamily="2" charset="0"/>
                <a:ea typeface="字魂59号-创粗黑"/>
                <a:cs typeface="Baloo" panose="03080902040302020200" pitchFamily="66" charset="0"/>
              </a:rPr>
              <a:t> … </a:t>
            </a:r>
            <a:r>
              <a:rPr kumimoji="0" lang="en-US" sz="3200" b="0" i="0" u="none" strike="noStrike" kern="0" cap="none" spc="0" normalizeH="0" baseline="0" noProof="0" dirty="0" err="1">
                <a:ln>
                  <a:noFill/>
                </a:ln>
                <a:solidFill>
                  <a:prstClr val="black"/>
                </a:solidFill>
                <a:effectLst/>
                <a:uLnTx/>
                <a:uFillTx/>
                <a:latin typeface="Nunito black" pitchFamily="2" charset="0"/>
                <a:ea typeface="字魂59号-创粗黑"/>
                <a:cs typeface="Baloo" panose="03080902040302020200" pitchFamily="66" charset="0"/>
              </a:rPr>
              <a:t>tháng</a:t>
            </a:r>
            <a:r>
              <a:rPr kumimoji="0" lang="en-US" sz="3200" b="0" i="0" u="none" strike="noStrike" kern="0" cap="none" spc="0" normalizeH="0" baseline="0" noProof="0" dirty="0">
                <a:ln>
                  <a:noFill/>
                </a:ln>
                <a:solidFill>
                  <a:prstClr val="black"/>
                </a:solidFill>
                <a:effectLst/>
                <a:uLnTx/>
                <a:uFillTx/>
                <a:latin typeface="Nunito black" pitchFamily="2" charset="0"/>
                <a:ea typeface="字魂59号-创粗黑"/>
                <a:cs typeface="Baloo" panose="03080902040302020200" pitchFamily="66" charset="0"/>
              </a:rPr>
              <a:t> … </a:t>
            </a:r>
            <a:r>
              <a:rPr kumimoji="0" lang="en-US" sz="3200" b="0" i="0" u="none" strike="noStrike" kern="0" cap="none" spc="0" normalizeH="0" baseline="0" noProof="0" dirty="0" err="1">
                <a:ln>
                  <a:noFill/>
                </a:ln>
                <a:solidFill>
                  <a:prstClr val="black"/>
                </a:solidFill>
                <a:effectLst/>
                <a:uLnTx/>
                <a:uFillTx/>
                <a:latin typeface="Nunito black" pitchFamily="2" charset="0"/>
                <a:ea typeface="字魂59号-创粗黑"/>
                <a:cs typeface="Baloo" panose="03080902040302020200" pitchFamily="66" charset="0"/>
              </a:rPr>
              <a:t>năm</a:t>
            </a:r>
            <a:endParaRPr kumimoji="0" lang="en-US" sz="3200" b="0" i="0" u="none" strike="noStrike" kern="0" cap="none" spc="0" normalizeH="0" baseline="0" noProof="0" dirty="0">
              <a:ln>
                <a:noFill/>
              </a:ln>
              <a:solidFill>
                <a:prstClr val="black"/>
              </a:solidFill>
              <a:effectLst/>
              <a:uLnTx/>
              <a:uFillTx/>
              <a:latin typeface="Nunito black" pitchFamily="2" charset="0"/>
              <a:ea typeface="字魂59号-创粗黑"/>
              <a:cs typeface="Baloo" panose="03080902040302020200" pitchFamily="66" charset="0"/>
            </a:endParaRPr>
          </a:p>
        </p:txBody>
      </p:sp>
      <p:sp>
        <p:nvSpPr>
          <p:cNvPr id="24" name="任意多边形: 形状 27"/>
          <p:cNvSpPr/>
          <p:nvPr/>
        </p:nvSpPr>
        <p:spPr>
          <a:xfrm>
            <a:off x="4516941" y="1819946"/>
            <a:ext cx="3158116" cy="925481"/>
          </a:xfrm>
          <a:custGeom>
            <a:avLst/>
            <a:gdLst>
              <a:gd name="connsiteX0" fmla="*/ 36774 w 10606444"/>
              <a:gd name="connsiteY0" fmla="*/ 906177 h 6795989"/>
              <a:gd name="connsiteX1" fmla="*/ 916 w 10606444"/>
              <a:gd name="connsiteY1" fmla="*/ 1919189 h 6795989"/>
              <a:gd name="connsiteX2" fmla="*/ 63669 w 10606444"/>
              <a:gd name="connsiteY2" fmla="*/ 2869448 h 6795989"/>
              <a:gd name="connsiteX3" fmla="*/ 81598 w 10606444"/>
              <a:gd name="connsiteY3" fmla="*/ 3541801 h 6795989"/>
              <a:gd name="connsiteX4" fmla="*/ 54704 w 10606444"/>
              <a:gd name="connsiteY4" fmla="*/ 5289919 h 6795989"/>
              <a:gd name="connsiteX5" fmla="*/ 45739 w 10606444"/>
              <a:gd name="connsiteY5" fmla="*/ 6383613 h 6795989"/>
              <a:gd name="connsiteX6" fmla="*/ 467080 w 10606444"/>
              <a:gd name="connsiteY6" fmla="*/ 6697377 h 6795989"/>
              <a:gd name="connsiteX7" fmla="*/ 1489057 w 10606444"/>
              <a:gd name="connsiteY7" fmla="*/ 6643589 h 6795989"/>
              <a:gd name="connsiteX8" fmla="*/ 2815833 w 10606444"/>
              <a:gd name="connsiteY8" fmla="*/ 6580836 h 6795989"/>
              <a:gd name="connsiteX9" fmla="*/ 4850821 w 10606444"/>
              <a:gd name="connsiteY9" fmla="*/ 6795989 h 6795989"/>
              <a:gd name="connsiteX10" fmla="*/ 7091998 w 10606444"/>
              <a:gd name="connsiteY10" fmla="*/ 6715307 h 6795989"/>
              <a:gd name="connsiteX11" fmla="*/ 8418774 w 10606444"/>
              <a:gd name="connsiteY11" fmla="*/ 6688413 h 6795989"/>
              <a:gd name="connsiteX12" fmla="*/ 9862092 w 10606444"/>
              <a:gd name="connsiteY12" fmla="*/ 6661519 h 6795989"/>
              <a:gd name="connsiteX13" fmla="*/ 10408939 w 10606444"/>
              <a:gd name="connsiteY13" fmla="*/ 6607730 h 6795989"/>
              <a:gd name="connsiteX14" fmla="*/ 10606163 w 10606444"/>
              <a:gd name="connsiteY14" fmla="*/ 6114672 h 6795989"/>
              <a:gd name="connsiteX15" fmla="*/ 10453763 w 10606444"/>
              <a:gd name="connsiteY15" fmla="*/ 4698248 h 6795989"/>
              <a:gd name="connsiteX16" fmla="*/ 10507551 w 10606444"/>
              <a:gd name="connsiteY16" fmla="*/ 2977024 h 6795989"/>
              <a:gd name="connsiteX17" fmla="*/ 10588233 w 10606444"/>
              <a:gd name="connsiteY17" fmla="*/ 1076507 h 6795989"/>
              <a:gd name="connsiteX18" fmla="*/ 10525480 w 10606444"/>
              <a:gd name="connsiteY18" fmla="*/ 305542 h 6795989"/>
              <a:gd name="connsiteX19" fmla="*/ 10104139 w 10606444"/>
              <a:gd name="connsiteY19" fmla="*/ 108319 h 6795989"/>
              <a:gd name="connsiteX20" fmla="*/ 9566257 w 10606444"/>
              <a:gd name="connsiteY20" fmla="*/ 144177 h 6795989"/>
              <a:gd name="connsiteX21" fmla="*/ 8347057 w 10606444"/>
              <a:gd name="connsiteY21" fmla="*/ 144177 h 6795989"/>
              <a:gd name="connsiteX22" fmla="*/ 6374821 w 10606444"/>
              <a:gd name="connsiteY22" fmla="*/ 90389 h 6795989"/>
              <a:gd name="connsiteX23" fmla="*/ 5191480 w 10606444"/>
              <a:gd name="connsiteY23" fmla="*/ 742 h 6795989"/>
              <a:gd name="connsiteX24" fmla="*/ 3730233 w 10606444"/>
              <a:gd name="connsiteY24" fmla="*/ 144177 h 6795989"/>
              <a:gd name="connsiteX25" fmla="*/ 1282869 w 10606444"/>
              <a:gd name="connsiteY25" fmla="*/ 135213 h 6795989"/>
              <a:gd name="connsiteX26" fmla="*/ 592586 w 10606444"/>
              <a:gd name="connsiteY26" fmla="*/ 144177 h 6795989"/>
              <a:gd name="connsiteX27" fmla="*/ 171245 w 10606444"/>
              <a:gd name="connsiteY27" fmla="*/ 413119 h 6795989"/>
              <a:gd name="connsiteX28" fmla="*/ 36774 w 10606444"/>
              <a:gd name="connsiteY28" fmla="*/ 906177 h 679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606444" h="6795989">
                <a:moveTo>
                  <a:pt x="36774" y="906177"/>
                </a:moveTo>
                <a:cubicBezTo>
                  <a:pt x="8386" y="1157189"/>
                  <a:pt x="-3566" y="1591977"/>
                  <a:pt x="916" y="1919189"/>
                </a:cubicBezTo>
                <a:cubicBezTo>
                  <a:pt x="5398" y="2246401"/>
                  <a:pt x="50222" y="2599013"/>
                  <a:pt x="63669" y="2869448"/>
                </a:cubicBezTo>
                <a:cubicBezTo>
                  <a:pt x="77116" y="3139883"/>
                  <a:pt x="83092" y="3138389"/>
                  <a:pt x="81598" y="3541801"/>
                </a:cubicBezTo>
                <a:cubicBezTo>
                  <a:pt x="80104" y="3945213"/>
                  <a:pt x="60681" y="4816284"/>
                  <a:pt x="54704" y="5289919"/>
                </a:cubicBezTo>
                <a:cubicBezTo>
                  <a:pt x="48728" y="5763554"/>
                  <a:pt x="-22990" y="6149037"/>
                  <a:pt x="45739" y="6383613"/>
                </a:cubicBezTo>
                <a:cubicBezTo>
                  <a:pt x="114468" y="6618189"/>
                  <a:pt x="226527" y="6654048"/>
                  <a:pt x="467080" y="6697377"/>
                </a:cubicBezTo>
                <a:cubicBezTo>
                  <a:pt x="707633" y="6740706"/>
                  <a:pt x="1489057" y="6643589"/>
                  <a:pt x="1489057" y="6643589"/>
                </a:cubicBezTo>
                <a:cubicBezTo>
                  <a:pt x="1880516" y="6624166"/>
                  <a:pt x="2255539" y="6555436"/>
                  <a:pt x="2815833" y="6580836"/>
                </a:cubicBezTo>
                <a:cubicBezTo>
                  <a:pt x="3376127" y="6606236"/>
                  <a:pt x="4138127" y="6773577"/>
                  <a:pt x="4850821" y="6795989"/>
                </a:cubicBezTo>
                <a:lnTo>
                  <a:pt x="7091998" y="6715307"/>
                </a:lnTo>
                <a:lnTo>
                  <a:pt x="8418774" y="6688413"/>
                </a:lnTo>
                <a:lnTo>
                  <a:pt x="9862092" y="6661519"/>
                </a:lnTo>
                <a:cubicBezTo>
                  <a:pt x="10193786" y="6648072"/>
                  <a:pt x="10284927" y="6698871"/>
                  <a:pt x="10408939" y="6607730"/>
                </a:cubicBezTo>
                <a:cubicBezTo>
                  <a:pt x="10532951" y="6516589"/>
                  <a:pt x="10598692" y="6432919"/>
                  <a:pt x="10606163" y="6114672"/>
                </a:cubicBezTo>
                <a:cubicBezTo>
                  <a:pt x="10613634" y="5796425"/>
                  <a:pt x="10470198" y="5221189"/>
                  <a:pt x="10453763" y="4698248"/>
                </a:cubicBezTo>
                <a:cubicBezTo>
                  <a:pt x="10437328" y="4175307"/>
                  <a:pt x="10485139" y="3580648"/>
                  <a:pt x="10507551" y="2977024"/>
                </a:cubicBezTo>
                <a:cubicBezTo>
                  <a:pt x="10529963" y="2373401"/>
                  <a:pt x="10585245" y="1521754"/>
                  <a:pt x="10588233" y="1076507"/>
                </a:cubicBezTo>
                <a:cubicBezTo>
                  <a:pt x="10591221" y="631260"/>
                  <a:pt x="10606162" y="466907"/>
                  <a:pt x="10525480" y="305542"/>
                </a:cubicBezTo>
                <a:cubicBezTo>
                  <a:pt x="10444798" y="144177"/>
                  <a:pt x="10264009" y="135213"/>
                  <a:pt x="10104139" y="108319"/>
                </a:cubicBezTo>
                <a:cubicBezTo>
                  <a:pt x="9944269" y="81425"/>
                  <a:pt x="9859104" y="138201"/>
                  <a:pt x="9566257" y="144177"/>
                </a:cubicBezTo>
                <a:cubicBezTo>
                  <a:pt x="9273410" y="150153"/>
                  <a:pt x="8878963" y="153142"/>
                  <a:pt x="8347057" y="144177"/>
                </a:cubicBezTo>
                <a:cubicBezTo>
                  <a:pt x="7815151" y="135212"/>
                  <a:pt x="6900750" y="114295"/>
                  <a:pt x="6374821" y="90389"/>
                </a:cubicBezTo>
                <a:cubicBezTo>
                  <a:pt x="5848892" y="66483"/>
                  <a:pt x="5632245" y="-8223"/>
                  <a:pt x="5191480" y="742"/>
                </a:cubicBezTo>
                <a:cubicBezTo>
                  <a:pt x="4750715" y="9707"/>
                  <a:pt x="4381668" y="121765"/>
                  <a:pt x="3730233" y="144177"/>
                </a:cubicBezTo>
                <a:cubicBezTo>
                  <a:pt x="3078798" y="166589"/>
                  <a:pt x="1805810" y="135213"/>
                  <a:pt x="1282869" y="135213"/>
                </a:cubicBezTo>
                <a:cubicBezTo>
                  <a:pt x="759928" y="135213"/>
                  <a:pt x="777857" y="97859"/>
                  <a:pt x="592586" y="144177"/>
                </a:cubicBezTo>
                <a:cubicBezTo>
                  <a:pt x="407315" y="190495"/>
                  <a:pt x="263880" y="283131"/>
                  <a:pt x="171245" y="413119"/>
                </a:cubicBezTo>
                <a:cubicBezTo>
                  <a:pt x="78610" y="543107"/>
                  <a:pt x="65162" y="655165"/>
                  <a:pt x="36774" y="906177"/>
                </a:cubicBezTo>
                <a:close/>
              </a:path>
            </a:pathLst>
          </a:custGeom>
          <a:solidFill>
            <a:srgbClr val="52CAC1"/>
          </a:solidFill>
          <a:ln w="19050" cap="flat" cmpd="sng" algn="ctr">
            <a:noFill/>
            <a:prstDash val="sysDot"/>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Nunito black" pitchFamily="2" charset="0"/>
              <a:ea typeface="字魂59号-创粗黑"/>
              <a:cs typeface="+mn-ea"/>
              <a:sym typeface="+mn-lt"/>
            </a:endParaRPr>
          </a:p>
        </p:txBody>
      </p:sp>
      <p:pic>
        <p:nvPicPr>
          <p:cNvPr id="25" name="Picture 24"/>
          <p:cNvPicPr>
            <a:picLocks noChangeAspect="1"/>
          </p:cNvPicPr>
          <p:nvPr/>
        </p:nvPicPr>
        <p:blipFill>
          <a:blip r:embed="rId8"/>
          <a:stretch>
            <a:fillRect/>
          </a:stretch>
        </p:blipFill>
        <p:spPr>
          <a:xfrm>
            <a:off x="4135965" y="1926303"/>
            <a:ext cx="3920068" cy="664522"/>
          </a:xfrm>
          <a:prstGeom prst="rect">
            <a:avLst/>
          </a:prstGeom>
        </p:spPr>
      </p:pic>
      <p:sp>
        <p:nvSpPr>
          <p:cNvPr id="33" name="Rectangle 32"/>
          <p:cNvSpPr/>
          <p:nvPr/>
        </p:nvSpPr>
        <p:spPr>
          <a:xfrm>
            <a:off x="2611115" y="3092698"/>
            <a:ext cx="718690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ED7D31">
                    <a:lumMod val="50000"/>
                  </a:srgbClr>
                </a:solidFill>
                <a:latin typeface="Nunito black" pitchFamily="2" charset="0"/>
                <a:ea typeface="字魂59号-创粗黑"/>
                <a:cs typeface="Baloo" panose="03080902040302020200" pitchFamily="66" charset="0"/>
              </a:rPr>
              <a:t>Nói</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và</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nghe</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Ngày</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như</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thế</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nào</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là</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đẹp</a:t>
            </a:r>
            <a:r>
              <a:rPr lang="en-US" sz="4000" b="1" dirty="0">
                <a:solidFill>
                  <a:srgbClr val="ED7D31">
                    <a:lumMod val="50000"/>
                  </a:srgbClr>
                </a:solidFill>
                <a:latin typeface="Nunito black" pitchFamily="2" charset="0"/>
                <a:ea typeface="字魂59号-创粗黑"/>
                <a:cs typeface="Baloo" panose="03080902040302020200" pitchFamily="66" charset="0"/>
              </a:rPr>
              <a:t>?</a:t>
            </a:r>
            <a:endParaRPr kumimoji="0" lang="vi-VN" sz="40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endParaRPr>
          </a:p>
        </p:txBody>
      </p:sp>
      <p:pic>
        <p:nvPicPr>
          <p:cNvPr id="39" name="图片 11">
            <a:extLst>
              <a:ext uri="{FF2B5EF4-FFF2-40B4-BE49-F238E27FC236}">
                <a16:creationId xmlns:a16="http://schemas.microsoft.com/office/drawing/2014/main" id="{7C6395DF-0A18-4392-9F29-923AC59225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15026" y="735044"/>
            <a:ext cx="2169804" cy="2169804"/>
          </a:xfrm>
          <a:prstGeom prst="rect">
            <a:avLst/>
          </a:prstGeom>
        </p:spPr>
      </p:pic>
    </p:spTree>
    <p:extLst>
      <p:ext uri="{BB962C8B-B14F-4D97-AF65-F5344CB8AC3E}">
        <p14:creationId xmlns:p14="http://schemas.microsoft.com/office/powerpoint/2010/main" val="295597971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34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4400"/>
                            </p:stCondLst>
                            <p:childTnLst>
                              <p:par>
                                <p:cTn id="11" presetID="10" presetClass="entr" presetSubtype="0"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500"/>
                                        <p:tgtEl>
                                          <p:spTgt spid="3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barn(inVertical)">
                                      <p:cBhvr>
                                        <p:cTn id="3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P spid="3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73482"/>
            <a:ext cx="12382096" cy="7204964"/>
          </a:xfrm>
          <a:prstGeom prst="rect">
            <a:avLst/>
          </a:prstGeom>
          <a:effectLst>
            <a:outerShdw blurRad="63500" dist="50800" dir="5400000" sx="101000" sy="101000" algn="t" rotWithShape="0">
              <a:prstClr val="black">
                <a:alpha val="13000"/>
              </a:prstClr>
            </a:outerShdw>
          </a:effectLst>
        </p:spPr>
      </p:pic>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21" name="Rectangle 20"/>
          <p:cNvSpPr/>
          <p:nvPr/>
        </p:nvSpPr>
        <p:spPr>
          <a:xfrm>
            <a:off x="3138900" y="761149"/>
            <a:ext cx="5860900" cy="646331"/>
          </a:xfrm>
          <a:prstGeom prst="rect">
            <a:avLst/>
          </a:prstGeom>
        </p:spPr>
        <p:txBody>
          <a:bodyPr wrap="none">
            <a:spAutoFit/>
          </a:bodyPr>
          <a:lstStyle/>
          <a:p>
            <a:pPr lvl="0" algn="ctr">
              <a:defRPr/>
            </a:pPr>
            <a:r>
              <a:rPr lang="vi-VN" sz="3600" dirty="0">
                <a:solidFill>
                  <a:srgbClr val="70AD47">
                    <a:lumMod val="50000"/>
                  </a:srgbClr>
                </a:solidFill>
                <a:latin typeface="Nunito black" pitchFamily="2" charset="0"/>
                <a:ea typeface="字魂59号-创粗黑"/>
                <a:cs typeface="Baloo" panose="03080902040302020200" pitchFamily="66" charset="0"/>
              </a:rPr>
              <a:t>Ngày như thế nào là đẹp?</a:t>
            </a:r>
          </a:p>
        </p:txBody>
      </p:sp>
      <p:pic>
        <p:nvPicPr>
          <p:cNvPr id="13" name="图片 59">
            <a:extLst>
              <a:ext uri="{FF2B5EF4-FFF2-40B4-BE49-F238E27FC236}">
                <a16:creationId xmlns:a16="http://schemas.microsoft.com/office/drawing/2014/main" id="{68C6DC61-9FBF-4A3A-8828-F8C5DC08342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247" b="97403" l="9494" r="89241">
                        <a14:foregroundMark x1="20886" y1="8442" x2="20886" y2="13636"/>
                        <a14:foregroundMark x1="24684" y1="5195" x2="32278" y2="3247"/>
                        <a14:foregroundMark x1="36076" y1="90260" x2="32278" y2="94156"/>
                        <a14:foregroundMark x1="27848" y1="96104" x2="32911" y2="97403"/>
                        <a14:foregroundMark x1="67089" y1="77273" x2="66456" y2="88961"/>
                      </a14:backgroundRemoval>
                    </a14:imgEffect>
                  </a14:imgLayer>
                </a14:imgProps>
              </a:ext>
            </a:extLst>
          </a:blip>
          <a:stretch>
            <a:fillRect/>
          </a:stretch>
        </p:blipFill>
        <p:spPr>
          <a:xfrm>
            <a:off x="9313929" y="3573069"/>
            <a:ext cx="2915598" cy="2841787"/>
          </a:xfrm>
          <a:prstGeom prst="rect">
            <a:avLst/>
          </a:prstGeom>
        </p:spPr>
      </p:pic>
      <p:pic>
        <p:nvPicPr>
          <p:cNvPr id="14" name="Picture 13"/>
          <p:cNvPicPr>
            <a:picLocks noChangeAspect="1"/>
          </p:cNvPicPr>
          <p:nvPr/>
        </p:nvPicPr>
        <p:blipFill>
          <a:blip r:embed="rId7"/>
          <a:stretch>
            <a:fillRect/>
          </a:stretch>
        </p:blipFill>
        <p:spPr>
          <a:xfrm>
            <a:off x="8004852" y="1423941"/>
            <a:ext cx="4255377" cy="1932599"/>
          </a:xfrm>
          <a:prstGeom prst="rect">
            <a:avLst/>
          </a:prstGeom>
        </p:spPr>
      </p:pic>
      <p:sp>
        <p:nvSpPr>
          <p:cNvPr id="16" name="Rounded Rectangle 15"/>
          <p:cNvSpPr/>
          <p:nvPr/>
        </p:nvSpPr>
        <p:spPr>
          <a:xfrm>
            <a:off x="594156" y="2079776"/>
            <a:ext cx="2635496" cy="510778"/>
          </a:xfrm>
          <a:prstGeom prst="roundRect">
            <a:avLst/>
          </a:prstGeom>
          <a:solidFill>
            <a:srgbClr val="70AD47">
              <a:lumMod val="20000"/>
              <a:lumOff val="80000"/>
            </a:srgbClr>
          </a:solidFill>
          <a:ln w="28575">
            <a:solidFill>
              <a:srgbClr val="729E5D"/>
            </a:solidFill>
            <a:prstDash val="lgDash"/>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Đúng</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nội</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dung </a:t>
            </a:r>
          </a:p>
        </p:txBody>
      </p:sp>
      <p:sp>
        <p:nvSpPr>
          <p:cNvPr id="18" name="Rounded Rectangle 17"/>
          <p:cNvSpPr/>
          <p:nvPr/>
        </p:nvSpPr>
        <p:spPr>
          <a:xfrm>
            <a:off x="548002" y="3257316"/>
            <a:ext cx="2855598" cy="1328023"/>
          </a:xfrm>
          <a:prstGeom prst="roundRect">
            <a:avLst/>
          </a:prstGeom>
          <a:solidFill>
            <a:srgbClr val="FFC000">
              <a:lumMod val="20000"/>
              <a:lumOff val="80000"/>
            </a:srgbClr>
          </a:solidFill>
          <a:ln w="28575">
            <a:solidFill>
              <a:srgbClr val="FFC000"/>
            </a:solidFill>
            <a:prstDash val="lgDash"/>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2.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Sử</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dụng</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ánh</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mắt</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cử</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chỉ</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giọng</a:t>
            </a:r>
            <a:r>
              <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 </a:t>
            </a:r>
            <a:r>
              <a:rPr kumimoji="0" lang="en-US" sz="2400" b="0" i="0" u="none" strike="noStrike" kern="0" cap="none" spc="0" normalizeH="0" baseline="0" noProof="0" dirty="0" err="1">
                <a:ln>
                  <a:noFill/>
                </a:ln>
                <a:solidFill>
                  <a:srgbClr val="000000"/>
                </a:solidFill>
                <a:effectLst/>
                <a:uLnTx/>
                <a:uFillTx/>
                <a:latin typeface="Arial" panose="020B0604020202020204" pitchFamily="34" charset="0"/>
                <a:ea typeface="+mn-ea"/>
                <a:cs typeface="+mn-cs"/>
              </a:rPr>
              <a:t>điệu</a:t>
            </a:r>
            <a:endParaRPr kumimoji="0" lang="en-US" sz="24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5" name="Picture 14">
            <a:extLst>
              <a:ext uri="{FF2B5EF4-FFF2-40B4-BE49-F238E27FC236}">
                <a16:creationId xmlns:a16="http://schemas.microsoft.com/office/drawing/2014/main" id="{59F5C0EF-576D-479A-BA79-2628DA9E2C87}"/>
              </a:ext>
            </a:extLst>
          </p:cNvPr>
          <p:cNvPicPr>
            <a:picLocks noChangeAspect="1"/>
          </p:cNvPicPr>
          <p:nvPr/>
        </p:nvPicPr>
        <p:blipFill>
          <a:blip r:embed="rId8"/>
          <a:stretch>
            <a:fillRect/>
          </a:stretch>
        </p:blipFill>
        <p:spPr>
          <a:xfrm>
            <a:off x="3265846" y="1529502"/>
            <a:ext cx="4878400" cy="3904557"/>
          </a:xfrm>
          <a:prstGeom prst="rect">
            <a:avLst/>
          </a:prstGeom>
        </p:spPr>
      </p:pic>
    </p:spTree>
    <p:extLst>
      <p:ext uri="{BB962C8B-B14F-4D97-AF65-F5344CB8AC3E}">
        <p14:creationId xmlns:p14="http://schemas.microsoft.com/office/powerpoint/2010/main" val="280811881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barn(inVertical)">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16"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7921486" y="3476568"/>
            <a:ext cx="2879451" cy="1750751"/>
            <a:chOff x="9062863" y="3139288"/>
            <a:chExt cx="2879451" cy="1448890"/>
          </a:xfrm>
          <a:solidFill>
            <a:schemeClr val="accent3">
              <a:lumMod val="40000"/>
              <a:lumOff val="60000"/>
            </a:schemeClr>
          </a:solidFill>
        </p:grpSpPr>
        <p:sp>
          <p:nvSpPr>
            <p:cNvPr id="14" name="Cloud Callout 13"/>
            <p:cNvSpPr/>
            <p:nvPr/>
          </p:nvSpPr>
          <p:spPr>
            <a:xfrm>
              <a:off x="9062863" y="3139288"/>
              <a:ext cx="2643809" cy="1448890"/>
            </a:xfrm>
            <a:prstGeom prst="cloudCallout">
              <a:avLst>
                <a:gd name="adj1" fmla="val 38716"/>
                <a:gd name="adj2" fmla="val 64396"/>
              </a:avLst>
            </a:prstGeom>
            <a:grpFill/>
            <a:ln w="28575" cap="flat" cmpd="sng" algn="ctr">
              <a:solidFill>
                <a:sysClr val="window" lastClr="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Nunito black" pitchFamily="2" charset="0"/>
              </a:endParaRPr>
            </a:p>
          </p:txBody>
        </p:sp>
        <p:sp>
          <p:nvSpPr>
            <p:cNvPr id="15" name="Rectangle 14"/>
            <p:cNvSpPr/>
            <p:nvPr/>
          </p:nvSpPr>
          <p:spPr>
            <a:xfrm>
              <a:off x="9454132" y="3325123"/>
              <a:ext cx="2488182" cy="891486"/>
            </a:xfrm>
            <a:prstGeom prst="rect">
              <a:avLst/>
            </a:prstGeom>
            <a:grp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solidFill>
                  <a:effectLst/>
                  <a:uLnTx/>
                  <a:uFillTx/>
                  <a:latin typeface="Nunito black" pitchFamily="2" charset="0"/>
                  <a:cs typeface="Arial" panose="020B0604020202020204" pitchFamily="34" charset="0"/>
                </a:rPr>
                <a:t>Lắng</a:t>
              </a:r>
              <a:r>
                <a:rPr kumimoji="0" lang="en-US" sz="3200" b="0" i="0" u="none" strike="noStrike" kern="0" cap="none" spc="0" normalizeH="0" baseline="0" noProof="0" dirty="0">
                  <a:ln>
                    <a:noFill/>
                  </a:ln>
                  <a:solidFill>
                    <a:prstClr val="black"/>
                  </a:solidFill>
                  <a:effectLst/>
                  <a:uLnTx/>
                  <a:uFillTx/>
                  <a:latin typeface="Nunito black" pitchFamily="2" charset="0"/>
                  <a:cs typeface="Arial" panose="020B0604020202020204" pitchFamily="34" charset="0"/>
                </a:rPr>
                <a:t> </a:t>
              </a:r>
              <a:r>
                <a:rPr kumimoji="0" lang="en-US" sz="3200" b="0" i="0" u="none" strike="noStrike" kern="0" cap="none" spc="0" normalizeH="0" baseline="0" noProof="0" dirty="0" err="1">
                  <a:ln>
                    <a:noFill/>
                  </a:ln>
                  <a:solidFill>
                    <a:prstClr val="black"/>
                  </a:solidFill>
                  <a:effectLst/>
                  <a:uLnTx/>
                  <a:uFillTx/>
                  <a:latin typeface="Nunito black" pitchFamily="2" charset="0"/>
                  <a:cs typeface="Arial" panose="020B0604020202020204" pitchFamily="34" charset="0"/>
                </a:rPr>
                <a:t>nghe</a:t>
              </a:r>
              <a:r>
                <a:rPr kumimoji="0" lang="en-US" sz="3200" b="0" i="0" u="none" strike="noStrike" kern="0" cap="none" spc="0" normalizeH="0" baseline="0" noProof="0" dirty="0">
                  <a:ln>
                    <a:noFill/>
                  </a:ln>
                  <a:solidFill>
                    <a:prstClr val="black"/>
                  </a:solidFill>
                  <a:effectLst/>
                  <a:uLnTx/>
                  <a:uFillTx/>
                  <a:latin typeface="Nunito black" pitchFamily="2"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black"/>
                  </a:solidFill>
                  <a:effectLst/>
                  <a:uLnTx/>
                  <a:uFillTx/>
                  <a:latin typeface="Nunito black" pitchFamily="2" charset="0"/>
                  <a:cs typeface="Arial" panose="020B0604020202020204" pitchFamily="34" charset="0"/>
                </a:rPr>
                <a:t>và</a:t>
              </a:r>
              <a:r>
                <a:rPr kumimoji="0" lang="en-US" sz="3200" b="0" i="0" u="none" strike="noStrike" kern="0" cap="none" spc="0" normalizeH="0" baseline="0" noProof="0" dirty="0">
                  <a:ln>
                    <a:noFill/>
                  </a:ln>
                  <a:solidFill>
                    <a:prstClr val="black"/>
                  </a:solidFill>
                  <a:effectLst/>
                  <a:uLnTx/>
                  <a:uFillTx/>
                  <a:latin typeface="Nunito black" pitchFamily="2" charset="0"/>
                  <a:cs typeface="Arial" panose="020B0604020202020204" pitchFamily="34" charset="0"/>
                </a:rPr>
                <a:t> </a:t>
              </a:r>
              <a:r>
                <a:rPr kumimoji="0" lang="en-US" sz="3200" b="0" i="0" u="none" strike="noStrike" kern="0" cap="none" spc="0" normalizeH="0" baseline="0" noProof="0" dirty="0" err="1">
                  <a:ln>
                    <a:noFill/>
                  </a:ln>
                  <a:solidFill>
                    <a:prstClr val="black"/>
                  </a:solidFill>
                  <a:effectLst/>
                  <a:uLnTx/>
                  <a:uFillTx/>
                  <a:latin typeface="Nunito black" pitchFamily="2" charset="0"/>
                  <a:cs typeface="Arial" panose="020B0604020202020204" pitchFamily="34" charset="0"/>
                </a:rPr>
                <a:t>nhận</a:t>
              </a:r>
              <a:r>
                <a:rPr kumimoji="0" lang="en-US" sz="3200" b="0" i="0" u="none" strike="noStrike" kern="0" cap="none" spc="0" normalizeH="0" baseline="0" noProof="0" dirty="0">
                  <a:ln>
                    <a:noFill/>
                  </a:ln>
                  <a:solidFill>
                    <a:prstClr val="black"/>
                  </a:solidFill>
                  <a:effectLst/>
                  <a:uLnTx/>
                  <a:uFillTx/>
                  <a:latin typeface="Nunito black" pitchFamily="2" charset="0"/>
                  <a:cs typeface="Arial" panose="020B0604020202020204" pitchFamily="34" charset="0"/>
                </a:rPr>
                <a:t> </a:t>
              </a:r>
              <a:r>
                <a:rPr kumimoji="0" lang="en-US" sz="3200" b="0" i="0" u="none" strike="noStrike" kern="0" cap="none" spc="0" normalizeH="0" baseline="0" noProof="0" dirty="0" err="1">
                  <a:ln>
                    <a:noFill/>
                  </a:ln>
                  <a:solidFill>
                    <a:prstClr val="black"/>
                  </a:solidFill>
                  <a:effectLst/>
                  <a:uLnTx/>
                  <a:uFillTx/>
                  <a:latin typeface="Nunito black" pitchFamily="2" charset="0"/>
                  <a:cs typeface="Arial" panose="020B0604020202020204" pitchFamily="34" charset="0"/>
                </a:rPr>
                <a:t>xét</a:t>
              </a:r>
              <a:endParaRPr kumimoji="0" lang="en-US" sz="3200" b="0" i="0" u="none" strike="noStrike" kern="0" cap="none" spc="0" normalizeH="0" baseline="0" noProof="0" dirty="0">
                <a:ln>
                  <a:noFill/>
                </a:ln>
                <a:solidFill>
                  <a:prstClr val="black"/>
                </a:solidFill>
                <a:effectLst/>
                <a:uLnTx/>
                <a:uFillTx/>
                <a:latin typeface="Nunito black" pitchFamily="2" charset="0"/>
                <a:cs typeface="Arial" panose="020B0604020202020204" pitchFamily="34" charset="0"/>
              </a:endParaRPr>
            </a:p>
          </p:txBody>
        </p:sp>
      </p:grpSp>
      <p:sp>
        <p:nvSpPr>
          <p:cNvPr id="3" name="TextBox 2"/>
          <p:cNvSpPr txBox="1"/>
          <p:nvPr/>
        </p:nvSpPr>
        <p:spPr>
          <a:xfrm>
            <a:off x="6469751" y="1338293"/>
            <a:ext cx="4612913"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92D050"/>
                </a:solidFill>
                <a:effectLst/>
                <a:uLnTx/>
                <a:uFillTx/>
                <a:latin typeface="Nunito black" pitchFamily="2" charset="0"/>
                <a:cs typeface="Baloo" panose="03080902040302020200" pitchFamily="66" charset="0"/>
              </a:rPr>
              <a:t>Nhóm</a:t>
            </a:r>
            <a:r>
              <a:rPr kumimoji="0" lang="en-US" sz="3200" b="1" i="0" u="none" strike="noStrike" kern="1200" cap="none" spc="0" normalizeH="0" baseline="0" noProof="0" dirty="0">
                <a:ln>
                  <a:noFill/>
                </a:ln>
                <a:solidFill>
                  <a:srgbClr val="92D050"/>
                </a:solidFill>
                <a:effectLst/>
                <a:uLnTx/>
                <a:uFillTx/>
                <a:latin typeface="Nunito black" pitchFamily="2" charset="0"/>
                <a:cs typeface="Baloo" panose="03080902040302020200" pitchFamily="66" charset="0"/>
              </a:rPr>
              <a:t> </a:t>
            </a:r>
            <a:r>
              <a:rPr kumimoji="0" lang="en-US" sz="3200" b="1" i="0" u="none" strike="noStrike" kern="1200" cap="none" spc="0" normalizeH="0" baseline="0" noProof="0" dirty="0" err="1">
                <a:ln>
                  <a:noFill/>
                </a:ln>
                <a:solidFill>
                  <a:srgbClr val="92D050"/>
                </a:solidFill>
                <a:effectLst/>
                <a:uLnTx/>
                <a:uFillTx/>
                <a:latin typeface="Nunito black" pitchFamily="2" charset="0"/>
                <a:cs typeface="Baloo" panose="03080902040302020200" pitchFamily="66" charset="0"/>
              </a:rPr>
              <a:t>kể</a:t>
            </a:r>
            <a:r>
              <a:rPr kumimoji="0" lang="en-US" sz="3200" b="1" i="0" u="none" strike="noStrike" kern="1200" cap="none" spc="0" normalizeH="0" baseline="0" noProof="0" dirty="0">
                <a:ln>
                  <a:noFill/>
                </a:ln>
                <a:solidFill>
                  <a:srgbClr val="92D050"/>
                </a:solidFill>
                <a:effectLst/>
                <a:uLnTx/>
                <a:uFillTx/>
                <a:latin typeface="Nunito black" pitchFamily="2" charset="0"/>
                <a:cs typeface="Baloo" panose="03080902040302020200" pitchFamily="66" charset="0"/>
              </a:rPr>
              <a:t> </a:t>
            </a:r>
            <a:r>
              <a:rPr kumimoji="0" lang="en-US" sz="3200" b="1" i="0" u="none" strike="noStrike" kern="1200" cap="none" spc="0" normalizeH="0" baseline="0" noProof="0" dirty="0" err="1">
                <a:ln>
                  <a:noFill/>
                </a:ln>
                <a:solidFill>
                  <a:srgbClr val="92D050"/>
                </a:solidFill>
                <a:effectLst/>
                <a:uLnTx/>
                <a:uFillTx/>
                <a:latin typeface="Nunito black" pitchFamily="2" charset="0"/>
                <a:cs typeface="Baloo" panose="03080902040302020200" pitchFamily="66" charset="0"/>
              </a:rPr>
              <a:t>trước</a:t>
            </a:r>
            <a:r>
              <a:rPr kumimoji="0" lang="en-US" sz="3200" b="1" i="0" u="none" strike="noStrike" kern="1200" cap="none" spc="0" normalizeH="0" baseline="0" noProof="0" dirty="0">
                <a:ln>
                  <a:noFill/>
                </a:ln>
                <a:solidFill>
                  <a:srgbClr val="92D050"/>
                </a:solidFill>
                <a:effectLst/>
                <a:uLnTx/>
                <a:uFillTx/>
                <a:latin typeface="Nunito black" pitchFamily="2" charset="0"/>
                <a:cs typeface="Baloo" panose="03080902040302020200" pitchFamily="66" charset="0"/>
              </a:rPr>
              <a:t> </a:t>
            </a:r>
            <a:r>
              <a:rPr kumimoji="0" lang="en-US" sz="3200" b="1" i="0" u="none" strike="noStrike" kern="1200" cap="none" spc="0" normalizeH="0" baseline="0" noProof="0" dirty="0" err="1">
                <a:ln>
                  <a:noFill/>
                </a:ln>
                <a:solidFill>
                  <a:srgbClr val="92D050"/>
                </a:solidFill>
                <a:effectLst/>
                <a:uLnTx/>
                <a:uFillTx/>
                <a:latin typeface="Nunito black" pitchFamily="2" charset="0"/>
                <a:cs typeface="Baloo" panose="03080902040302020200" pitchFamily="66" charset="0"/>
              </a:rPr>
              <a:t>lớp</a:t>
            </a:r>
            <a:endParaRPr kumimoji="0" lang="en-US" sz="3200" b="1" i="0" u="none" strike="noStrike" kern="1200" cap="none" spc="0" normalizeH="0" baseline="0" noProof="0" dirty="0">
              <a:ln>
                <a:noFill/>
              </a:ln>
              <a:solidFill>
                <a:srgbClr val="92D050"/>
              </a:solidFill>
              <a:effectLst/>
              <a:uLnTx/>
              <a:uFillTx/>
              <a:latin typeface="Nunito black" pitchFamily="2" charset="0"/>
              <a:cs typeface="Baloo" panose="03080902040302020200" pitchFamily="66" charset="0"/>
            </a:endParaRPr>
          </a:p>
        </p:txBody>
      </p:sp>
      <p:sp>
        <p:nvSpPr>
          <p:cNvPr id="18" name="Rectangle 17"/>
          <p:cNvSpPr/>
          <p:nvPr/>
        </p:nvSpPr>
        <p:spPr>
          <a:xfrm>
            <a:off x="6062206" y="2181103"/>
            <a:ext cx="4821643" cy="1200329"/>
          </a:xfrm>
          <a:prstGeom prst="rect">
            <a:avLst/>
          </a:prstGeom>
        </p:spPr>
        <p:txBody>
          <a:bodyPr wrap="square">
            <a:spAutoFit/>
          </a:bodyPr>
          <a:lstStyle/>
          <a:p>
            <a:pPr lvl="0" algn="ctr">
              <a:defRPr/>
            </a:pPr>
            <a:r>
              <a:rPr lang="vi-VN" sz="3600">
                <a:solidFill>
                  <a:srgbClr val="70AD47">
                    <a:lumMod val="50000"/>
                  </a:srgbClr>
                </a:solidFill>
                <a:latin typeface="Nunito black" pitchFamily="2" charset="0"/>
                <a:ea typeface="字魂59号-创粗黑"/>
                <a:cs typeface="Baloo" panose="03080902040302020200" pitchFamily="66" charset="0"/>
              </a:rPr>
              <a:t>Ngày như thế nào là đẹp?</a:t>
            </a:r>
            <a:endParaRPr lang="vi-VN" sz="3600" dirty="0">
              <a:solidFill>
                <a:srgbClr val="70AD47">
                  <a:lumMod val="50000"/>
                </a:srgbClr>
              </a:solidFill>
              <a:latin typeface="Nunito black" pitchFamily="2" charset="0"/>
              <a:ea typeface="字魂59号-创粗黑"/>
              <a:cs typeface="Baloo" panose="03080902040302020200" pitchFamily="66" charset="0"/>
            </a:endParaRPr>
          </a:p>
        </p:txBody>
      </p:sp>
      <p:pic>
        <p:nvPicPr>
          <p:cNvPr id="9" name="Picture 8">
            <a:extLst>
              <a:ext uri="{FF2B5EF4-FFF2-40B4-BE49-F238E27FC236}">
                <a16:creationId xmlns:a16="http://schemas.microsoft.com/office/drawing/2014/main" id="{7F94CCDA-3EE1-4FE6-8B86-7DF59906EAE5}"/>
              </a:ext>
            </a:extLst>
          </p:cNvPr>
          <p:cNvPicPr>
            <a:picLocks noChangeAspect="1"/>
          </p:cNvPicPr>
          <p:nvPr/>
        </p:nvPicPr>
        <p:blipFill>
          <a:blip r:embed="rId3"/>
          <a:stretch>
            <a:fillRect/>
          </a:stretch>
        </p:blipFill>
        <p:spPr>
          <a:xfrm>
            <a:off x="1395717" y="1245022"/>
            <a:ext cx="4878400" cy="3904557"/>
          </a:xfrm>
          <a:prstGeom prst="rect">
            <a:avLst/>
          </a:prstGeom>
        </p:spPr>
      </p:pic>
    </p:spTree>
    <p:extLst>
      <p:ext uri="{BB962C8B-B14F-4D97-AF65-F5344CB8AC3E}">
        <p14:creationId xmlns:p14="http://schemas.microsoft.com/office/powerpoint/2010/main" val="356482829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6540" y="1407368"/>
            <a:ext cx="8823720" cy="4360638"/>
          </a:xfrm>
          <a:prstGeom prst="rect">
            <a:avLst/>
          </a:prstGeom>
          <a:effectLst>
            <a:outerShdw blurRad="63500" dist="50800" dir="5400000" sx="101000" sy="101000" algn="t" rotWithShape="0">
              <a:prstClr val="black">
                <a:alpha val="13000"/>
              </a:prstClr>
            </a:outerShdw>
          </a:effectLst>
        </p:spPr>
      </p:pic>
      <p:pic>
        <p:nvPicPr>
          <p:cNvPr id="26" name="图片 25">
            <a:extLst>
              <a:ext uri="{FF2B5EF4-FFF2-40B4-BE49-F238E27FC236}">
                <a16:creationId xmlns:a16="http://schemas.microsoft.com/office/drawing/2014/main" id="{3AC8E2B1-820B-4D7F-A9AE-AD09815435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9323" y="433800"/>
            <a:ext cx="4999007" cy="1047985"/>
          </a:xfrm>
          <a:prstGeom prst="rect">
            <a:avLst/>
          </a:prstGeom>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4483" y="4251179"/>
            <a:ext cx="1933540" cy="2097488"/>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20" name="图片 19">
            <a:extLst>
              <a:ext uri="{FF2B5EF4-FFF2-40B4-BE49-F238E27FC236}">
                <a16:creationId xmlns:a16="http://schemas.microsoft.com/office/drawing/2014/main" id="{BC36156C-99FA-4CB4-AABA-55DD94416E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3436"/>
            <a:ext cx="1688091" cy="1398704"/>
          </a:xfrm>
          <a:prstGeom prst="rect">
            <a:avLst/>
          </a:prstGeom>
        </p:spPr>
      </p:pic>
      <p:pic>
        <p:nvPicPr>
          <p:cNvPr id="16" name="图片 15" descr="图片包含 运输, 航空器&#10;&#10;自动生成的说明">
            <a:extLst>
              <a:ext uri="{FF2B5EF4-FFF2-40B4-BE49-F238E27FC236}">
                <a16:creationId xmlns:a16="http://schemas.microsoft.com/office/drawing/2014/main" id="{9C5C5141-A718-4DAA-AA90-5C3DCB7012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20912" y="1407368"/>
            <a:ext cx="1292541" cy="1744641"/>
          </a:xfrm>
          <a:prstGeom prst="rect">
            <a:avLst/>
          </a:prstGeom>
        </p:spPr>
      </p:pic>
      <p:pic>
        <p:nvPicPr>
          <p:cNvPr id="14" name="图片 13" descr="图片包含 航空器, 运输, 气球, 人员&#10;&#10;自动生成的说明">
            <a:extLst>
              <a:ext uri="{FF2B5EF4-FFF2-40B4-BE49-F238E27FC236}">
                <a16:creationId xmlns:a16="http://schemas.microsoft.com/office/drawing/2014/main" id="{3D73FC19-46F7-431C-8EAC-411938158E6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48044"/>
          <a:stretch/>
        </p:blipFill>
        <p:spPr>
          <a:xfrm>
            <a:off x="4355217" y="1797995"/>
            <a:ext cx="1847302" cy="963385"/>
          </a:xfrm>
          <a:prstGeom prst="rect">
            <a:avLst/>
          </a:prstGeom>
        </p:spPr>
      </p:pic>
      <p:sp>
        <p:nvSpPr>
          <p:cNvPr id="2" name="文本框 1">
            <a:extLst>
              <a:ext uri="{FF2B5EF4-FFF2-40B4-BE49-F238E27FC236}">
                <a16:creationId xmlns:a16="http://schemas.microsoft.com/office/drawing/2014/main" id="{DDCE2436-7EFD-4B4C-980D-DE4E9EFEE31B}"/>
              </a:ext>
            </a:extLst>
          </p:cNvPr>
          <p:cNvSpPr txBox="1"/>
          <p:nvPr/>
        </p:nvSpPr>
        <p:spPr>
          <a:xfrm>
            <a:off x="2930827" y="2387436"/>
            <a:ext cx="6832447"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1" i="0" u="none" strike="noStrike" kern="1200" cap="none" spc="0" normalizeH="0" baseline="0" noProof="0" dirty="0" err="1">
                <a:ln>
                  <a:noFill/>
                </a:ln>
                <a:solidFill>
                  <a:prstClr val="black">
                    <a:lumMod val="75000"/>
                    <a:lumOff val="25000"/>
                  </a:prstClr>
                </a:solidFill>
                <a:effectLst/>
                <a:uLnTx/>
                <a:uFillTx/>
                <a:latin typeface="Calibri"/>
                <a:ea typeface="微软雅黑" panose="020B0503020204020204" pitchFamily="34" charset="-122"/>
                <a:cs typeface="+mn-cs"/>
              </a:rPr>
              <a:t>Tạm</a:t>
            </a:r>
            <a:r>
              <a:rPr kumimoji="0" lang="en-US" altLang="zh-CN"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rPr>
              <a:t> </a:t>
            </a:r>
            <a:r>
              <a:rPr kumimoji="0" lang="en-US" altLang="zh-CN" sz="8000" b="1" i="0" u="none" strike="noStrike" kern="1200" cap="none" spc="0" normalizeH="0" baseline="0" noProof="0" dirty="0" err="1">
                <a:ln>
                  <a:noFill/>
                </a:ln>
                <a:solidFill>
                  <a:prstClr val="black">
                    <a:lumMod val="75000"/>
                    <a:lumOff val="25000"/>
                  </a:prstClr>
                </a:solidFill>
                <a:effectLst/>
                <a:uLnTx/>
                <a:uFillTx/>
                <a:latin typeface="Calibri"/>
                <a:ea typeface="微软雅黑" panose="020B0503020204020204" pitchFamily="34" charset="-122"/>
                <a:cs typeface="+mn-cs"/>
              </a:rPr>
              <a:t>biệt</a:t>
            </a:r>
            <a:r>
              <a:rPr kumimoji="0" lang="en-US" altLang="zh-CN"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rPr>
              <a:t> </a:t>
            </a:r>
            <a:r>
              <a:rPr kumimoji="0" lang="en-US" altLang="zh-CN" sz="8000" b="1" i="0" u="none" strike="noStrike" kern="1200" cap="none" spc="0" normalizeH="0" baseline="0" noProof="0" dirty="0" err="1">
                <a:ln>
                  <a:noFill/>
                </a:ln>
                <a:solidFill>
                  <a:prstClr val="black">
                    <a:lumMod val="75000"/>
                    <a:lumOff val="25000"/>
                  </a:prstClr>
                </a:solidFill>
                <a:effectLst/>
                <a:uLnTx/>
                <a:uFillTx/>
                <a:latin typeface="Calibri"/>
                <a:ea typeface="微软雅黑" panose="020B0503020204020204" pitchFamily="34" charset="-122"/>
                <a:cs typeface="+mn-cs"/>
              </a:rPr>
              <a:t>và</a:t>
            </a:r>
            <a:r>
              <a:rPr kumimoji="0" lang="en-US" altLang="zh-CN"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rPr>
              <a:t> </a:t>
            </a:r>
            <a:r>
              <a:rPr kumimoji="0" lang="en-US" altLang="zh-CN" sz="8000" b="1" i="0" u="none" strike="noStrike" kern="1200" cap="none" spc="0" normalizeH="0" baseline="0" noProof="0" dirty="0" err="1">
                <a:ln>
                  <a:noFill/>
                </a:ln>
                <a:solidFill>
                  <a:prstClr val="black">
                    <a:lumMod val="75000"/>
                    <a:lumOff val="25000"/>
                  </a:prstClr>
                </a:solidFill>
                <a:effectLst/>
                <a:uLnTx/>
                <a:uFillTx/>
                <a:latin typeface="Calibri"/>
                <a:ea typeface="微软雅黑" panose="020B0503020204020204" pitchFamily="34" charset="-122"/>
                <a:cs typeface="+mn-cs"/>
              </a:rPr>
              <a:t>hẹn</a:t>
            </a:r>
            <a:r>
              <a:rPr kumimoji="0" lang="en-US" altLang="zh-CN"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rPr>
              <a:t> </a:t>
            </a:r>
            <a:r>
              <a:rPr kumimoji="0" lang="en-US" altLang="zh-CN" sz="8000" b="1" i="0" u="none" strike="noStrike" kern="1200" cap="none" spc="0" normalizeH="0" baseline="0" noProof="0" dirty="0" err="1">
                <a:ln>
                  <a:noFill/>
                </a:ln>
                <a:solidFill>
                  <a:prstClr val="black">
                    <a:lumMod val="75000"/>
                    <a:lumOff val="25000"/>
                  </a:prstClr>
                </a:solidFill>
                <a:effectLst/>
                <a:uLnTx/>
                <a:uFillTx/>
                <a:latin typeface="Calibri"/>
                <a:ea typeface="微软雅黑" panose="020B0503020204020204" pitchFamily="34" charset="-122"/>
                <a:cs typeface="+mn-cs"/>
              </a:rPr>
              <a:t>gặp</a:t>
            </a:r>
            <a:r>
              <a:rPr kumimoji="0" lang="en-US" altLang="zh-CN"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rPr>
              <a:t> </a:t>
            </a:r>
            <a:r>
              <a:rPr kumimoji="0" lang="en-US" altLang="zh-CN" sz="8000" b="1" i="0" u="none" strike="noStrike" kern="1200" cap="none" spc="0" normalizeH="0" baseline="0" noProof="0" dirty="0" err="1">
                <a:ln>
                  <a:noFill/>
                </a:ln>
                <a:solidFill>
                  <a:prstClr val="black">
                    <a:lumMod val="75000"/>
                    <a:lumOff val="25000"/>
                  </a:prstClr>
                </a:solidFill>
                <a:effectLst/>
                <a:uLnTx/>
                <a:uFillTx/>
                <a:latin typeface="Calibri"/>
                <a:ea typeface="微软雅黑" panose="020B0503020204020204" pitchFamily="34" charset="-122"/>
                <a:cs typeface="+mn-cs"/>
              </a:rPr>
              <a:t>lại</a:t>
            </a:r>
            <a:r>
              <a:rPr kumimoji="0" lang="en-US" altLang="zh-CN"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rPr>
              <a:t> </a:t>
            </a:r>
            <a:endParaRPr kumimoji="0" lang="zh-CN" altLang="en-US" sz="8000" b="1" i="0" u="none" strike="noStrike" kern="1200" cap="none" spc="0" normalizeH="0" baseline="0" noProof="0" dirty="0">
              <a:ln>
                <a:noFill/>
              </a:ln>
              <a:solidFill>
                <a:prstClr val="black">
                  <a:lumMod val="75000"/>
                  <a:lumOff val="25000"/>
                </a:prstClr>
              </a:solidFill>
              <a:effectLst/>
              <a:uLnTx/>
              <a:uFillTx/>
              <a:latin typeface="Calibri"/>
              <a:ea typeface="微软雅黑" panose="020B0503020204020204" pitchFamily="34" charset="-122"/>
              <a:cs typeface="+mn-cs"/>
            </a:endParaRPr>
          </a:p>
        </p:txBody>
      </p:sp>
      <p:pic>
        <p:nvPicPr>
          <p:cNvPr id="34" name="图片 33" descr="图片包含 航空器, 运输, 气球, 人员&#10;&#10;自动生成的说明">
            <a:extLst>
              <a:ext uri="{FF2B5EF4-FFF2-40B4-BE49-F238E27FC236}">
                <a16:creationId xmlns:a16="http://schemas.microsoft.com/office/drawing/2014/main" id="{08123F77-C40A-44A1-8513-2F3826BD532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69946" t="65203" b="-807"/>
          <a:stretch/>
        </p:blipFill>
        <p:spPr>
          <a:xfrm>
            <a:off x="6572081" y="2003239"/>
            <a:ext cx="287044" cy="341341"/>
          </a:xfrm>
          <a:prstGeom prst="rect">
            <a:avLst/>
          </a:prstGeom>
        </p:spPr>
      </p:pic>
    </p:spTree>
    <p:extLst>
      <p:ext uri="{BB962C8B-B14F-4D97-AF65-F5344CB8AC3E}">
        <p14:creationId xmlns:p14="http://schemas.microsoft.com/office/powerpoint/2010/main" val="3907507955"/>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20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250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42" presetClass="entr" presetSubtype="0" fill="hold" nodeType="withEffect">
                                  <p:stCondLst>
                                    <p:cond delay="34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515" y="217712"/>
            <a:ext cx="11433170" cy="6422575"/>
          </a:xfrm>
          <a:prstGeom prst="rect">
            <a:avLst/>
          </a:prstGeom>
          <a:effectLst>
            <a:outerShdw blurRad="63500" dist="50800" dir="5400000" sx="101000" sy="101000" algn="t" rotWithShape="0">
              <a:prstClr val="black">
                <a:alpha val="13000"/>
              </a:prstClr>
            </a:outerShdw>
          </a:effectLst>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96027" y="4599791"/>
            <a:ext cx="1933540" cy="2097488"/>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1" name="Rectangle 20"/>
          <p:cNvSpPr/>
          <p:nvPr/>
        </p:nvSpPr>
        <p:spPr>
          <a:xfrm>
            <a:off x="2849757" y="609092"/>
            <a:ext cx="6492483" cy="707886"/>
          </a:xfrm>
          <a:prstGeom prst="rect">
            <a:avLst/>
          </a:prstGeom>
        </p:spPr>
        <p:txBody>
          <a:bodyPr wrap="none">
            <a:spAutoFit/>
          </a:bodyPr>
          <a:lstStyle/>
          <a:p>
            <a:pPr lvl="0" algn="ctr"/>
            <a:r>
              <a:rPr lang="en-US" sz="4000" b="1" dirty="0" err="1">
                <a:solidFill>
                  <a:srgbClr val="ED7D31">
                    <a:lumMod val="50000"/>
                  </a:srgbClr>
                </a:solidFill>
                <a:latin typeface="Nunito black" pitchFamily="2" charset="0"/>
                <a:ea typeface="字魂59号-创粗黑"/>
                <a:cs typeface="Baloo" panose="03080902040302020200" pitchFamily="66" charset="0"/>
              </a:rPr>
              <a:t>Ngày</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như</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thế</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nào</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là</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đẹp</a:t>
            </a:r>
            <a:r>
              <a:rPr lang="en-US" sz="4000" b="1" dirty="0">
                <a:solidFill>
                  <a:srgbClr val="ED7D31">
                    <a:lumMod val="50000"/>
                  </a:srgbClr>
                </a:solidFill>
                <a:latin typeface="Nunito black" pitchFamily="2" charset="0"/>
                <a:ea typeface="字魂59号-创粗黑"/>
                <a:cs typeface="Baloo" panose="03080902040302020200" pitchFamily="66" charset="0"/>
              </a:rPr>
              <a:t>?</a:t>
            </a:r>
            <a:endParaRPr kumimoji="0" lang="en-US" sz="3600" b="0" i="0" u="none" strike="noStrike" kern="1200" cap="none" spc="0" normalizeH="0" baseline="0" noProof="0" dirty="0">
              <a:ln>
                <a:noFill/>
              </a:ln>
              <a:solidFill>
                <a:srgbClr val="70AD47">
                  <a:lumMod val="50000"/>
                </a:srgbClr>
              </a:solidFill>
              <a:effectLst/>
              <a:uLnTx/>
              <a:uFillTx/>
              <a:latin typeface="Baloo" panose="03080902040302020200" pitchFamily="66" charset="0"/>
              <a:ea typeface="字魂59号-创粗黑"/>
              <a:cs typeface="Baloo" panose="03080902040302020200" pitchFamily="66" charset="0"/>
            </a:endParaRPr>
          </a:p>
        </p:txBody>
      </p:sp>
      <p:grpSp>
        <p:nvGrpSpPr>
          <p:cNvPr id="33" name="Group 32"/>
          <p:cNvGrpSpPr/>
          <p:nvPr/>
        </p:nvGrpSpPr>
        <p:grpSpPr>
          <a:xfrm>
            <a:off x="8053189" y="1991438"/>
            <a:ext cx="3156220" cy="2499495"/>
            <a:chOff x="8876879" y="803427"/>
            <a:chExt cx="3156220" cy="2499495"/>
          </a:xfrm>
          <a:solidFill>
            <a:srgbClr val="FFFF99"/>
          </a:solidFill>
        </p:grpSpPr>
        <p:sp>
          <p:nvSpPr>
            <p:cNvPr id="34" name="等腰三角形 2"/>
            <p:cNvSpPr>
              <a:spLocks noChangeAspect="1"/>
            </p:cNvSpPr>
            <p:nvPr/>
          </p:nvSpPr>
          <p:spPr bwMode="auto">
            <a:xfrm rot="15627953">
              <a:off x="9205241" y="475065"/>
              <a:ext cx="2499495" cy="3156220"/>
            </a:xfrm>
            <a:custGeom>
              <a:avLst/>
              <a:gdLst>
                <a:gd name="T0" fmla="*/ 576064 w 1152128"/>
                <a:gd name="T1" fmla="*/ 0 h 1333073"/>
                <a:gd name="T2" fmla="*/ 687529 w 1152128"/>
                <a:gd name="T3" fmla="*/ 192182 h 1333073"/>
                <a:gd name="T4" fmla="*/ 1152128 w 1152128"/>
                <a:gd name="T5" fmla="*/ 757009 h 1333073"/>
                <a:gd name="T6" fmla="*/ 576064 w 1152128"/>
                <a:gd name="T7" fmla="*/ 1333073 h 1333073"/>
                <a:gd name="T8" fmla="*/ 0 w 1152128"/>
                <a:gd name="T9" fmla="*/ 757009 h 1333073"/>
                <a:gd name="T10" fmla="*/ 464599 w 1152128"/>
                <a:gd name="T11" fmla="*/ 192182 h 1333073"/>
                <a:gd name="T12" fmla="*/ 576064 w 1152128"/>
                <a:gd name="T13" fmla="*/ 0 h 1333073"/>
              </a:gdLst>
              <a:ahLst/>
              <a:cxnLst>
                <a:cxn ang="0">
                  <a:pos x="T0" y="T1"/>
                </a:cxn>
                <a:cxn ang="0">
                  <a:pos x="T2" y="T3"/>
                </a:cxn>
                <a:cxn ang="0">
                  <a:pos x="T4" y="T5"/>
                </a:cxn>
                <a:cxn ang="0">
                  <a:pos x="T6" y="T7"/>
                </a:cxn>
                <a:cxn ang="0">
                  <a:pos x="T8" y="T9"/>
                </a:cxn>
                <a:cxn ang="0">
                  <a:pos x="T10" y="T11"/>
                </a:cxn>
                <a:cxn ang="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grpFill/>
            <a:ln w="28575" cmpd="sng">
              <a:solidFill>
                <a:srgbClr val="F8F8F8"/>
              </a:solidFill>
              <a:round/>
            </a:ln>
          </p:spPr>
          <p:txBody>
            <a:bodyPr wrap="none" lIns="91416" tIns="45708" rIns="91416" bIns="45708"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prstClr val="black"/>
                </a:solidFill>
                <a:effectLst/>
                <a:uLnTx/>
                <a:uFillTx/>
                <a:latin typeface="方正清刻本悦宋简体" panose="02000000000000000000" pitchFamily="2" charset="-122"/>
                <a:ea typeface="方正清刻本悦宋简体" panose="02000000000000000000" pitchFamily="2" charset="-122"/>
                <a:cs typeface="Arial"/>
                <a:sym typeface="Arial"/>
              </a:endParaRPr>
            </a:p>
          </p:txBody>
        </p:sp>
        <p:sp>
          <p:nvSpPr>
            <p:cNvPr id="36" name="Rectangle 35"/>
            <p:cNvSpPr/>
            <p:nvPr/>
          </p:nvSpPr>
          <p:spPr>
            <a:xfrm>
              <a:off x="9500739" y="1115454"/>
              <a:ext cx="2307042" cy="1754326"/>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FC000">
                      <a:lumMod val="50000"/>
                    </a:srgbClr>
                  </a:solidFill>
                  <a:effectLst/>
                  <a:uLnTx/>
                  <a:uFillTx/>
                  <a:latin typeface="Calibri"/>
                  <a:ea typeface="字魂59号-创粗黑"/>
                  <a:cs typeface="Calibri" panose="020F0502020204030204" pitchFamily="34" charset="0"/>
                </a:rPr>
                <a:t>Dự</a:t>
              </a:r>
              <a:r>
                <a:rPr kumimoji="0" lang="en-US" sz="3600" b="0" i="0" u="none" strike="noStrike" kern="0" cap="none" spc="0" normalizeH="0" baseline="0" noProof="0" dirty="0">
                  <a:ln>
                    <a:noFill/>
                  </a:ln>
                  <a:solidFill>
                    <a:srgbClr val="FFC000">
                      <a:lumMod val="50000"/>
                    </a:srgbClr>
                  </a:solidFill>
                  <a:effectLst/>
                  <a:uLnTx/>
                  <a:uFillTx/>
                  <a:latin typeface="Calibri"/>
                  <a:ea typeface="字魂59号-创粗黑"/>
                  <a:cs typeface="Calibri" panose="020F0502020204030204" pitchFamily="34" charset="0"/>
                </a:rPr>
                <a:t> </a:t>
              </a:r>
              <a:r>
                <a:rPr kumimoji="0" lang="en-US" sz="3600" b="0" i="0" u="none" strike="noStrike" kern="0" cap="none" spc="0" normalizeH="0" baseline="0" noProof="0" dirty="0" err="1">
                  <a:ln>
                    <a:noFill/>
                  </a:ln>
                  <a:solidFill>
                    <a:srgbClr val="FFC000">
                      <a:lumMod val="50000"/>
                    </a:srgbClr>
                  </a:solidFill>
                  <a:effectLst/>
                  <a:uLnTx/>
                  <a:uFillTx/>
                  <a:latin typeface="Calibri"/>
                  <a:ea typeface="字魂59号-创粗黑"/>
                  <a:cs typeface="Calibri" panose="020F0502020204030204" pitchFamily="34" charset="0"/>
                </a:rPr>
                <a:t>đoán</a:t>
              </a:r>
              <a:r>
                <a:rPr kumimoji="0" lang="en-US" sz="3600" b="0" i="0" u="none" strike="noStrike" kern="0" cap="none" spc="0" normalizeH="0" baseline="0" noProof="0" dirty="0">
                  <a:ln>
                    <a:noFill/>
                  </a:ln>
                  <a:solidFill>
                    <a:srgbClr val="FFC000">
                      <a:lumMod val="50000"/>
                    </a:srgbClr>
                  </a:solidFill>
                  <a:effectLst/>
                  <a:uLnTx/>
                  <a:uFillTx/>
                  <a:latin typeface="Calibri"/>
                  <a:ea typeface="字魂59号-创粗黑"/>
                  <a:cs typeface="Calibri" panose="020F050202020403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FC000">
                      <a:lumMod val="50000"/>
                    </a:srgbClr>
                  </a:solidFill>
                  <a:effectLst/>
                  <a:uLnTx/>
                  <a:uFillTx/>
                  <a:latin typeface="Calibri"/>
                  <a:ea typeface="字魂59号-创粗黑"/>
                  <a:cs typeface="Calibri" panose="020F0502020204030204" pitchFamily="34" charset="0"/>
                </a:rPr>
                <a:t>nội</a:t>
              </a:r>
              <a:r>
                <a:rPr kumimoji="0" lang="en-US" sz="3600" b="0" i="0" u="none" strike="noStrike" kern="0" cap="none" spc="0" normalizeH="0" baseline="0" noProof="0" dirty="0">
                  <a:ln>
                    <a:noFill/>
                  </a:ln>
                  <a:solidFill>
                    <a:srgbClr val="FFC000">
                      <a:lumMod val="50000"/>
                    </a:srgbClr>
                  </a:solidFill>
                  <a:effectLst/>
                  <a:uLnTx/>
                  <a:uFillTx/>
                  <a:latin typeface="Calibri"/>
                  <a:ea typeface="字魂59号-创粗黑"/>
                  <a:cs typeface="Calibri" panose="020F0502020204030204" pitchFamily="34" charset="0"/>
                </a:rPr>
                <a:t> dung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FFC000">
                      <a:lumMod val="50000"/>
                    </a:srgbClr>
                  </a:solidFill>
                  <a:effectLst/>
                  <a:uLnTx/>
                  <a:uFillTx/>
                  <a:latin typeface="Calibri"/>
                  <a:ea typeface="字魂59号-创粗黑"/>
                  <a:cs typeface="Calibri" panose="020F0502020204030204" pitchFamily="34" charset="0"/>
                </a:rPr>
                <a:t>câu</a:t>
              </a:r>
              <a:r>
                <a:rPr kumimoji="0" lang="en-US" sz="3600" b="0" i="0" u="none" strike="noStrike" kern="0" cap="none" spc="0" normalizeH="0" baseline="0" noProof="0" dirty="0">
                  <a:ln>
                    <a:noFill/>
                  </a:ln>
                  <a:solidFill>
                    <a:srgbClr val="FFC000">
                      <a:lumMod val="50000"/>
                    </a:srgbClr>
                  </a:solidFill>
                  <a:effectLst/>
                  <a:uLnTx/>
                  <a:uFillTx/>
                  <a:latin typeface="Calibri"/>
                  <a:ea typeface="字魂59号-创粗黑"/>
                  <a:cs typeface="Calibri" panose="020F0502020204030204" pitchFamily="34" charset="0"/>
                </a:rPr>
                <a:t> </a:t>
              </a:r>
              <a:r>
                <a:rPr kumimoji="0" lang="en-US" sz="3600" b="0" i="0" u="none" strike="noStrike" kern="0" cap="none" spc="0" normalizeH="0" baseline="0" noProof="0" dirty="0" err="1">
                  <a:ln>
                    <a:noFill/>
                  </a:ln>
                  <a:solidFill>
                    <a:srgbClr val="FFC000">
                      <a:lumMod val="50000"/>
                    </a:srgbClr>
                  </a:solidFill>
                  <a:effectLst/>
                  <a:uLnTx/>
                  <a:uFillTx/>
                  <a:latin typeface="Calibri"/>
                  <a:ea typeface="字魂59号-创粗黑"/>
                  <a:cs typeface="Calibri" panose="020F0502020204030204" pitchFamily="34" charset="0"/>
                </a:rPr>
                <a:t>chuyện</a:t>
              </a:r>
              <a:endParaRPr kumimoji="0" lang="en-US" sz="3600" b="0" i="0" u="none" strike="noStrike" kern="0" cap="none" spc="0" normalizeH="0" baseline="0" noProof="0" dirty="0">
                <a:ln>
                  <a:noFill/>
                </a:ln>
                <a:solidFill>
                  <a:srgbClr val="FFC000">
                    <a:lumMod val="50000"/>
                  </a:srgbClr>
                </a:solidFill>
                <a:effectLst/>
                <a:uLnTx/>
                <a:uFillTx/>
                <a:latin typeface="Calibri"/>
                <a:ea typeface="字魂59号-创粗黑"/>
                <a:cs typeface="Calibri" panose="020F0502020204030204" pitchFamily="34" charset="0"/>
              </a:endParaRPr>
            </a:p>
          </p:txBody>
        </p:sp>
      </p:grpSp>
      <p:pic>
        <p:nvPicPr>
          <p:cNvPr id="3" name="Picture 2">
            <a:extLst>
              <a:ext uri="{FF2B5EF4-FFF2-40B4-BE49-F238E27FC236}">
                <a16:creationId xmlns:a16="http://schemas.microsoft.com/office/drawing/2014/main" id="{956DB67F-26E5-4DE4-99B0-3B6CD4E5C474}"/>
              </a:ext>
            </a:extLst>
          </p:cNvPr>
          <p:cNvPicPr>
            <a:picLocks noChangeAspect="1"/>
          </p:cNvPicPr>
          <p:nvPr/>
        </p:nvPicPr>
        <p:blipFill>
          <a:blip r:embed="rId6"/>
          <a:stretch>
            <a:fillRect/>
          </a:stretch>
        </p:blipFill>
        <p:spPr>
          <a:xfrm>
            <a:off x="2746437" y="1534690"/>
            <a:ext cx="5394298" cy="4317470"/>
          </a:xfrm>
          <a:prstGeom prst="rect">
            <a:avLst/>
          </a:prstGeom>
        </p:spPr>
      </p:pic>
    </p:spTree>
    <p:extLst>
      <p:ext uri="{BB962C8B-B14F-4D97-AF65-F5344CB8AC3E}">
        <p14:creationId xmlns:p14="http://schemas.microsoft.com/office/powerpoint/2010/main" val="2441641246"/>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down)">
                                      <p:cBhvr>
                                        <p:cTn id="1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768" y="52972"/>
            <a:ext cx="11433170" cy="6422575"/>
          </a:xfrm>
          <a:prstGeom prst="rect">
            <a:avLst/>
          </a:prstGeom>
          <a:effectLst>
            <a:outerShdw blurRad="63500" dist="50800" dir="5400000" sx="101000" sy="101000" algn="t" rotWithShape="0">
              <a:prstClr val="black">
                <a:alpha val="13000"/>
              </a:prstClr>
            </a:outerShdw>
          </a:effectLst>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21" name="Rectangle 20"/>
          <p:cNvSpPr/>
          <p:nvPr/>
        </p:nvSpPr>
        <p:spPr>
          <a:xfrm>
            <a:off x="2849757" y="1112012"/>
            <a:ext cx="6492483" cy="707886"/>
          </a:xfrm>
          <a:prstGeom prst="rect">
            <a:avLst/>
          </a:prstGeom>
        </p:spPr>
        <p:txBody>
          <a:bodyPr wrap="none">
            <a:spAutoFit/>
          </a:bodyPr>
          <a:lstStyle/>
          <a:p>
            <a:pPr lvl="0" algn="ctr"/>
            <a:r>
              <a:rPr lang="en-US" sz="4000" b="1" dirty="0" err="1">
                <a:solidFill>
                  <a:srgbClr val="ED7D31">
                    <a:lumMod val="50000"/>
                  </a:srgbClr>
                </a:solidFill>
                <a:latin typeface="Nunito black" pitchFamily="2" charset="0"/>
                <a:ea typeface="字魂59号-创粗黑"/>
                <a:cs typeface="Baloo" panose="03080902040302020200" pitchFamily="66" charset="0"/>
              </a:rPr>
              <a:t>Ngày</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như</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thế</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nào</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là</a:t>
            </a:r>
            <a:r>
              <a:rPr lang="en-US" sz="4000" b="1" dirty="0">
                <a:solidFill>
                  <a:srgbClr val="ED7D31">
                    <a:lumMod val="50000"/>
                  </a:srgbClr>
                </a:solidFill>
                <a:latin typeface="Nunito black" pitchFamily="2" charset="0"/>
                <a:ea typeface="字魂59号-创粗黑"/>
                <a:cs typeface="Baloo" panose="03080902040302020200" pitchFamily="66" charset="0"/>
              </a:rPr>
              <a:t> </a:t>
            </a:r>
            <a:r>
              <a:rPr lang="en-US" sz="4000" b="1" dirty="0" err="1">
                <a:solidFill>
                  <a:srgbClr val="ED7D31">
                    <a:lumMod val="50000"/>
                  </a:srgbClr>
                </a:solidFill>
                <a:latin typeface="Nunito black" pitchFamily="2" charset="0"/>
                <a:ea typeface="字魂59号-创粗黑"/>
                <a:cs typeface="Baloo" panose="03080902040302020200" pitchFamily="66" charset="0"/>
              </a:rPr>
              <a:t>đẹp</a:t>
            </a:r>
            <a:r>
              <a:rPr lang="en-US" sz="4000" b="1" dirty="0">
                <a:solidFill>
                  <a:srgbClr val="ED7D31">
                    <a:lumMod val="50000"/>
                  </a:srgbClr>
                </a:solidFill>
                <a:latin typeface="Nunito black" pitchFamily="2" charset="0"/>
                <a:ea typeface="字魂59号-创粗黑"/>
                <a:cs typeface="Baloo" panose="03080902040302020200" pitchFamily="66" charset="0"/>
              </a:rPr>
              <a:t>?</a:t>
            </a:r>
            <a:endParaRPr lang="en-US" sz="3600" dirty="0">
              <a:solidFill>
                <a:srgbClr val="70AD47">
                  <a:lumMod val="50000"/>
                </a:srgbClr>
              </a:solidFill>
              <a:latin typeface="Baloo" panose="03080902040302020200" pitchFamily="66" charset="0"/>
              <a:ea typeface="字魂59号-创粗黑"/>
              <a:cs typeface="Baloo" panose="03080902040302020200" pitchFamily="66" charset="0"/>
            </a:endParaRPr>
          </a:p>
        </p:txBody>
      </p:sp>
      <p:sp>
        <p:nvSpPr>
          <p:cNvPr id="14" name="TextBox 13"/>
          <p:cNvSpPr txBox="1"/>
          <p:nvPr/>
        </p:nvSpPr>
        <p:spPr>
          <a:xfrm>
            <a:off x="5163103" y="571133"/>
            <a:ext cx="237124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err="1">
                <a:ln>
                  <a:noFill/>
                </a:ln>
                <a:solidFill>
                  <a:srgbClr val="5C9BA0"/>
                </a:solidFill>
                <a:effectLst/>
                <a:uLnTx/>
                <a:uFillTx/>
                <a:latin typeface="Nunito black" pitchFamily="2" charset="0"/>
                <a:ea typeface="字魂59号-创粗黑"/>
                <a:cs typeface="Baloo" panose="03080902040302020200" pitchFamily="66" charset="0"/>
              </a:rPr>
              <a:t>Nghe</a:t>
            </a:r>
            <a:r>
              <a:rPr kumimoji="0" lang="en-US" sz="3600" b="0" i="0" u="sng" strike="noStrike" kern="1200" cap="none" spc="0" normalizeH="0" baseline="0" noProof="0" dirty="0">
                <a:ln>
                  <a:noFill/>
                </a:ln>
                <a:solidFill>
                  <a:srgbClr val="5C9BA0"/>
                </a:solidFill>
                <a:effectLst/>
                <a:uLnTx/>
                <a:uFillTx/>
                <a:latin typeface="Nunito black" pitchFamily="2" charset="0"/>
                <a:ea typeface="字魂59号-创粗黑"/>
                <a:cs typeface="Baloo" panose="03080902040302020200" pitchFamily="66" charset="0"/>
              </a:rPr>
              <a:t> </a:t>
            </a:r>
            <a:r>
              <a:rPr kumimoji="0" lang="en-US" sz="3600" b="0" i="0" u="sng" strike="noStrike" kern="1200" cap="none" spc="0" normalizeH="0" baseline="0" noProof="0" dirty="0" err="1">
                <a:ln>
                  <a:noFill/>
                </a:ln>
                <a:solidFill>
                  <a:srgbClr val="5C9BA0"/>
                </a:solidFill>
                <a:effectLst/>
                <a:uLnTx/>
                <a:uFillTx/>
                <a:latin typeface="Nunito black" pitchFamily="2" charset="0"/>
                <a:ea typeface="字魂59号-创粗黑"/>
                <a:cs typeface="Baloo" panose="03080902040302020200" pitchFamily="66" charset="0"/>
              </a:rPr>
              <a:t>kể</a:t>
            </a:r>
            <a:endParaRPr kumimoji="0" lang="en-US" sz="3600" b="0" i="0" u="sng" strike="noStrike" kern="1200" cap="none" spc="0" normalizeH="0" baseline="0" noProof="0" dirty="0">
              <a:ln>
                <a:noFill/>
              </a:ln>
              <a:solidFill>
                <a:srgbClr val="5C9BA0"/>
              </a:solidFill>
              <a:effectLst/>
              <a:uLnTx/>
              <a:uFillTx/>
              <a:latin typeface="Nunito black" pitchFamily="2" charset="0"/>
              <a:ea typeface="字魂59号-创粗黑"/>
              <a:cs typeface="Baloo" panose="03080902040302020200" pitchFamily="66" charset="0"/>
            </a:endParaRPr>
          </a:p>
        </p:txBody>
      </p:sp>
      <p:pic>
        <p:nvPicPr>
          <p:cNvPr id="16" name="Picture 15"/>
          <p:cNvPicPr>
            <a:picLocks noChangeAspect="1"/>
          </p:cNvPicPr>
          <p:nvPr/>
        </p:nvPicPr>
        <p:blipFill>
          <a:blip r:embed="rId7"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702674" y="4644622"/>
            <a:ext cx="1692086" cy="1692086"/>
          </a:xfrm>
          <a:prstGeom prst="rect">
            <a:avLst/>
          </a:prstGeom>
        </p:spPr>
      </p:pic>
      <p:grpSp>
        <p:nvGrpSpPr>
          <p:cNvPr id="17" name="Group 16"/>
          <p:cNvGrpSpPr/>
          <p:nvPr/>
        </p:nvGrpSpPr>
        <p:grpSpPr>
          <a:xfrm>
            <a:off x="9625856" y="3071004"/>
            <a:ext cx="2428356" cy="1355905"/>
            <a:chOff x="9062863" y="3139288"/>
            <a:chExt cx="2643809" cy="1610140"/>
          </a:xfrm>
        </p:grpSpPr>
        <p:sp>
          <p:nvSpPr>
            <p:cNvPr id="18" name="Cloud Callout 17"/>
            <p:cNvSpPr/>
            <p:nvPr/>
          </p:nvSpPr>
          <p:spPr>
            <a:xfrm>
              <a:off x="9062863" y="3139288"/>
              <a:ext cx="2643809" cy="1610140"/>
            </a:xfrm>
            <a:prstGeom prst="cloudCallout">
              <a:avLst>
                <a:gd name="adj1" fmla="val -20081"/>
                <a:gd name="adj2" fmla="val 71759"/>
              </a:avLst>
            </a:prstGeom>
            <a:solidFill>
              <a:srgbClr val="92D050"/>
            </a:solidFill>
            <a:ln w="28575" cap="flat" cmpd="sng" algn="ctr">
              <a:solidFill>
                <a:sysClr val="window" lastClr="FFFFFF"/>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sp>
          <p:nvSpPr>
            <p:cNvPr id="19" name="Rectangle 18"/>
            <p:cNvSpPr/>
            <p:nvPr/>
          </p:nvSpPr>
          <p:spPr>
            <a:xfrm>
              <a:off x="9391546" y="3409826"/>
              <a:ext cx="1986441" cy="95410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Lắng</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nghe</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endParaRPr kumimoji="0" lang="en-US" sz="28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pic>
        <p:nvPicPr>
          <p:cNvPr id="3" name="Ngày như thế nào là đẹp">
            <a:hlinkClick r:id="" action="ppaction://media"/>
            <a:extLst>
              <a:ext uri="{FF2B5EF4-FFF2-40B4-BE49-F238E27FC236}">
                <a16:creationId xmlns:a16="http://schemas.microsoft.com/office/drawing/2014/main" id="{15CB7733-E2B0-42A6-A4C1-75C127F503A8}"/>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575213" y="1869694"/>
            <a:ext cx="6891187" cy="3876293"/>
          </a:xfrm>
          <a:prstGeom prst="rect">
            <a:avLst/>
          </a:prstGeom>
        </p:spPr>
      </p:pic>
    </p:spTree>
    <p:extLst>
      <p:ext uri="{BB962C8B-B14F-4D97-AF65-F5344CB8AC3E}">
        <p14:creationId xmlns:p14="http://schemas.microsoft.com/office/powerpoint/2010/main" val="2575292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par>
                          <p:cTn id="20" fill="hold">
                            <p:stCondLst>
                              <p:cond delay="500"/>
                            </p:stCondLst>
                            <p:childTnLst>
                              <p:par>
                                <p:cTn id="21" presetID="1" presetClass="mediacall" presetSubtype="0" fill="hold" nodeType="afterEffect">
                                  <p:stCondLst>
                                    <p:cond delay="0"/>
                                  </p:stCondLst>
                                  <p:childTnLst>
                                    <p:cmd type="call" cmd="playFrom(0.0)">
                                      <p:cBhvr>
                                        <p:cTn id="22" dur="1136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3"/>
                </p:tgtEl>
              </p:cMediaNode>
            </p:video>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3"/>
                                        </p:tgtEl>
                                      </p:cBhvr>
                                    </p:cmd>
                                  </p:childTnLst>
                                </p:cTn>
                              </p:par>
                            </p:childTnLst>
                          </p:cTn>
                        </p:par>
                      </p:childTnLst>
                    </p:cTn>
                  </p:par>
                </p:childTnLst>
              </p:cTn>
              <p:nextCondLst>
                <p:cond evt="onClick" delay="0">
                  <p:tgtEl>
                    <p:spTgt spid="3"/>
                  </p:tgtEl>
                </p:cond>
              </p:nextCondLst>
            </p:seq>
          </p:childTnLst>
        </p:cTn>
      </p:par>
    </p:tnLst>
    <p:bldLst>
      <p:bldP spid="21"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768" y="161619"/>
            <a:ext cx="11433170" cy="6422575"/>
          </a:xfrm>
          <a:prstGeom prst="rect">
            <a:avLst/>
          </a:prstGeom>
          <a:effectLst>
            <a:outerShdw blurRad="63500" dist="50800" dir="5400000" sx="101000" sy="101000" algn="t" rotWithShape="0">
              <a:prstClr val="black">
                <a:alpha val="13000"/>
              </a:prstClr>
            </a:outerShdw>
          </a:effectLst>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4961" y="3881886"/>
            <a:ext cx="2270704" cy="2463241"/>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21" name="Rectangle 20"/>
          <p:cNvSpPr/>
          <p:nvPr/>
        </p:nvSpPr>
        <p:spPr>
          <a:xfrm>
            <a:off x="3138899" y="761149"/>
            <a:ext cx="5860900" cy="646331"/>
          </a:xfrm>
          <a:prstGeom prst="rect">
            <a:avLst/>
          </a:prstGeom>
        </p:spPr>
        <p:txBody>
          <a:bodyPr wrap="none">
            <a:spAutoFit/>
          </a:bodyPr>
          <a:lstStyle/>
          <a:p>
            <a:pPr lvl="0" algn="ctr"/>
            <a:r>
              <a:rPr lang="en-US" sz="3600" b="1" dirty="0" err="1">
                <a:solidFill>
                  <a:srgbClr val="ED7D31">
                    <a:lumMod val="50000"/>
                  </a:srgbClr>
                </a:solidFill>
                <a:latin typeface="Nunito black" pitchFamily="2" charset="0"/>
                <a:ea typeface="字魂59号-创粗黑"/>
                <a:cs typeface="Baloo" panose="03080902040302020200" pitchFamily="66" charset="0"/>
              </a:rPr>
              <a:t>Ngày</a:t>
            </a:r>
            <a:r>
              <a:rPr lang="en-US" sz="3600" b="1" dirty="0">
                <a:solidFill>
                  <a:srgbClr val="ED7D31">
                    <a:lumMod val="50000"/>
                  </a:srgbClr>
                </a:solidFill>
                <a:latin typeface="Nunito black" pitchFamily="2" charset="0"/>
                <a:ea typeface="字魂59号-创粗黑"/>
                <a:cs typeface="Baloo" panose="03080902040302020200" pitchFamily="66" charset="0"/>
              </a:rPr>
              <a:t> </a:t>
            </a:r>
            <a:r>
              <a:rPr lang="en-US" sz="3600" b="1" dirty="0" err="1">
                <a:solidFill>
                  <a:srgbClr val="ED7D31">
                    <a:lumMod val="50000"/>
                  </a:srgbClr>
                </a:solidFill>
                <a:latin typeface="Nunito black" pitchFamily="2" charset="0"/>
                <a:ea typeface="字魂59号-创粗黑"/>
                <a:cs typeface="Baloo" panose="03080902040302020200" pitchFamily="66" charset="0"/>
              </a:rPr>
              <a:t>như</a:t>
            </a:r>
            <a:r>
              <a:rPr lang="en-US" sz="3600" b="1" dirty="0">
                <a:solidFill>
                  <a:srgbClr val="ED7D31">
                    <a:lumMod val="50000"/>
                  </a:srgbClr>
                </a:solidFill>
                <a:latin typeface="Nunito black" pitchFamily="2" charset="0"/>
                <a:ea typeface="字魂59号-创粗黑"/>
                <a:cs typeface="Baloo" panose="03080902040302020200" pitchFamily="66" charset="0"/>
              </a:rPr>
              <a:t> </a:t>
            </a:r>
            <a:r>
              <a:rPr lang="en-US" sz="3600" b="1" dirty="0" err="1">
                <a:solidFill>
                  <a:srgbClr val="ED7D31">
                    <a:lumMod val="50000"/>
                  </a:srgbClr>
                </a:solidFill>
                <a:latin typeface="Nunito black" pitchFamily="2" charset="0"/>
                <a:ea typeface="字魂59号-创粗黑"/>
                <a:cs typeface="Baloo" panose="03080902040302020200" pitchFamily="66" charset="0"/>
              </a:rPr>
              <a:t>thế</a:t>
            </a:r>
            <a:r>
              <a:rPr lang="en-US" sz="3600" b="1" dirty="0">
                <a:solidFill>
                  <a:srgbClr val="ED7D31">
                    <a:lumMod val="50000"/>
                  </a:srgbClr>
                </a:solidFill>
                <a:latin typeface="Nunito black" pitchFamily="2" charset="0"/>
                <a:ea typeface="字魂59号-创粗黑"/>
                <a:cs typeface="Baloo" panose="03080902040302020200" pitchFamily="66" charset="0"/>
              </a:rPr>
              <a:t> </a:t>
            </a:r>
            <a:r>
              <a:rPr lang="en-US" sz="3600" b="1" dirty="0" err="1">
                <a:solidFill>
                  <a:srgbClr val="ED7D31">
                    <a:lumMod val="50000"/>
                  </a:srgbClr>
                </a:solidFill>
                <a:latin typeface="Nunito black" pitchFamily="2" charset="0"/>
                <a:ea typeface="字魂59号-创粗黑"/>
                <a:cs typeface="Baloo" panose="03080902040302020200" pitchFamily="66" charset="0"/>
              </a:rPr>
              <a:t>nào</a:t>
            </a:r>
            <a:r>
              <a:rPr lang="en-US" sz="3600" b="1" dirty="0">
                <a:solidFill>
                  <a:srgbClr val="ED7D31">
                    <a:lumMod val="50000"/>
                  </a:srgbClr>
                </a:solidFill>
                <a:latin typeface="Nunito black" pitchFamily="2" charset="0"/>
                <a:ea typeface="字魂59号-创粗黑"/>
                <a:cs typeface="Baloo" panose="03080902040302020200" pitchFamily="66" charset="0"/>
              </a:rPr>
              <a:t> </a:t>
            </a:r>
            <a:r>
              <a:rPr lang="en-US" sz="3600" b="1" dirty="0" err="1">
                <a:solidFill>
                  <a:srgbClr val="ED7D31">
                    <a:lumMod val="50000"/>
                  </a:srgbClr>
                </a:solidFill>
                <a:latin typeface="Nunito black" pitchFamily="2" charset="0"/>
                <a:ea typeface="字魂59号-创粗黑"/>
                <a:cs typeface="Baloo" panose="03080902040302020200" pitchFamily="66" charset="0"/>
              </a:rPr>
              <a:t>là</a:t>
            </a:r>
            <a:r>
              <a:rPr lang="en-US" sz="3600" b="1" dirty="0">
                <a:solidFill>
                  <a:srgbClr val="ED7D31">
                    <a:lumMod val="50000"/>
                  </a:srgbClr>
                </a:solidFill>
                <a:latin typeface="Nunito black" pitchFamily="2" charset="0"/>
                <a:ea typeface="字魂59号-创粗黑"/>
                <a:cs typeface="Baloo" panose="03080902040302020200" pitchFamily="66" charset="0"/>
              </a:rPr>
              <a:t> </a:t>
            </a:r>
            <a:r>
              <a:rPr lang="en-US" sz="3600" b="1" dirty="0" err="1">
                <a:solidFill>
                  <a:srgbClr val="ED7D31">
                    <a:lumMod val="50000"/>
                  </a:srgbClr>
                </a:solidFill>
                <a:latin typeface="Nunito black" pitchFamily="2" charset="0"/>
                <a:ea typeface="字魂59号-创粗黑"/>
                <a:cs typeface="Baloo" panose="03080902040302020200" pitchFamily="66" charset="0"/>
              </a:rPr>
              <a:t>đẹp</a:t>
            </a:r>
            <a:r>
              <a:rPr lang="en-US" sz="3600" b="1" dirty="0">
                <a:solidFill>
                  <a:srgbClr val="ED7D31">
                    <a:lumMod val="50000"/>
                  </a:srgbClr>
                </a:solidFill>
                <a:latin typeface="Nunito black" pitchFamily="2" charset="0"/>
                <a:ea typeface="字魂59号-创粗黑"/>
                <a:cs typeface="Baloo" panose="03080902040302020200" pitchFamily="66" charset="0"/>
              </a:rPr>
              <a:t>?</a:t>
            </a:r>
            <a:endParaRPr lang="en-US" sz="3200" dirty="0">
              <a:solidFill>
                <a:srgbClr val="70AD47">
                  <a:lumMod val="50000"/>
                </a:srgbClr>
              </a:solidFill>
              <a:latin typeface="Baloo" panose="03080902040302020200" pitchFamily="66" charset="0"/>
              <a:ea typeface="字魂59号-创粗黑"/>
              <a:cs typeface="Baloo" panose="03080902040302020200" pitchFamily="66" charset="0"/>
            </a:endParaRPr>
          </a:p>
        </p:txBody>
      </p:sp>
      <p:sp>
        <p:nvSpPr>
          <p:cNvPr id="17" name="Cloud Callout 16"/>
          <p:cNvSpPr/>
          <p:nvPr/>
        </p:nvSpPr>
        <p:spPr>
          <a:xfrm>
            <a:off x="6863301" y="1294556"/>
            <a:ext cx="4493259" cy="2134444"/>
          </a:xfrm>
          <a:prstGeom prst="cloudCallout">
            <a:avLst>
              <a:gd name="adj1" fmla="val -56856"/>
              <a:gd name="adj2" fmla="val 9020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7151030" y="1569166"/>
            <a:ext cx="3856272" cy="1666610"/>
          </a:xfrm>
          <a:prstGeom prst="rect">
            <a:avLst/>
          </a:prstGeom>
        </p:spPr>
        <p:txBody>
          <a:bodyPr wrap="square">
            <a:spAutoFit/>
          </a:bodyPr>
          <a:lstStyle/>
          <a:p>
            <a:pPr lvl="0" indent="383540" algn="just" defTabSz="457200">
              <a:lnSpc>
                <a:spcPct val="107000"/>
              </a:lnSpc>
              <a:spcBef>
                <a:spcPts val="300"/>
              </a:spcBef>
              <a:spcAft>
                <a:spcPts val="300"/>
              </a:spcAft>
            </a:pPr>
            <a:r>
              <a:rPr lang="vi-VN" sz="2400" dirty="0">
                <a:latin typeface="Nunito black" pitchFamily="2" charset="0"/>
              </a:rPr>
              <a:t>Châu chấu nhảy lên gò phơi nắng và khen rằng hôm nay quả là một ngày tuyệt vời.</a:t>
            </a:r>
            <a:endParaRPr kumimoji="0" lang="en-US" sz="2400" b="0" i="0" u="none" strike="noStrike" kern="1200" cap="none" spc="0" normalizeH="0" baseline="0" noProof="0" dirty="0">
              <a:ln>
                <a:noFill/>
              </a:ln>
              <a:solidFill>
                <a:srgbClr val="EEECE1">
                  <a:lumMod val="25000"/>
                </a:srgbClr>
              </a:solidFill>
              <a:effectLst/>
              <a:uLnTx/>
              <a:uFillTx/>
              <a:latin typeface="Nunito black" pitchFamily="2"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A5740758-2FEC-4805-B37F-19EF4DF8C1CD}"/>
              </a:ext>
            </a:extLst>
          </p:cNvPr>
          <p:cNvPicPr>
            <a:picLocks noChangeAspect="1"/>
          </p:cNvPicPr>
          <p:nvPr/>
        </p:nvPicPr>
        <p:blipFill>
          <a:blip r:embed="rId6"/>
          <a:stretch>
            <a:fillRect/>
          </a:stretch>
        </p:blipFill>
        <p:spPr>
          <a:xfrm>
            <a:off x="2141351" y="1691019"/>
            <a:ext cx="4624909" cy="3740464"/>
          </a:xfrm>
          <a:prstGeom prst="rect">
            <a:avLst/>
          </a:prstGeom>
        </p:spPr>
      </p:pic>
    </p:spTree>
    <p:extLst>
      <p:ext uri="{BB962C8B-B14F-4D97-AF65-F5344CB8AC3E}">
        <p14:creationId xmlns:p14="http://schemas.microsoft.com/office/powerpoint/2010/main" val="389929625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768" y="161619"/>
            <a:ext cx="11433170" cy="6422575"/>
          </a:xfrm>
          <a:prstGeom prst="rect">
            <a:avLst/>
          </a:prstGeom>
          <a:effectLst>
            <a:outerShdw blurRad="63500" dist="50800" dir="5400000" sx="101000" sy="101000" algn="t" rotWithShape="0">
              <a:prstClr val="black">
                <a:alpha val="13000"/>
              </a:prstClr>
            </a:outerShdw>
          </a:effectLst>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4961" y="3881886"/>
            <a:ext cx="2270704" cy="2463241"/>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21" name="Rectangle 20"/>
          <p:cNvSpPr/>
          <p:nvPr/>
        </p:nvSpPr>
        <p:spPr>
          <a:xfrm>
            <a:off x="3138899" y="761149"/>
            <a:ext cx="5860900"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Ngày</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như</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thế</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nào</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là</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đẹp</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a:t>
            </a:r>
            <a:endParaRPr kumimoji="0" lang="en-US" sz="3200" b="0" i="0" u="none" strike="noStrike" kern="1200" cap="none" spc="0" normalizeH="0" baseline="0" noProof="0" dirty="0">
              <a:ln>
                <a:noFill/>
              </a:ln>
              <a:solidFill>
                <a:srgbClr val="70AD47">
                  <a:lumMod val="50000"/>
                </a:srgbClr>
              </a:solidFill>
              <a:effectLst/>
              <a:uLnTx/>
              <a:uFillTx/>
              <a:latin typeface="Baloo" panose="03080902040302020200" pitchFamily="66" charset="0"/>
              <a:ea typeface="字魂59号-创粗黑"/>
              <a:cs typeface="Baloo" panose="03080902040302020200" pitchFamily="66" charset="0"/>
            </a:endParaRPr>
          </a:p>
        </p:txBody>
      </p:sp>
      <p:sp>
        <p:nvSpPr>
          <p:cNvPr id="17" name="Cloud Callout 16"/>
          <p:cNvSpPr/>
          <p:nvPr/>
        </p:nvSpPr>
        <p:spPr>
          <a:xfrm>
            <a:off x="6654861" y="1294556"/>
            <a:ext cx="4701699" cy="2860884"/>
          </a:xfrm>
          <a:prstGeom prst="cloudCallout">
            <a:avLst>
              <a:gd name="adj1" fmla="val -56856"/>
              <a:gd name="adj2" fmla="val 9020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7151030" y="1569166"/>
            <a:ext cx="3856272" cy="2061783"/>
          </a:xfrm>
          <a:prstGeom prst="rect">
            <a:avLst/>
          </a:prstGeom>
        </p:spPr>
        <p:txBody>
          <a:bodyPr wrap="square">
            <a:spAutoFit/>
          </a:bodyPr>
          <a:lstStyle/>
          <a:p>
            <a:pPr lvl="0" indent="383540" algn="just" defTabSz="457200">
              <a:lnSpc>
                <a:spcPct val="107000"/>
              </a:lnSpc>
              <a:spcBef>
                <a:spcPts val="300"/>
              </a:spcBef>
              <a:spcAft>
                <a:spcPts val="300"/>
              </a:spcAft>
            </a:pPr>
            <a:r>
              <a:rPr lang="vi-VN" sz="2400" dirty="0">
                <a:solidFill>
                  <a:prstClr val="black"/>
                </a:solidFill>
                <a:latin typeface="Nunito black" pitchFamily="2" charset="0"/>
              </a:rPr>
              <a:t>Giun đất không đồng ý với châu chấu. Giun nói một ngày có mưa bụi và những vũng nước đục mới là ngày tuyệt đẹp.</a:t>
            </a:r>
          </a:p>
        </p:txBody>
      </p:sp>
      <p:pic>
        <p:nvPicPr>
          <p:cNvPr id="3" name="Picture 2">
            <a:extLst>
              <a:ext uri="{FF2B5EF4-FFF2-40B4-BE49-F238E27FC236}">
                <a16:creationId xmlns:a16="http://schemas.microsoft.com/office/drawing/2014/main" id="{6E5F71AD-8F8C-45CE-BA87-446BEC7FC5C7}"/>
              </a:ext>
            </a:extLst>
          </p:cNvPr>
          <p:cNvPicPr>
            <a:picLocks noChangeAspect="1"/>
          </p:cNvPicPr>
          <p:nvPr/>
        </p:nvPicPr>
        <p:blipFill>
          <a:blip r:embed="rId6"/>
          <a:stretch>
            <a:fillRect/>
          </a:stretch>
        </p:blipFill>
        <p:spPr>
          <a:xfrm>
            <a:off x="2004433" y="1677456"/>
            <a:ext cx="4529312" cy="3727664"/>
          </a:xfrm>
          <a:prstGeom prst="rect">
            <a:avLst/>
          </a:prstGeom>
        </p:spPr>
      </p:pic>
    </p:spTree>
    <p:extLst>
      <p:ext uri="{BB962C8B-B14F-4D97-AF65-F5344CB8AC3E}">
        <p14:creationId xmlns:p14="http://schemas.microsoft.com/office/powerpoint/2010/main" val="295995627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768" y="161619"/>
            <a:ext cx="11433170" cy="6422575"/>
          </a:xfrm>
          <a:prstGeom prst="rect">
            <a:avLst/>
          </a:prstGeom>
          <a:effectLst>
            <a:outerShdw blurRad="63500" dist="50800" dir="5400000" sx="101000" sy="101000" algn="t" rotWithShape="0">
              <a:prstClr val="black">
                <a:alpha val="13000"/>
              </a:prstClr>
            </a:outerShdw>
          </a:effectLst>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4961" y="3881886"/>
            <a:ext cx="2270704" cy="2463241"/>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21" name="Rectangle 20"/>
          <p:cNvSpPr/>
          <p:nvPr/>
        </p:nvSpPr>
        <p:spPr>
          <a:xfrm>
            <a:off x="3138899" y="761149"/>
            <a:ext cx="5860900"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Ngày</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như</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thế</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nào</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là</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đẹp</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a:t>
            </a:r>
            <a:endParaRPr kumimoji="0" lang="en-US" sz="3200" b="0" i="0" u="none" strike="noStrike" kern="1200" cap="none" spc="0" normalizeH="0" baseline="0" noProof="0" dirty="0">
              <a:ln>
                <a:noFill/>
              </a:ln>
              <a:solidFill>
                <a:srgbClr val="70AD47">
                  <a:lumMod val="50000"/>
                </a:srgbClr>
              </a:solidFill>
              <a:effectLst/>
              <a:uLnTx/>
              <a:uFillTx/>
              <a:latin typeface="Baloo" panose="03080902040302020200" pitchFamily="66" charset="0"/>
              <a:ea typeface="字魂59号-创粗黑"/>
              <a:cs typeface="Baloo" panose="03080902040302020200" pitchFamily="66" charset="0"/>
            </a:endParaRPr>
          </a:p>
        </p:txBody>
      </p:sp>
      <p:sp>
        <p:nvSpPr>
          <p:cNvPr id="17" name="Cloud Callout 16"/>
          <p:cNvSpPr/>
          <p:nvPr/>
        </p:nvSpPr>
        <p:spPr>
          <a:xfrm>
            <a:off x="6350001" y="1294556"/>
            <a:ext cx="5006560" cy="2860884"/>
          </a:xfrm>
          <a:prstGeom prst="cloudCallout">
            <a:avLst>
              <a:gd name="adj1" fmla="val -56856"/>
              <a:gd name="adj2" fmla="val 9020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6807200" y="1569166"/>
            <a:ext cx="4200102" cy="2061783"/>
          </a:xfrm>
          <a:prstGeom prst="rect">
            <a:avLst/>
          </a:prstGeom>
        </p:spPr>
        <p:txBody>
          <a:bodyPr wrap="square">
            <a:spAutoFit/>
          </a:bodyPr>
          <a:lstStyle/>
          <a:p>
            <a:pPr lvl="0" indent="383540" algn="just" defTabSz="457200">
              <a:lnSpc>
                <a:spcPct val="107000"/>
              </a:lnSpc>
              <a:spcBef>
                <a:spcPts val="300"/>
              </a:spcBef>
              <a:spcAft>
                <a:spcPts val="300"/>
              </a:spcAft>
            </a:pPr>
            <a:r>
              <a:rPr lang="vi-VN" sz="2400" dirty="0">
                <a:solidFill>
                  <a:prstClr val="black"/>
                </a:solidFill>
                <a:latin typeface="Nunito black" pitchFamily="2" charset="0"/>
              </a:rPr>
              <a:t>Châu chấu và giun cùng đi đến hỏi bác kiến xem thế nào mới là ngày đẹp. Bác kiến hẹn châu chấu và giun đến tối sẽ trả lời.</a:t>
            </a:r>
          </a:p>
        </p:txBody>
      </p:sp>
      <p:pic>
        <p:nvPicPr>
          <p:cNvPr id="4" name="Picture 3">
            <a:extLst>
              <a:ext uri="{FF2B5EF4-FFF2-40B4-BE49-F238E27FC236}">
                <a16:creationId xmlns:a16="http://schemas.microsoft.com/office/drawing/2014/main" id="{F83B6F9B-994F-469D-A0BB-9294FE5D38EA}"/>
              </a:ext>
            </a:extLst>
          </p:cNvPr>
          <p:cNvPicPr>
            <a:picLocks noChangeAspect="1"/>
          </p:cNvPicPr>
          <p:nvPr/>
        </p:nvPicPr>
        <p:blipFill>
          <a:blip r:embed="rId6"/>
          <a:stretch>
            <a:fillRect/>
          </a:stretch>
        </p:blipFill>
        <p:spPr>
          <a:xfrm>
            <a:off x="1815144" y="1704706"/>
            <a:ext cx="4280856" cy="3608973"/>
          </a:xfrm>
          <a:prstGeom prst="rect">
            <a:avLst/>
          </a:prstGeom>
        </p:spPr>
      </p:pic>
    </p:spTree>
    <p:extLst>
      <p:ext uri="{BB962C8B-B14F-4D97-AF65-F5344CB8AC3E}">
        <p14:creationId xmlns:p14="http://schemas.microsoft.com/office/powerpoint/2010/main" val="571365979"/>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768" y="161619"/>
            <a:ext cx="11433170" cy="6422575"/>
          </a:xfrm>
          <a:prstGeom prst="rect">
            <a:avLst/>
          </a:prstGeom>
          <a:effectLst>
            <a:outerShdw blurRad="63500" dist="50800" dir="5400000" sx="101000" sy="101000" algn="t" rotWithShape="0">
              <a:prstClr val="black">
                <a:alpha val="13000"/>
              </a:prstClr>
            </a:outerShdw>
          </a:effectLst>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4961" y="3881886"/>
            <a:ext cx="2270704" cy="2463241"/>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B0604020202020204" charset="-122"/>
              <a:cs typeface="+mn-cs"/>
            </a:endParaRPr>
          </a:p>
        </p:txBody>
      </p:sp>
      <p:sp>
        <p:nvSpPr>
          <p:cNvPr id="21" name="Rectangle 20"/>
          <p:cNvSpPr/>
          <p:nvPr/>
        </p:nvSpPr>
        <p:spPr>
          <a:xfrm>
            <a:off x="3138899" y="761149"/>
            <a:ext cx="5860900"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Ngày</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như</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thế</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nào</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là</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 </a:t>
            </a:r>
            <a:r>
              <a:rPr kumimoji="0" lang="en-US" sz="3600" b="1" i="0" u="none" strike="noStrike" kern="1200" cap="none" spc="0" normalizeH="0" baseline="0" noProof="0" dirty="0" err="1">
                <a:ln>
                  <a:noFill/>
                </a:ln>
                <a:solidFill>
                  <a:srgbClr val="ED7D31">
                    <a:lumMod val="50000"/>
                  </a:srgbClr>
                </a:solidFill>
                <a:effectLst/>
                <a:uLnTx/>
                <a:uFillTx/>
                <a:latin typeface="Nunito black" pitchFamily="2" charset="0"/>
                <a:ea typeface="字魂59号-创粗黑"/>
                <a:cs typeface="Baloo" panose="03080902040302020200" pitchFamily="66" charset="0"/>
              </a:rPr>
              <a:t>đẹp</a:t>
            </a:r>
            <a:r>
              <a:rPr kumimoji="0" lang="en-US" sz="3600" b="1" i="0" u="none" strike="noStrike" kern="1200" cap="none" spc="0" normalizeH="0" baseline="0" noProof="0" dirty="0">
                <a:ln>
                  <a:noFill/>
                </a:ln>
                <a:solidFill>
                  <a:srgbClr val="ED7D31">
                    <a:lumMod val="50000"/>
                  </a:srgbClr>
                </a:solidFill>
                <a:effectLst/>
                <a:uLnTx/>
                <a:uFillTx/>
                <a:latin typeface="Nunito black" pitchFamily="2" charset="0"/>
                <a:ea typeface="字魂59号-创粗黑"/>
                <a:cs typeface="Baloo" panose="03080902040302020200" pitchFamily="66" charset="0"/>
              </a:rPr>
              <a:t>?</a:t>
            </a:r>
            <a:endParaRPr kumimoji="0" lang="en-US" sz="3200" b="0" i="0" u="none" strike="noStrike" kern="1200" cap="none" spc="0" normalizeH="0" baseline="0" noProof="0" dirty="0">
              <a:ln>
                <a:noFill/>
              </a:ln>
              <a:solidFill>
                <a:srgbClr val="70AD47">
                  <a:lumMod val="50000"/>
                </a:srgbClr>
              </a:solidFill>
              <a:effectLst/>
              <a:uLnTx/>
              <a:uFillTx/>
              <a:latin typeface="Baloo" panose="03080902040302020200" pitchFamily="66" charset="0"/>
              <a:ea typeface="字魂59号-创粗黑"/>
              <a:cs typeface="Baloo" panose="03080902040302020200" pitchFamily="66" charset="0"/>
            </a:endParaRPr>
          </a:p>
        </p:txBody>
      </p:sp>
      <p:sp>
        <p:nvSpPr>
          <p:cNvPr id="17" name="Cloud Callout 16"/>
          <p:cNvSpPr/>
          <p:nvPr/>
        </p:nvSpPr>
        <p:spPr>
          <a:xfrm>
            <a:off x="6347099" y="1294556"/>
            <a:ext cx="5009462" cy="2860884"/>
          </a:xfrm>
          <a:prstGeom prst="cloudCallout">
            <a:avLst>
              <a:gd name="adj1" fmla="val -56856"/>
              <a:gd name="adj2" fmla="val 9020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ectangle 18"/>
          <p:cNvSpPr/>
          <p:nvPr/>
        </p:nvSpPr>
        <p:spPr>
          <a:xfrm>
            <a:off x="6868160" y="1569166"/>
            <a:ext cx="4139142" cy="2456955"/>
          </a:xfrm>
          <a:prstGeom prst="rect">
            <a:avLst/>
          </a:prstGeom>
        </p:spPr>
        <p:txBody>
          <a:bodyPr wrap="square">
            <a:spAutoFit/>
          </a:bodyPr>
          <a:lstStyle/>
          <a:p>
            <a:pPr lvl="0" indent="383540" algn="just" defTabSz="457200">
              <a:lnSpc>
                <a:spcPct val="107000"/>
              </a:lnSpc>
              <a:spcBef>
                <a:spcPts val="300"/>
              </a:spcBef>
              <a:spcAft>
                <a:spcPts val="300"/>
              </a:spcAft>
            </a:pPr>
            <a:r>
              <a:rPr lang="vi-VN" sz="2400" dirty="0">
                <a:solidFill>
                  <a:prstClr val="black"/>
                </a:solidFill>
                <a:latin typeface="Nunito black" pitchFamily="2" charset="0"/>
              </a:rPr>
              <a:t>Tối đến, bác kiến trả lời châu chấu và giun đất rằng một ngày đẹp là một ngày bác làm tốt công việc của mình và được nghỉ ngơi thoải mái. </a:t>
            </a:r>
          </a:p>
        </p:txBody>
      </p:sp>
      <p:pic>
        <p:nvPicPr>
          <p:cNvPr id="4" name="Picture 3">
            <a:extLst>
              <a:ext uri="{FF2B5EF4-FFF2-40B4-BE49-F238E27FC236}">
                <a16:creationId xmlns:a16="http://schemas.microsoft.com/office/drawing/2014/main" id="{8CF1CCFF-1520-4B15-8408-4306A8D46229}"/>
              </a:ext>
            </a:extLst>
          </p:cNvPr>
          <p:cNvPicPr>
            <a:picLocks noChangeAspect="1"/>
          </p:cNvPicPr>
          <p:nvPr/>
        </p:nvPicPr>
        <p:blipFill>
          <a:blip r:embed="rId6"/>
          <a:stretch>
            <a:fillRect/>
          </a:stretch>
        </p:blipFill>
        <p:spPr>
          <a:xfrm>
            <a:off x="1873567" y="1876584"/>
            <a:ext cx="4352415" cy="3741895"/>
          </a:xfrm>
          <a:prstGeom prst="rect">
            <a:avLst/>
          </a:prstGeom>
        </p:spPr>
      </p:pic>
    </p:spTree>
    <p:extLst>
      <p:ext uri="{BB962C8B-B14F-4D97-AF65-F5344CB8AC3E}">
        <p14:creationId xmlns:p14="http://schemas.microsoft.com/office/powerpoint/2010/main" val="231974003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a:extLst>
              <a:ext uri="{FF2B5EF4-FFF2-40B4-BE49-F238E27FC236}">
                <a16:creationId xmlns:a16="http://schemas.microsoft.com/office/drawing/2014/main" id="{6BE0621D-E4BF-4422-933D-6A58D522530D}"/>
              </a:ext>
            </a:extLst>
          </p:cNvPr>
          <p:cNvGrpSpPr/>
          <p:nvPr/>
        </p:nvGrpSpPr>
        <p:grpSpPr>
          <a:xfrm>
            <a:off x="-43451" y="0"/>
            <a:ext cx="12278902" cy="6858001"/>
            <a:chOff x="500344" y="619695"/>
            <a:chExt cx="12278902" cy="6858001"/>
          </a:xfrm>
        </p:grpSpPr>
        <p:sp>
          <p:nvSpPr>
            <p:cNvPr id="27" name="矩形: 圆角 26">
              <a:extLst>
                <a:ext uri="{FF2B5EF4-FFF2-40B4-BE49-F238E27FC236}">
                  <a16:creationId xmlns:a16="http://schemas.microsoft.com/office/drawing/2014/main" id="{0C058776-11BB-4807-B8AF-FAADC6954A88}"/>
                </a:ext>
              </a:extLst>
            </p:cNvPr>
            <p:cNvSpPr/>
            <p:nvPr/>
          </p:nvSpPr>
          <p:spPr>
            <a:xfrm>
              <a:off x="543794" y="619695"/>
              <a:ext cx="12192000" cy="6858000"/>
            </a:xfrm>
            <a:prstGeom prst="roundRect">
              <a:avLst>
                <a:gd name="adj" fmla="val 0"/>
              </a:avLst>
            </a:prstGeom>
            <a:solidFill>
              <a:srgbClr val="FED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descr="图片包含 建筑物, 窗户&#10;&#10;自动生成的说明">
              <a:extLst>
                <a:ext uri="{FF2B5EF4-FFF2-40B4-BE49-F238E27FC236}">
                  <a16:creationId xmlns:a16="http://schemas.microsoft.com/office/drawing/2014/main" id="{29968C0B-C5B9-4200-B235-F5F60A5F0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14"/>
            <a:stretch/>
          </p:blipFill>
          <p:spPr>
            <a:xfrm rot="16200000">
              <a:off x="3210795" y="-2090755"/>
              <a:ext cx="6858000" cy="12278902"/>
            </a:xfrm>
            <a:prstGeom prst="rect">
              <a:avLst/>
            </a:prstGeom>
            <a:ln>
              <a:noFill/>
            </a:ln>
          </p:spPr>
        </p:pic>
      </p:grpSp>
      <p:pic>
        <p:nvPicPr>
          <p:cNvPr id="22" name="图片 21" descr="图片包含 屏幕截图&#10;&#10;自动生成的说明">
            <a:extLst>
              <a:ext uri="{FF2B5EF4-FFF2-40B4-BE49-F238E27FC236}">
                <a16:creationId xmlns:a16="http://schemas.microsoft.com/office/drawing/2014/main" id="{7AAB1451-57A0-42F9-A287-1DFCA770FA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6540" y="1407368"/>
            <a:ext cx="8823720" cy="4360638"/>
          </a:xfrm>
          <a:prstGeom prst="rect">
            <a:avLst/>
          </a:prstGeom>
          <a:effectLst>
            <a:outerShdw blurRad="63500" dist="50800" dir="5400000" sx="101000" sy="101000" algn="t" rotWithShape="0">
              <a:prstClr val="black">
                <a:alpha val="13000"/>
              </a:prstClr>
            </a:outerShdw>
          </a:effectLst>
        </p:spPr>
      </p:pic>
      <p:pic>
        <p:nvPicPr>
          <p:cNvPr id="26" name="图片 25">
            <a:extLst>
              <a:ext uri="{FF2B5EF4-FFF2-40B4-BE49-F238E27FC236}">
                <a16:creationId xmlns:a16="http://schemas.microsoft.com/office/drawing/2014/main" id="{3AC8E2B1-820B-4D7F-A9AE-AD09815435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9323" y="433800"/>
            <a:ext cx="4999007" cy="1047985"/>
          </a:xfrm>
          <a:prstGeom prst="rect">
            <a:avLst/>
          </a:prstGeom>
        </p:spPr>
      </p:pic>
      <p:pic>
        <p:nvPicPr>
          <p:cNvPr id="8" name="图片 7" descr="图片包含 玩具, 玩偶&#10;&#10;自动生成的说明">
            <a:extLst>
              <a:ext uri="{FF2B5EF4-FFF2-40B4-BE49-F238E27FC236}">
                <a16:creationId xmlns:a16="http://schemas.microsoft.com/office/drawing/2014/main" id="{281C43FC-F11A-4067-A398-7969E9E776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4483" y="4251179"/>
            <a:ext cx="1933540" cy="2097488"/>
          </a:xfrm>
          <a:prstGeom prst="rect">
            <a:avLst/>
          </a:prstGeom>
        </p:spPr>
      </p:pic>
      <p:sp>
        <p:nvSpPr>
          <p:cNvPr id="28" name="矩形: 圆角 27">
            <a:extLst>
              <a:ext uri="{FF2B5EF4-FFF2-40B4-BE49-F238E27FC236}">
                <a16:creationId xmlns:a16="http://schemas.microsoft.com/office/drawing/2014/main" id="{C648F1B5-8B29-4B8B-900A-22B773828550}"/>
              </a:ext>
            </a:extLst>
          </p:cNvPr>
          <p:cNvSpPr/>
          <p:nvPr/>
        </p:nvSpPr>
        <p:spPr>
          <a:xfrm>
            <a:off x="384768" y="217715"/>
            <a:ext cx="11422466" cy="6422572"/>
          </a:xfrm>
          <a:prstGeom prst="roundRect">
            <a:avLst>
              <a:gd name="adj" fmla="val 57"/>
            </a:avLst>
          </a:prstGeom>
          <a:noFill/>
          <a:ln w="381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矩形: 圆角 29">
            <a:extLst>
              <a:ext uri="{FF2B5EF4-FFF2-40B4-BE49-F238E27FC236}">
                <a16:creationId xmlns:a16="http://schemas.microsoft.com/office/drawing/2014/main" id="{2E4DE587-C789-4F0F-8381-A7997A14DC3F}"/>
              </a:ext>
            </a:extLst>
          </p:cNvPr>
          <p:cNvSpPr/>
          <p:nvPr/>
        </p:nvSpPr>
        <p:spPr>
          <a:xfrm>
            <a:off x="505884" y="331697"/>
            <a:ext cx="11180232" cy="6194606"/>
          </a:xfrm>
          <a:prstGeom prst="roundRect">
            <a:avLst>
              <a:gd name="adj" fmla="val 57"/>
            </a:avLst>
          </a:prstGeom>
          <a:noFill/>
          <a:ln w="28575">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20" name="图片 19">
            <a:extLst>
              <a:ext uri="{FF2B5EF4-FFF2-40B4-BE49-F238E27FC236}">
                <a16:creationId xmlns:a16="http://schemas.microsoft.com/office/drawing/2014/main" id="{BC36156C-99FA-4CB4-AABA-55DD94416E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3436"/>
            <a:ext cx="1688091" cy="1398704"/>
          </a:xfrm>
          <a:prstGeom prst="rect">
            <a:avLst/>
          </a:prstGeom>
        </p:spPr>
      </p:pic>
      <p:sp>
        <p:nvSpPr>
          <p:cNvPr id="32" name="矩形: 圆角 31">
            <a:extLst>
              <a:ext uri="{FF2B5EF4-FFF2-40B4-BE49-F238E27FC236}">
                <a16:creationId xmlns:a16="http://schemas.microsoft.com/office/drawing/2014/main" id="{307DF9CC-1823-403C-A823-F454EC2D45C2}"/>
              </a:ext>
            </a:extLst>
          </p:cNvPr>
          <p:cNvSpPr/>
          <p:nvPr/>
        </p:nvSpPr>
        <p:spPr>
          <a:xfrm>
            <a:off x="4141085" y="2888188"/>
            <a:ext cx="4106636" cy="1586939"/>
          </a:xfrm>
          <a:prstGeom prst="roundRect">
            <a:avLst>
              <a:gd name="adj" fmla="val 6250"/>
            </a:avLst>
          </a:prstGeom>
          <a:solidFill>
            <a:srgbClr val="FDDB00"/>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5" name="矩形: 圆角 34">
            <a:extLst>
              <a:ext uri="{FF2B5EF4-FFF2-40B4-BE49-F238E27FC236}">
                <a16:creationId xmlns:a16="http://schemas.microsoft.com/office/drawing/2014/main" id="{90768AFB-299C-4604-8594-3B411D49024D}"/>
              </a:ext>
            </a:extLst>
          </p:cNvPr>
          <p:cNvSpPr/>
          <p:nvPr/>
        </p:nvSpPr>
        <p:spPr>
          <a:xfrm>
            <a:off x="3967144" y="2580233"/>
            <a:ext cx="4106636" cy="1586939"/>
          </a:xfrm>
          <a:prstGeom prst="roundRect">
            <a:avLst>
              <a:gd name="adj" fmla="val 5598"/>
            </a:avLst>
          </a:prstGeom>
          <a:solidFill>
            <a:schemeClr val="bg1"/>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prstClr val="black"/>
                </a:solidFill>
                <a:effectLst/>
                <a:uLnTx/>
                <a:uFillTx/>
                <a:latin typeface="Baloo" panose="03080902040302020200" pitchFamily="66" charset="0"/>
                <a:ea typeface="等线" panose="02010600030101010101" pitchFamily="2" charset="-122"/>
                <a:cs typeface="Baloo" panose="03080902040302020200" pitchFamily="66" charset="0"/>
              </a:rPr>
              <a:t>KỂ TRƯỚC LỚP</a:t>
            </a:r>
            <a:endParaRPr kumimoji="0" lang="zh-CN" altLang="en-US" sz="4400" b="1" i="0" u="none" strike="noStrike" kern="1200" cap="none" spc="0" normalizeH="0" baseline="0" noProof="0" dirty="0">
              <a:ln>
                <a:noFill/>
              </a:ln>
              <a:solidFill>
                <a:prstClr val="black"/>
              </a:solidFill>
              <a:effectLst/>
              <a:uLnTx/>
              <a:uFillTx/>
              <a:latin typeface="Baloo" panose="03080902040302020200" pitchFamily="66" charset="0"/>
              <a:ea typeface="等线" panose="02010600030101010101" pitchFamily="2" charset="-122"/>
              <a:cs typeface="Baloo" panose="03080902040302020200" pitchFamily="66" charset="0"/>
            </a:endParaRPr>
          </a:p>
        </p:txBody>
      </p:sp>
      <p:pic>
        <p:nvPicPr>
          <p:cNvPr id="16" name="图片 15" descr="图片包含 运输, 航空器&#10;&#10;自动生成的说明">
            <a:extLst>
              <a:ext uri="{FF2B5EF4-FFF2-40B4-BE49-F238E27FC236}">
                <a16:creationId xmlns:a16="http://schemas.microsoft.com/office/drawing/2014/main" id="{9C5C5141-A718-4DAA-AA90-5C3DCB70125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20912" y="1407368"/>
            <a:ext cx="1292541" cy="1744641"/>
          </a:xfrm>
          <a:prstGeom prst="rect">
            <a:avLst/>
          </a:prstGeom>
        </p:spPr>
      </p:pic>
      <p:pic>
        <p:nvPicPr>
          <p:cNvPr id="9" name="图片 8" descr="图片包含 时钟, 物体&#10;&#10;自动生成的说明">
            <a:extLst>
              <a:ext uri="{FF2B5EF4-FFF2-40B4-BE49-F238E27FC236}">
                <a16:creationId xmlns:a16="http://schemas.microsoft.com/office/drawing/2014/main" id="{EA887156-977E-4199-9DFC-FDF6887B865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10367" y="2175754"/>
            <a:ext cx="718956" cy="700599"/>
          </a:xfrm>
          <a:prstGeom prst="rect">
            <a:avLst/>
          </a:prstGeom>
        </p:spPr>
      </p:pic>
    </p:spTree>
    <p:extLst>
      <p:ext uri="{BB962C8B-B14F-4D97-AF65-F5344CB8AC3E}">
        <p14:creationId xmlns:p14="http://schemas.microsoft.com/office/powerpoint/2010/main" val="262902300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93072" y="1249272"/>
            <a:ext cx="4481328" cy="1077218"/>
          </a:xfrm>
          <a:prstGeom prst="rect">
            <a:avLst/>
          </a:prstGeom>
          <a:noFill/>
        </p:spPr>
        <p:txBody>
          <a:bodyPr wrap="square" rtlCol="0">
            <a:spAutoFit/>
          </a:bodyPr>
          <a:lstStyle/>
          <a:p>
            <a:pPr lvl="0" algn="ctr" defTabSz="457200">
              <a:defRPr/>
            </a:pPr>
            <a:r>
              <a:rPr lang="en-US" sz="3200" b="1" dirty="0" err="1">
                <a:solidFill>
                  <a:srgbClr val="92D050"/>
                </a:solidFill>
                <a:latin typeface="Nunito black" pitchFamily="2" charset="0"/>
                <a:cs typeface="Baloo" panose="03080902040302020200" pitchFamily="66" charset="0"/>
              </a:rPr>
              <a:t>Cá</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nhân</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kể</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lại</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từng</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đoạn</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của</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câu</a:t>
            </a:r>
            <a:r>
              <a:rPr lang="en-US" sz="3200" b="1" dirty="0">
                <a:solidFill>
                  <a:srgbClr val="92D050"/>
                </a:solidFill>
                <a:latin typeface="Nunito black" pitchFamily="2" charset="0"/>
                <a:cs typeface="Baloo" panose="03080902040302020200" pitchFamily="66" charset="0"/>
              </a:rPr>
              <a:t> </a:t>
            </a:r>
            <a:r>
              <a:rPr lang="en-US" sz="3200" b="1" dirty="0" err="1">
                <a:solidFill>
                  <a:srgbClr val="92D050"/>
                </a:solidFill>
                <a:latin typeface="Nunito black" pitchFamily="2" charset="0"/>
                <a:cs typeface="Baloo" panose="03080902040302020200" pitchFamily="66" charset="0"/>
              </a:rPr>
              <a:t>chuyện</a:t>
            </a:r>
            <a:r>
              <a:rPr lang="en-US" sz="3200" b="1" dirty="0">
                <a:solidFill>
                  <a:srgbClr val="92D050"/>
                </a:solidFill>
                <a:latin typeface="Nunito black" pitchFamily="2" charset="0"/>
                <a:cs typeface="Baloo" panose="03080902040302020200" pitchFamily="66" charset="0"/>
              </a:rPr>
              <a:t>.</a:t>
            </a:r>
            <a:endParaRPr kumimoji="0" lang="en-US" sz="3200" b="1" i="0" u="none" strike="noStrike" kern="1200" cap="none" spc="0" normalizeH="0" baseline="0" noProof="0" dirty="0">
              <a:ln>
                <a:noFill/>
              </a:ln>
              <a:solidFill>
                <a:srgbClr val="92D050"/>
              </a:solidFill>
              <a:effectLst/>
              <a:uLnTx/>
              <a:uFillTx/>
              <a:latin typeface="Nunito black" pitchFamily="2" charset="0"/>
              <a:cs typeface="Baloo" panose="03080902040302020200" pitchFamily="66" charset="0"/>
            </a:endParaRPr>
          </a:p>
        </p:txBody>
      </p:sp>
      <p:sp>
        <p:nvSpPr>
          <p:cNvPr id="7" name="Rectangle 6"/>
          <p:cNvSpPr/>
          <p:nvPr/>
        </p:nvSpPr>
        <p:spPr>
          <a:xfrm>
            <a:off x="6096000" y="2478356"/>
            <a:ext cx="5070977" cy="523220"/>
          </a:xfrm>
          <a:prstGeom prst="rect">
            <a:avLst/>
          </a:prstGeom>
        </p:spPr>
        <p:txBody>
          <a:bodyPr wrap="square">
            <a:spAutoFit/>
          </a:bodyPr>
          <a:lstStyle/>
          <a:p>
            <a:pPr lvl="0" algn="ctr">
              <a:defRPr/>
            </a:pPr>
            <a:r>
              <a:rPr lang="vi-VN" sz="2800" dirty="0">
                <a:solidFill>
                  <a:srgbClr val="70AD47">
                    <a:lumMod val="50000"/>
                  </a:srgbClr>
                </a:solidFill>
                <a:latin typeface="Nunito black" pitchFamily="2" charset="0"/>
                <a:ea typeface="字魂59号-创粗黑"/>
                <a:cs typeface="Baloo" panose="03080902040302020200" pitchFamily="66" charset="0"/>
              </a:rPr>
              <a:t>Ngày như thế nào là đẹp?</a:t>
            </a:r>
          </a:p>
        </p:txBody>
      </p:sp>
      <p:pic>
        <p:nvPicPr>
          <p:cNvPr id="8" name="Picture 7">
            <a:extLst>
              <a:ext uri="{FF2B5EF4-FFF2-40B4-BE49-F238E27FC236}">
                <a16:creationId xmlns:a16="http://schemas.microsoft.com/office/drawing/2014/main" id="{61752222-732C-4C59-82D5-52DD60B69323}"/>
              </a:ext>
            </a:extLst>
          </p:cNvPr>
          <p:cNvPicPr>
            <a:picLocks noChangeAspect="1"/>
          </p:cNvPicPr>
          <p:nvPr/>
        </p:nvPicPr>
        <p:blipFill>
          <a:blip r:embed="rId3"/>
          <a:stretch>
            <a:fillRect/>
          </a:stretch>
        </p:blipFill>
        <p:spPr>
          <a:xfrm>
            <a:off x="1330056" y="1322762"/>
            <a:ext cx="4878400" cy="3904557"/>
          </a:xfrm>
          <a:prstGeom prst="rect">
            <a:avLst/>
          </a:prstGeom>
        </p:spPr>
      </p:pic>
    </p:spTree>
    <p:extLst>
      <p:ext uri="{BB962C8B-B14F-4D97-AF65-F5344CB8AC3E}">
        <p14:creationId xmlns:p14="http://schemas.microsoft.com/office/powerpoint/2010/main" val="150967543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261</Words>
  <Application>Microsoft Office PowerPoint</Application>
  <PresentationFormat>Widescreen</PresentationFormat>
  <Paragraphs>42</Paragraphs>
  <Slides>12</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等线</vt:lpstr>
      <vt:lpstr>方正清刻本悦宋简体</vt:lpstr>
      <vt:lpstr>Arial</vt:lpstr>
      <vt:lpstr>Baloo</vt:lpstr>
      <vt:lpstr>Calibri</vt:lpstr>
      <vt:lpstr>Nunito black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9</cp:revision>
  <dcterms:created xsi:type="dcterms:W3CDTF">2022-08-29T00:28:48Z</dcterms:created>
  <dcterms:modified xsi:type="dcterms:W3CDTF">2022-08-29T00:46:21Z</dcterms:modified>
</cp:coreProperties>
</file>