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" panose="02040503050406030204" pitchFamily="18" charset="0"/>
      <p:regular r:id="rId23"/>
      <p:bold r:id="rId24"/>
      <p:italic r:id="rId25"/>
      <p:boldItalic r:id="rId26"/>
    </p:embeddedFont>
    <p:embeddedFont>
      <p:font typeface="DengXian" panose="02010600030101010101" pitchFamily="2" charset="-122"/>
      <p:regular r:id="rId27"/>
      <p:bold r:id="rId28"/>
      <p:boldItalic r:id="rId29"/>
    </p:embeddedFont>
    <p:embeddedFont>
      <p:font typeface="UTM Showcard" panose="02040603050506020204" pitchFamily="18" charset="0"/>
      <p:regular r:id="rId30"/>
    </p:embeddedFont>
    <p:embeddedFont>
      <p:font typeface="UTM Tam Le" panose="02040603050506020204" pitchFamily="18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81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6C69A-A2CB-410A-BDCC-613F432B0CCE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E2C29-13CF-4679-922F-9E10DE30A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56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04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669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684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817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515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875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15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748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831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908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584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934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952872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87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7.jp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7.jp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28.pn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7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28.pn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g"/><Relationship Id="rId5" Type="http://schemas.microsoft.com/office/2007/relationships/hdphoto" Target="../media/hdphoto1.wdp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56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5.jpg"/><Relationship Id="rId3" Type="http://schemas.openxmlformats.org/officeDocument/2006/relationships/image" Target="../media/image13.jpg"/><Relationship Id="rId7" Type="http://schemas.openxmlformats.org/officeDocument/2006/relationships/image" Target="../media/image30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http://www.hanoitravelfun.com/wp-content/uploads/2011/12/Nem-ran-Spring-roll-500x383.jpg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11.png"/><Relationship Id="rId9" Type="http://schemas.openxmlformats.org/officeDocument/2006/relationships/image" Target="../media/image32.jp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059" y="1209941"/>
            <a:ext cx="13258800" cy="581089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 flipH="1">
            <a:off x="2768931" y="1474650"/>
            <a:ext cx="6744827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Sử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dụng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hợp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lí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43F0A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các</a:t>
            </a:r>
            <a:endParaRPr kumimoji="0" lang="en-US" altLang="vi-VN" sz="48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E43F0A"/>
              </a:solidFill>
              <a:effectLst>
                <a:glow rad="50800">
                  <a:srgbClr val="F79646">
                    <a:satMod val="175000"/>
                    <a:alpha val="30000"/>
                  </a:srgb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9409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chất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9409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9409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béo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9409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ED7059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3E7C02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muối</a:t>
            </a:r>
            <a:r>
              <a:rPr kumimoji="0" lang="en-US" altLang="vi-VN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3E7C02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vi-VN" sz="4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3E7C02"/>
                </a:solidFill>
                <a:effectLst>
                  <a:glow rad="50800">
                    <a:srgbClr val="F79646">
                      <a:satMod val="175000"/>
                      <a:alpha val="3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ăn</a:t>
            </a:r>
            <a:endParaRPr kumimoji="0" lang="en-US" altLang="vi-VN" sz="48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3E7C02"/>
              </a:solidFill>
              <a:effectLst>
                <a:glow rad="50800">
                  <a:srgbClr val="F79646">
                    <a:satMod val="175000"/>
                    <a:alpha val="30000"/>
                  </a:srgb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64062" y="832744"/>
            <a:ext cx="2364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D7059"/>
                </a:solidFill>
                <a:effectLst/>
                <a:uLnTx/>
                <a:uFillTx/>
                <a:latin typeface="UTM Tam Le" panose="02040603050506020204" pitchFamily="18" charset="0"/>
                <a:ea typeface="方正兰亭超细黑简体" panose="02000000000000000000" pitchFamily="2" charset="-122"/>
                <a:cs typeface="Arial Unicode MS" panose="020B0604020202020204" pitchFamily="34" charset="-122"/>
              </a:rPr>
              <a:t>Khoa</a:t>
            </a:r>
            <a:r>
              <a:rPr kumimoji="1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ED7059"/>
                </a:solidFill>
                <a:effectLst/>
                <a:uLnTx/>
                <a:uFillTx/>
                <a:latin typeface="UTM Tam Le" panose="02040603050506020204" pitchFamily="18" charset="0"/>
                <a:ea typeface="方正兰亭超细黑简体" panose="02000000000000000000" pitchFamily="2" charset="-122"/>
                <a:cs typeface="Arial Unicode MS" panose="020B0604020202020204" pitchFamily="34" charset="-122"/>
              </a:rPr>
              <a:t> </a:t>
            </a:r>
            <a:r>
              <a:rPr kumimoji="1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D7059"/>
                </a:solidFill>
                <a:effectLst/>
                <a:uLnTx/>
                <a:uFillTx/>
                <a:latin typeface="UTM Tam Le" panose="02040603050506020204" pitchFamily="18" charset="0"/>
                <a:ea typeface="方正兰亭超细黑简体" panose="02000000000000000000" pitchFamily="2" charset="-122"/>
                <a:cs typeface="Arial Unicode MS" panose="020B0604020202020204" pitchFamily="34" charset="-122"/>
              </a:rPr>
              <a:t>học</a:t>
            </a:r>
            <a:endParaRPr kumimoji="1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ED7059"/>
              </a:solidFill>
              <a:effectLst/>
              <a:uLnTx/>
              <a:uFillTx/>
              <a:latin typeface="UTM Tam Le" panose="02040603050506020204" pitchFamily="18" charset="0"/>
              <a:ea typeface="方正兰亭超细黑简体" panose="02000000000000000000" pitchFamily="2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8369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625" y="4225720"/>
            <a:ext cx="2943521" cy="26322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13724" y="150360"/>
            <a:ext cx="2846153" cy="25452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1" t="6558" r="21518" b="48499"/>
          <a:stretch/>
        </p:blipFill>
        <p:spPr>
          <a:xfrm>
            <a:off x="46383" y="-505757"/>
            <a:ext cx="11908054" cy="3592680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1" t="53324" r="21518" b="3740"/>
          <a:stretch/>
        </p:blipFill>
        <p:spPr>
          <a:xfrm>
            <a:off x="-565390" y="2695568"/>
            <a:ext cx="13824190" cy="46991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875F38F-BD10-495D-BA67-8FD3DC8E6191}"/>
              </a:ext>
            </a:extLst>
          </p:cNvPr>
          <p:cNvSpPr txBox="1"/>
          <p:nvPr/>
        </p:nvSpPr>
        <p:spPr>
          <a:xfrm>
            <a:off x="3469235" y="358880"/>
            <a:ext cx="5103421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phối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/>
                <a:solidFill>
                  <a:srgbClr val="E568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/>
              <a:solidFill>
                <a:srgbClr val="E5683B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矩形 1">
            <a:extLst>
              <a:ext uri="{FF2B5EF4-FFF2-40B4-BE49-F238E27FC236}">
                <a16:creationId xmlns:a16="http://schemas.microsoft.com/office/drawing/2014/main" id="{EE7B899B-915F-4060-87C6-09A3FBF97C94}"/>
              </a:ext>
            </a:extLst>
          </p:cNvPr>
          <p:cNvSpPr/>
          <p:nvPr/>
        </p:nvSpPr>
        <p:spPr>
          <a:xfrm>
            <a:off x="3140131" y="3086923"/>
            <a:ext cx="68270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phối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đảm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cấp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đủ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loại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	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phòng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tránh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huyết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áp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mạch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,….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2" t="33225" r="36033" b="31584"/>
          <a:stretch/>
        </p:blipFill>
        <p:spPr>
          <a:xfrm>
            <a:off x="517184" y="4454387"/>
            <a:ext cx="3898724" cy="28022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1" t="52526" r="21518" b="3740"/>
          <a:stretch/>
        </p:blipFill>
        <p:spPr>
          <a:xfrm>
            <a:off x="1715912" y="1375047"/>
            <a:ext cx="10124163" cy="4263858"/>
          </a:xfrm>
          <a:prstGeom prst="rect">
            <a:avLst/>
          </a:prstGeom>
        </p:spPr>
      </p:pic>
      <p:sp>
        <p:nvSpPr>
          <p:cNvPr id="7" name="矩形: 圆角 5"/>
          <p:cNvSpPr/>
          <p:nvPr/>
        </p:nvSpPr>
        <p:spPr>
          <a:xfrm>
            <a:off x="1152982" y="266999"/>
            <a:ext cx="10113746" cy="94844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8" name="矩形 4"/>
          <p:cNvSpPr/>
          <p:nvPr/>
        </p:nvSpPr>
        <p:spPr>
          <a:xfrm>
            <a:off x="1152982" y="301967"/>
            <a:ext cx="9459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 sao chúng ta nên sử dụng muối i-ốt?</a:t>
            </a:r>
          </a:p>
        </p:txBody>
      </p:sp>
      <p:pic>
        <p:nvPicPr>
          <p:cNvPr id="9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9909269" y="474576"/>
            <a:ext cx="1796321" cy="9484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BFA7BA-696E-4FFB-9F78-34D38B89FC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" r="5383"/>
          <a:stretch/>
        </p:blipFill>
        <p:spPr>
          <a:xfrm>
            <a:off x="1236995" y="1432028"/>
            <a:ext cx="2791179" cy="3127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A5EE46-1596-4BA5-90E4-BE7B4FDBA3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3287" y="4638882"/>
            <a:ext cx="3239284" cy="1642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" b="1681"/>
          <a:stretch/>
        </p:blipFill>
        <p:spPr>
          <a:xfrm>
            <a:off x="8815761" y="3578822"/>
            <a:ext cx="3503231" cy="338544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912C71-99DE-4037-AA89-D18B6C51AAA2}"/>
              </a:ext>
            </a:extLst>
          </p:cNvPr>
          <p:cNvSpPr txBox="1"/>
          <p:nvPr/>
        </p:nvSpPr>
        <p:spPr>
          <a:xfrm>
            <a:off x="4415908" y="2084187"/>
            <a:ext cx="51427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lượng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i-ốt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nhỏ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i-ốt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kém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triển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tuệ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vậy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muối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bổ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sung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i-ốt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899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file.medinet.gov.vn/UploadImages/tytphuong5qgv/Thumbnails29022018050247thieu-ot-b.jpg?w=900">
            <a:extLst>
              <a:ext uri="{FF2B5EF4-FFF2-40B4-BE49-F238E27FC236}">
                <a16:creationId xmlns:a16="http://schemas.microsoft.com/office/drawing/2014/main" id="{C25953D2-1DC0-4C1A-AF94-1DB5613D5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07" y="1367408"/>
            <a:ext cx="5385762" cy="5035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: 圆角 5"/>
          <p:cNvSpPr/>
          <p:nvPr/>
        </p:nvSpPr>
        <p:spPr>
          <a:xfrm>
            <a:off x="2433015" y="135123"/>
            <a:ext cx="7475504" cy="94844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12" name="矩形 4"/>
          <p:cNvSpPr/>
          <p:nvPr/>
        </p:nvSpPr>
        <p:spPr>
          <a:xfrm>
            <a:off x="2892314" y="225724"/>
            <a:ext cx="675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bệnh gây ra khi thiếu i-ốt</a:t>
            </a: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9142077" y="394119"/>
            <a:ext cx="1796321" cy="948443"/>
          </a:xfrm>
          <a:prstGeom prst="rect">
            <a:avLst/>
          </a:prstGeom>
        </p:spPr>
      </p:pic>
      <p:pic>
        <p:nvPicPr>
          <p:cNvPr id="14" name="Picture 2" descr="Káº¿t quáº£ hÃ¬nh áº£nh cho hÃ¬nh áº£nh ngÆ°á»i bá» thiáº¿u iá»t">
            <a:extLst>
              <a:ext uri="{FF2B5EF4-FFF2-40B4-BE49-F238E27FC236}">
                <a16:creationId xmlns:a16="http://schemas.microsoft.com/office/drawing/2014/main" id="{5DBA51FD-84DE-4DAD-91DA-DE38D4B97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31" y="1450633"/>
            <a:ext cx="3203123" cy="377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Káº¿t quáº£ hÃ¬nh áº£nh cho hÃ¬nh áº£nh ngÆ°á»i bá» thiáº¿u iá»t">
            <a:extLst>
              <a:ext uri="{FF2B5EF4-FFF2-40B4-BE49-F238E27FC236}">
                <a16:creationId xmlns:a16="http://schemas.microsoft.com/office/drawing/2014/main" id="{171E8BF5-2F74-42F6-8AC1-7E2346B2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36454" y="1450633"/>
            <a:ext cx="3108804" cy="3793322"/>
          </a:xfrm>
          <a:prstGeom prst="rect">
            <a:avLst/>
          </a:prstGeom>
          <a:noFill/>
        </p:spPr>
      </p:pic>
      <p:pic>
        <p:nvPicPr>
          <p:cNvPr id="16" name="Picture 2" descr="HÃ¬nh áº£nh liÃªn quan">
            <a:extLst>
              <a:ext uri="{FF2B5EF4-FFF2-40B4-BE49-F238E27FC236}">
                <a16:creationId xmlns:a16="http://schemas.microsoft.com/office/drawing/2014/main" id="{61C9552F-F07D-4B68-9A64-C58A3D4D4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2718" r="568" b="2616"/>
          <a:stretch/>
        </p:blipFill>
        <p:spPr bwMode="auto">
          <a:xfrm>
            <a:off x="6685351" y="1367408"/>
            <a:ext cx="5385761" cy="5035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524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0" t="23607" r="63096" b="25246"/>
          <a:stretch/>
        </p:blipFill>
        <p:spPr>
          <a:xfrm>
            <a:off x="9511100" y="2475818"/>
            <a:ext cx="2203554" cy="3507698"/>
          </a:xfrm>
          <a:prstGeom prst="rect">
            <a:avLst/>
          </a:prstGeom>
        </p:spPr>
      </p:pic>
      <p:sp>
        <p:nvSpPr>
          <p:cNvPr id="7" name="矩形: 圆角 5"/>
          <p:cNvSpPr/>
          <p:nvPr/>
        </p:nvSpPr>
        <p:spPr>
          <a:xfrm>
            <a:off x="693684" y="211366"/>
            <a:ext cx="10113746" cy="94844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8" name="矩形 4"/>
          <p:cNvSpPr/>
          <p:nvPr/>
        </p:nvSpPr>
        <p:spPr>
          <a:xfrm>
            <a:off x="1152982" y="301967"/>
            <a:ext cx="9459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 sao chúng ta nên không nên ăn mặn?</a:t>
            </a:r>
          </a:p>
        </p:txBody>
      </p:sp>
      <p:pic>
        <p:nvPicPr>
          <p:cNvPr id="9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9909269" y="474576"/>
            <a:ext cx="1796321" cy="94844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94E8C2E-663D-4488-9DFF-1F8211B10AE6}"/>
              </a:ext>
            </a:extLst>
          </p:cNvPr>
          <p:cNvGrpSpPr/>
          <p:nvPr/>
        </p:nvGrpSpPr>
        <p:grpSpPr>
          <a:xfrm>
            <a:off x="2181225" y="1352655"/>
            <a:ext cx="7562850" cy="4425010"/>
            <a:chOff x="3251632" y="1034178"/>
            <a:chExt cx="7562850" cy="4425010"/>
          </a:xfrm>
        </p:grpSpPr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1159B531-AFA8-4B55-829A-4F6E793BB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45" b="20745"/>
            <a:stretch/>
          </p:blipFill>
          <p:spPr>
            <a:xfrm>
              <a:off x="3251632" y="1034178"/>
              <a:ext cx="7562850" cy="442501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912C71-99DE-4037-AA89-D18B6C51AAA2}"/>
                </a:ext>
              </a:extLst>
            </p:cNvPr>
            <p:cNvSpPr txBox="1"/>
            <p:nvPr/>
          </p:nvSpPr>
          <p:spPr>
            <a:xfrm>
              <a:off x="4461699" y="2253125"/>
              <a:ext cx="514271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Cần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hạn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chế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ăn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mặn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để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tránh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bệnh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huyết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áp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cao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6600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图片 32">
            <a:extLst>
              <a:ext uri="{FF2B5EF4-FFF2-40B4-BE49-F238E27FC236}">
                <a16:creationId xmlns:a16="http://schemas.microsoft.com/office/drawing/2014/main" id="{1547E028-7338-4833-981E-D3495786D1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10304" y="1435061"/>
            <a:ext cx="4273203" cy="4273203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48B3EE66-0904-422B-844E-ECF5F4075E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84" t="66991" r="70781" b="18816"/>
          <a:stretch>
            <a:fillRect/>
          </a:stretch>
        </p:blipFill>
        <p:spPr>
          <a:xfrm>
            <a:off x="1814736" y="4441170"/>
            <a:ext cx="2444364" cy="236218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4">
            <a:extLst>
              <a:ext uri="{FF2B5EF4-FFF2-40B4-BE49-F238E27FC236}">
                <a16:creationId xmlns:a16="http://schemas.microsoft.com/office/drawing/2014/main" id="{7FC7B9EB-4135-4C80-9396-960717833C6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7" t="64832" r="-912" b="16746"/>
          <a:stretch>
            <a:fillRect/>
          </a:stretch>
        </p:blipFill>
        <p:spPr>
          <a:xfrm>
            <a:off x="555685" y="5983516"/>
            <a:ext cx="649872" cy="97734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6">
            <a:extLst>
              <a:ext uri="{FF2B5EF4-FFF2-40B4-BE49-F238E27FC236}">
                <a16:creationId xmlns:a16="http://schemas.microsoft.com/office/drawing/2014/main" id="{7985618C-3BC1-4D1F-8B5A-6AE37C06744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7" t="64832" r="-912" b="16746"/>
          <a:stretch>
            <a:fillRect/>
          </a:stretch>
        </p:blipFill>
        <p:spPr>
          <a:xfrm>
            <a:off x="10612877" y="5750973"/>
            <a:ext cx="840107" cy="126344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3204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5"/>
          <p:cNvSpPr/>
          <p:nvPr/>
        </p:nvSpPr>
        <p:spPr>
          <a:xfrm>
            <a:off x="3162299" y="135123"/>
            <a:ext cx="6193769" cy="94844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4" name="矩形 4"/>
          <p:cNvSpPr/>
          <p:nvPr/>
        </p:nvSpPr>
        <p:spPr>
          <a:xfrm>
            <a:off x="3829050" y="225724"/>
            <a:ext cx="5263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Huyết áp cao dẫn tới:</a:t>
            </a:r>
          </a:p>
        </p:txBody>
      </p:sp>
      <p:pic>
        <p:nvPicPr>
          <p:cNvPr id="6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8589627" y="394119"/>
            <a:ext cx="1796321" cy="94844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1C9552F-F07D-4B68-9A64-C58A3D4D4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" r="171"/>
          <a:stretch/>
        </p:blipFill>
        <p:spPr bwMode="auto">
          <a:xfrm>
            <a:off x="2320923" y="1251961"/>
            <a:ext cx="7876520" cy="56060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chil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4C596929-10CA-48C4-96CC-D25C22BBA15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068" y="3278061"/>
            <a:ext cx="3748334" cy="374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28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38" y="5361314"/>
            <a:ext cx="2747372" cy="2456871"/>
          </a:xfrm>
          <a:prstGeom prst="rect">
            <a:avLst/>
          </a:prstGeom>
        </p:spPr>
      </p:pic>
      <p:sp>
        <p:nvSpPr>
          <p:cNvPr id="24" name="Rectangle: Rounded Corners 3">
            <a:extLst>
              <a:ext uri="{FF2B5EF4-FFF2-40B4-BE49-F238E27FC236}">
                <a16:creationId xmlns:a16="http://schemas.microsoft.com/office/drawing/2014/main" id="{36E0DD0D-6B0D-4D96-B364-1ED5BE9B77DA}"/>
              </a:ext>
            </a:extLst>
          </p:cNvPr>
          <p:cNvSpPr/>
          <p:nvPr/>
        </p:nvSpPr>
        <p:spPr>
          <a:xfrm>
            <a:off x="550833" y="3326108"/>
            <a:ext cx="11090584" cy="2035206"/>
          </a:xfrm>
          <a:custGeom>
            <a:avLst/>
            <a:gdLst>
              <a:gd name="connsiteX0" fmla="*/ 0 w 11090584"/>
              <a:gd name="connsiteY0" fmla="*/ 264337 h 1585990"/>
              <a:gd name="connsiteX1" fmla="*/ 264337 w 11090584"/>
              <a:gd name="connsiteY1" fmla="*/ 0 h 1585990"/>
              <a:gd name="connsiteX2" fmla="*/ 1062348 w 11090584"/>
              <a:gd name="connsiteY2" fmla="*/ 0 h 1585990"/>
              <a:gd name="connsiteX3" fmla="*/ 1860359 w 11090584"/>
              <a:gd name="connsiteY3" fmla="*/ 0 h 1585990"/>
              <a:gd name="connsiteX4" fmla="*/ 2658370 w 11090584"/>
              <a:gd name="connsiteY4" fmla="*/ 0 h 1585990"/>
              <a:gd name="connsiteX5" fmla="*/ 3350762 w 11090584"/>
              <a:gd name="connsiteY5" fmla="*/ 0 h 1585990"/>
              <a:gd name="connsiteX6" fmla="*/ 4043154 w 11090584"/>
              <a:gd name="connsiteY6" fmla="*/ 0 h 1585990"/>
              <a:gd name="connsiteX7" fmla="*/ 4524307 w 11090584"/>
              <a:gd name="connsiteY7" fmla="*/ 0 h 1585990"/>
              <a:gd name="connsiteX8" fmla="*/ 5005461 w 11090584"/>
              <a:gd name="connsiteY8" fmla="*/ 0 h 1585990"/>
              <a:gd name="connsiteX9" fmla="*/ 5275377 w 11090584"/>
              <a:gd name="connsiteY9" fmla="*/ 0 h 1585990"/>
              <a:gd name="connsiteX10" fmla="*/ 5967768 w 11090584"/>
              <a:gd name="connsiteY10" fmla="*/ 0 h 1585990"/>
              <a:gd name="connsiteX11" fmla="*/ 6660160 w 11090584"/>
              <a:gd name="connsiteY11" fmla="*/ 0 h 1585990"/>
              <a:gd name="connsiteX12" fmla="*/ 7352552 w 11090584"/>
              <a:gd name="connsiteY12" fmla="*/ 0 h 1585990"/>
              <a:gd name="connsiteX13" fmla="*/ 8044944 w 11090584"/>
              <a:gd name="connsiteY13" fmla="*/ 0 h 1585990"/>
              <a:gd name="connsiteX14" fmla="*/ 8631717 w 11090584"/>
              <a:gd name="connsiteY14" fmla="*/ 0 h 1585990"/>
              <a:gd name="connsiteX15" fmla="*/ 9007251 w 11090584"/>
              <a:gd name="connsiteY15" fmla="*/ 0 h 1585990"/>
              <a:gd name="connsiteX16" fmla="*/ 9488405 w 11090584"/>
              <a:gd name="connsiteY16" fmla="*/ 0 h 1585990"/>
              <a:gd name="connsiteX17" fmla="*/ 10180797 w 11090584"/>
              <a:gd name="connsiteY17" fmla="*/ 0 h 1585990"/>
              <a:gd name="connsiteX18" fmla="*/ 10826247 w 11090584"/>
              <a:gd name="connsiteY18" fmla="*/ 0 h 1585990"/>
              <a:gd name="connsiteX19" fmla="*/ 11090584 w 11090584"/>
              <a:gd name="connsiteY19" fmla="*/ 264337 h 1585990"/>
              <a:gd name="connsiteX20" fmla="*/ 11090584 w 11090584"/>
              <a:gd name="connsiteY20" fmla="*/ 771849 h 1585990"/>
              <a:gd name="connsiteX21" fmla="*/ 11090584 w 11090584"/>
              <a:gd name="connsiteY21" fmla="*/ 1321653 h 1585990"/>
              <a:gd name="connsiteX22" fmla="*/ 10826247 w 11090584"/>
              <a:gd name="connsiteY22" fmla="*/ 1585990 h 1585990"/>
              <a:gd name="connsiteX23" fmla="*/ 10239474 w 11090584"/>
              <a:gd name="connsiteY23" fmla="*/ 1585990 h 1585990"/>
              <a:gd name="connsiteX24" fmla="*/ 9969559 w 11090584"/>
              <a:gd name="connsiteY24" fmla="*/ 1585990 h 1585990"/>
              <a:gd name="connsiteX25" fmla="*/ 9594024 w 11090584"/>
              <a:gd name="connsiteY25" fmla="*/ 1585990 h 1585990"/>
              <a:gd name="connsiteX26" fmla="*/ 9218490 w 11090584"/>
              <a:gd name="connsiteY26" fmla="*/ 1585990 h 1585990"/>
              <a:gd name="connsiteX27" fmla="*/ 8420479 w 11090584"/>
              <a:gd name="connsiteY27" fmla="*/ 1585990 h 1585990"/>
              <a:gd name="connsiteX28" fmla="*/ 7833706 w 11090584"/>
              <a:gd name="connsiteY28" fmla="*/ 1585990 h 1585990"/>
              <a:gd name="connsiteX29" fmla="*/ 7352552 w 11090584"/>
              <a:gd name="connsiteY29" fmla="*/ 1585990 h 1585990"/>
              <a:gd name="connsiteX30" fmla="*/ 6554541 w 11090584"/>
              <a:gd name="connsiteY30" fmla="*/ 1585990 h 1585990"/>
              <a:gd name="connsiteX31" fmla="*/ 5967768 w 11090584"/>
              <a:gd name="connsiteY31" fmla="*/ 1585990 h 1585990"/>
              <a:gd name="connsiteX32" fmla="*/ 5275377 w 11090584"/>
              <a:gd name="connsiteY32" fmla="*/ 1585990 h 1585990"/>
              <a:gd name="connsiteX33" fmla="*/ 5005461 w 11090584"/>
              <a:gd name="connsiteY33" fmla="*/ 1585990 h 1585990"/>
              <a:gd name="connsiteX34" fmla="*/ 4735546 w 11090584"/>
              <a:gd name="connsiteY34" fmla="*/ 1585990 h 1585990"/>
              <a:gd name="connsiteX35" fmla="*/ 3937535 w 11090584"/>
              <a:gd name="connsiteY35" fmla="*/ 1585990 h 1585990"/>
              <a:gd name="connsiteX36" fmla="*/ 3456381 w 11090584"/>
              <a:gd name="connsiteY36" fmla="*/ 1585990 h 1585990"/>
              <a:gd name="connsiteX37" fmla="*/ 3186465 w 11090584"/>
              <a:gd name="connsiteY37" fmla="*/ 1585990 h 1585990"/>
              <a:gd name="connsiteX38" fmla="*/ 2494074 w 11090584"/>
              <a:gd name="connsiteY38" fmla="*/ 1585990 h 1585990"/>
              <a:gd name="connsiteX39" fmla="*/ 1907301 w 11090584"/>
              <a:gd name="connsiteY39" fmla="*/ 1585990 h 1585990"/>
              <a:gd name="connsiteX40" fmla="*/ 1637385 w 11090584"/>
              <a:gd name="connsiteY40" fmla="*/ 1585990 h 1585990"/>
              <a:gd name="connsiteX41" fmla="*/ 1367470 w 11090584"/>
              <a:gd name="connsiteY41" fmla="*/ 1585990 h 1585990"/>
              <a:gd name="connsiteX42" fmla="*/ 264337 w 11090584"/>
              <a:gd name="connsiteY42" fmla="*/ 1585990 h 1585990"/>
              <a:gd name="connsiteX43" fmla="*/ 0 w 11090584"/>
              <a:gd name="connsiteY43" fmla="*/ 1321653 h 1585990"/>
              <a:gd name="connsiteX44" fmla="*/ 0 w 11090584"/>
              <a:gd name="connsiteY44" fmla="*/ 771849 h 1585990"/>
              <a:gd name="connsiteX45" fmla="*/ 0 w 11090584"/>
              <a:gd name="connsiteY45" fmla="*/ 264337 h 158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090584" h="1585990" fill="none" extrusionOk="0">
                <a:moveTo>
                  <a:pt x="0" y="264337"/>
                </a:moveTo>
                <a:cubicBezTo>
                  <a:pt x="-11136" y="91030"/>
                  <a:pt x="123028" y="3824"/>
                  <a:pt x="264337" y="0"/>
                </a:cubicBezTo>
                <a:cubicBezTo>
                  <a:pt x="628324" y="-56884"/>
                  <a:pt x="742528" y="33778"/>
                  <a:pt x="1062348" y="0"/>
                </a:cubicBezTo>
                <a:cubicBezTo>
                  <a:pt x="1382168" y="-33778"/>
                  <a:pt x="1592887" y="9354"/>
                  <a:pt x="1860359" y="0"/>
                </a:cubicBezTo>
                <a:cubicBezTo>
                  <a:pt x="2127831" y="-9354"/>
                  <a:pt x="2281183" y="18341"/>
                  <a:pt x="2658370" y="0"/>
                </a:cubicBezTo>
                <a:cubicBezTo>
                  <a:pt x="3035557" y="-18341"/>
                  <a:pt x="3040735" y="27942"/>
                  <a:pt x="3350762" y="0"/>
                </a:cubicBezTo>
                <a:cubicBezTo>
                  <a:pt x="3660789" y="-27942"/>
                  <a:pt x="3796928" y="63951"/>
                  <a:pt x="4043154" y="0"/>
                </a:cubicBezTo>
                <a:cubicBezTo>
                  <a:pt x="4289380" y="-63951"/>
                  <a:pt x="4351154" y="15744"/>
                  <a:pt x="4524307" y="0"/>
                </a:cubicBezTo>
                <a:cubicBezTo>
                  <a:pt x="4697460" y="-15744"/>
                  <a:pt x="4853406" y="31792"/>
                  <a:pt x="5005461" y="0"/>
                </a:cubicBezTo>
                <a:cubicBezTo>
                  <a:pt x="5157516" y="-31792"/>
                  <a:pt x="5192850" y="11890"/>
                  <a:pt x="5275377" y="0"/>
                </a:cubicBezTo>
                <a:cubicBezTo>
                  <a:pt x="5357904" y="-11890"/>
                  <a:pt x="5777684" y="7678"/>
                  <a:pt x="5967768" y="0"/>
                </a:cubicBezTo>
                <a:cubicBezTo>
                  <a:pt x="6157852" y="-7678"/>
                  <a:pt x="6410270" y="80018"/>
                  <a:pt x="6660160" y="0"/>
                </a:cubicBezTo>
                <a:cubicBezTo>
                  <a:pt x="6910050" y="-80018"/>
                  <a:pt x="7185188" y="41169"/>
                  <a:pt x="7352552" y="0"/>
                </a:cubicBezTo>
                <a:cubicBezTo>
                  <a:pt x="7519916" y="-41169"/>
                  <a:pt x="7866503" y="53100"/>
                  <a:pt x="8044944" y="0"/>
                </a:cubicBezTo>
                <a:cubicBezTo>
                  <a:pt x="8223385" y="-53100"/>
                  <a:pt x="8442192" y="55936"/>
                  <a:pt x="8631717" y="0"/>
                </a:cubicBezTo>
                <a:cubicBezTo>
                  <a:pt x="8821242" y="-55936"/>
                  <a:pt x="8829332" y="24229"/>
                  <a:pt x="9007251" y="0"/>
                </a:cubicBezTo>
                <a:cubicBezTo>
                  <a:pt x="9185170" y="-24229"/>
                  <a:pt x="9253639" y="49632"/>
                  <a:pt x="9488405" y="0"/>
                </a:cubicBezTo>
                <a:cubicBezTo>
                  <a:pt x="9723171" y="-49632"/>
                  <a:pt x="9843715" y="23958"/>
                  <a:pt x="10180797" y="0"/>
                </a:cubicBezTo>
                <a:cubicBezTo>
                  <a:pt x="10517879" y="-23958"/>
                  <a:pt x="10641730" y="24873"/>
                  <a:pt x="10826247" y="0"/>
                </a:cubicBezTo>
                <a:cubicBezTo>
                  <a:pt x="10976763" y="759"/>
                  <a:pt x="11094261" y="141320"/>
                  <a:pt x="11090584" y="264337"/>
                </a:cubicBezTo>
                <a:cubicBezTo>
                  <a:pt x="11147888" y="454114"/>
                  <a:pt x="11056906" y="561360"/>
                  <a:pt x="11090584" y="771849"/>
                </a:cubicBezTo>
                <a:cubicBezTo>
                  <a:pt x="11124262" y="982338"/>
                  <a:pt x="11039176" y="1110269"/>
                  <a:pt x="11090584" y="1321653"/>
                </a:cubicBezTo>
                <a:cubicBezTo>
                  <a:pt x="11091503" y="1472996"/>
                  <a:pt x="10993034" y="1615620"/>
                  <a:pt x="10826247" y="1585990"/>
                </a:cubicBezTo>
                <a:cubicBezTo>
                  <a:pt x="10638960" y="1620616"/>
                  <a:pt x="10365163" y="1546845"/>
                  <a:pt x="10239474" y="1585990"/>
                </a:cubicBezTo>
                <a:cubicBezTo>
                  <a:pt x="10113785" y="1625135"/>
                  <a:pt x="10044952" y="1576609"/>
                  <a:pt x="9969559" y="1585990"/>
                </a:cubicBezTo>
                <a:cubicBezTo>
                  <a:pt x="9894167" y="1595371"/>
                  <a:pt x="9672000" y="1550409"/>
                  <a:pt x="9594024" y="1585990"/>
                </a:cubicBezTo>
                <a:cubicBezTo>
                  <a:pt x="9516048" y="1621571"/>
                  <a:pt x="9362049" y="1567298"/>
                  <a:pt x="9218490" y="1585990"/>
                </a:cubicBezTo>
                <a:cubicBezTo>
                  <a:pt x="9074931" y="1604682"/>
                  <a:pt x="8682529" y="1567695"/>
                  <a:pt x="8420479" y="1585990"/>
                </a:cubicBezTo>
                <a:cubicBezTo>
                  <a:pt x="8158429" y="1604285"/>
                  <a:pt x="8008041" y="1571061"/>
                  <a:pt x="7833706" y="1585990"/>
                </a:cubicBezTo>
                <a:cubicBezTo>
                  <a:pt x="7659371" y="1600919"/>
                  <a:pt x="7512308" y="1581661"/>
                  <a:pt x="7352552" y="1585990"/>
                </a:cubicBezTo>
                <a:cubicBezTo>
                  <a:pt x="7192796" y="1590319"/>
                  <a:pt x="6927877" y="1535737"/>
                  <a:pt x="6554541" y="1585990"/>
                </a:cubicBezTo>
                <a:cubicBezTo>
                  <a:pt x="6181205" y="1636243"/>
                  <a:pt x="6169899" y="1537432"/>
                  <a:pt x="5967768" y="1585990"/>
                </a:cubicBezTo>
                <a:cubicBezTo>
                  <a:pt x="5765637" y="1634548"/>
                  <a:pt x="5556456" y="1580308"/>
                  <a:pt x="5275377" y="1585990"/>
                </a:cubicBezTo>
                <a:cubicBezTo>
                  <a:pt x="4994298" y="1591672"/>
                  <a:pt x="5134999" y="1572157"/>
                  <a:pt x="5005461" y="1585990"/>
                </a:cubicBezTo>
                <a:cubicBezTo>
                  <a:pt x="4875923" y="1599823"/>
                  <a:pt x="4805429" y="1580985"/>
                  <a:pt x="4735546" y="1585990"/>
                </a:cubicBezTo>
                <a:cubicBezTo>
                  <a:pt x="4665663" y="1590995"/>
                  <a:pt x="4188246" y="1552096"/>
                  <a:pt x="3937535" y="1585990"/>
                </a:cubicBezTo>
                <a:cubicBezTo>
                  <a:pt x="3686824" y="1619884"/>
                  <a:pt x="3668386" y="1560689"/>
                  <a:pt x="3456381" y="1585990"/>
                </a:cubicBezTo>
                <a:cubicBezTo>
                  <a:pt x="3244376" y="1611291"/>
                  <a:pt x="3274753" y="1556360"/>
                  <a:pt x="3186465" y="1585990"/>
                </a:cubicBezTo>
                <a:cubicBezTo>
                  <a:pt x="3098177" y="1615620"/>
                  <a:pt x="2739102" y="1561476"/>
                  <a:pt x="2494074" y="1585990"/>
                </a:cubicBezTo>
                <a:cubicBezTo>
                  <a:pt x="2249046" y="1610504"/>
                  <a:pt x="2186118" y="1524629"/>
                  <a:pt x="1907301" y="1585990"/>
                </a:cubicBezTo>
                <a:cubicBezTo>
                  <a:pt x="1628484" y="1647351"/>
                  <a:pt x="1703034" y="1567498"/>
                  <a:pt x="1637385" y="1585990"/>
                </a:cubicBezTo>
                <a:cubicBezTo>
                  <a:pt x="1571736" y="1604482"/>
                  <a:pt x="1447914" y="1561292"/>
                  <a:pt x="1367470" y="1585990"/>
                </a:cubicBezTo>
                <a:cubicBezTo>
                  <a:pt x="1287027" y="1610688"/>
                  <a:pt x="711412" y="1576371"/>
                  <a:pt x="264337" y="1585990"/>
                </a:cubicBezTo>
                <a:cubicBezTo>
                  <a:pt x="147346" y="1563194"/>
                  <a:pt x="29044" y="1496494"/>
                  <a:pt x="0" y="1321653"/>
                </a:cubicBezTo>
                <a:cubicBezTo>
                  <a:pt x="-61312" y="1060575"/>
                  <a:pt x="57115" y="887291"/>
                  <a:pt x="0" y="771849"/>
                </a:cubicBezTo>
                <a:cubicBezTo>
                  <a:pt x="-57115" y="656407"/>
                  <a:pt x="4492" y="415893"/>
                  <a:pt x="0" y="264337"/>
                </a:cubicBezTo>
                <a:close/>
              </a:path>
              <a:path w="11090584" h="1585990" stroke="0" extrusionOk="0">
                <a:moveTo>
                  <a:pt x="0" y="264337"/>
                </a:moveTo>
                <a:cubicBezTo>
                  <a:pt x="-5508" y="128490"/>
                  <a:pt x="150500" y="23718"/>
                  <a:pt x="264337" y="0"/>
                </a:cubicBezTo>
                <a:cubicBezTo>
                  <a:pt x="504385" y="-48898"/>
                  <a:pt x="620427" y="7145"/>
                  <a:pt x="851110" y="0"/>
                </a:cubicBezTo>
                <a:cubicBezTo>
                  <a:pt x="1081793" y="-7145"/>
                  <a:pt x="1124505" y="27732"/>
                  <a:pt x="1226644" y="0"/>
                </a:cubicBezTo>
                <a:cubicBezTo>
                  <a:pt x="1328783" y="-27732"/>
                  <a:pt x="1501745" y="47302"/>
                  <a:pt x="1707798" y="0"/>
                </a:cubicBezTo>
                <a:cubicBezTo>
                  <a:pt x="1913851" y="-47302"/>
                  <a:pt x="1870640" y="13568"/>
                  <a:pt x="1977714" y="0"/>
                </a:cubicBezTo>
                <a:cubicBezTo>
                  <a:pt x="2084788" y="-13568"/>
                  <a:pt x="2416361" y="32703"/>
                  <a:pt x="2775724" y="0"/>
                </a:cubicBezTo>
                <a:cubicBezTo>
                  <a:pt x="3135087" y="-32703"/>
                  <a:pt x="2965640" y="13843"/>
                  <a:pt x="3045640" y="0"/>
                </a:cubicBezTo>
                <a:cubicBezTo>
                  <a:pt x="3125640" y="-13843"/>
                  <a:pt x="3273191" y="42874"/>
                  <a:pt x="3421175" y="0"/>
                </a:cubicBezTo>
                <a:cubicBezTo>
                  <a:pt x="3569159" y="-42874"/>
                  <a:pt x="3866460" y="6434"/>
                  <a:pt x="4007947" y="0"/>
                </a:cubicBezTo>
                <a:cubicBezTo>
                  <a:pt x="4149434" y="-6434"/>
                  <a:pt x="4144302" y="29608"/>
                  <a:pt x="4277863" y="0"/>
                </a:cubicBezTo>
                <a:cubicBezTo>
                  <a:pt x="4411424" y="-29608"/>
                  <a:pt x="4767121" y="684"/>
                  <a:pt x="5075874" y="0"/>
                </a:cubicBezTo>
                <a:cubicBezTo>
                  <a:pt x="5384627" y="-684"/>
                  <a:pt x="5216022" y="15818"/>
                  <a:pt x="5345789" y="0"/>
                </a:cubicBezTo>
                <a:cubicBezTo>
                  <a:pt x="5475557" y="-15818"/>
                  <a:pt x="5658900" y="21221"/>
                  <a:pt x="5932562" y="0"/>
                </a:cubicBezTo>
                <a:cubicBezTo>
                  <a:pt x="6206224" y="-21221"/>
                  <a:pt x="6293316" y="7578"/>
                  <a:pt x="6413716" y="0"/>
                </a:cubicBezTo>
                <a:cubicBezTo>
                  <a:pt x="6534116" y="-7578"/>
                  <a:pt x="6594992" y="30601"/>
                  <a:pt x="6683631" y="0"/>
                </a:cubicBezTo>
                <a:cubicBezTo>
                  <a:pt x="6772270" y="-30601"/>
                  <a:pt x="6927159" y="36501"/>
                  <a:pt x="7059166" y="0"/>
                </a:cubicBezTo>
                <a:cubicBezTo>
                  <a:pt x="7191174" y="-36501"/>
                  <a:pt x="7356715" y="27220"/>
                  <a:pt x="7434700" y="0"/>
                </a:cubicBezTo>
                <a:cubicBezTo>
                  <a:pt x="7512685" y="-27220"/>
                  <a:pt x="7661334" y="34343"/>
                  <a:pt x="7810235" y="0"/>
                </a:cubicBezTo>
                <a:cubicBezTo>
                  <a:pt x="7959137" y="-34343"/>
                  <a:pt x="7967376" y="3303"/>
                  <a:pt x="8080150" y="0"/>
                </a:cubicBezTo>
                <a:cubicBezTo>
                  <a:pt x="8192924" y="-3303"/>
                  <a:pt x="8493283" y="2382"/>
                  <a:pt x="8772542" y="0"/>
                </a:cubicBezTo>
                <a:cubicBezTo>
                  <a:pt x="9051801" y="-2382"/>
                  <a:pt x="9090326" y="45566"/>
                  <a:pt x="9253696" y="0"/>
                </a:cubicBezTo>
                <a:cubicBezTo>
                  <a:pt x="9417066" y="-45566"/>
                  <a:pt x="9607733" y="46889"/>
                  <a:pt x="9946088" y="0"/>
                </a:cubicBezTo>
                <a:cubicBezTo>
                  <a:pt x="10284443" y="-46889"/>
                  <a:pt x="10576464" y="25097"/>
                  <a:pt x="10826247" y="0"/>
                </a:cubicBezTo>
                <a:cubicBezTo>
                  <a:pt x="10934516" y="18442"/>
                  <a:pt x="11090862" y="132490"/>
                  <a:pt x="11090584" y="264337"/>
                </a:cubicBezTo>
                <a:cubicBezTo>
                  <a:pt x="11102681" y="412087"/>
                  <a:pt x="11069141" y="605032"/>
                  <a:pt x="11090584" y="792995"/>
                </a:cubicBezTo>
                <a:cubicBezTo>
                  <a:pt x="11112027" y="980958"/>
                  <a:pt x="11055441" y="1133892"/>
                  <a:pt x="11090584" y="1321653"/>
                </a:cubicBezTo>
                <a:cubicBezTo>
                  <a:pt x="11091364" y="1486575"/>
                  <a:pt x="10966090" y="1610838"/>
                  <a:pt x="10826247" y="1585990"/>
                </a:cubicBezTo>
                <a:cubicBezTo>
                  <a:pt x="10574193" y="1627853"/>
                  <a:pt x="10356709" y="1520191"/>
                  <a:pt x="10028236" y="1585990"/>
                </a:cubicBezTo>
                <a:cubicBezTo>
                  <a:pt x="9699763" y="1651789"/>
                  <a:pt x="9737763" y="1580106"/>
                  <a:pt x="9652701" y="1585990"/>
                </a:cubicBezTo>
                <a:cubicBezTo>
                  <a:pt x="9567640" y="1591874"/>
                  <a:pt x="9180471" y="1498808"/>
                  <a:pt x="8854690" y="1585990"/>
                </a:cubicBezTo>
                <a:cubicBezTo>
                  <a:pt x="8528909" y="1673172"/>
                  <a:pt x="8390261" y="1580961"/>
                  <a:pt x="8162299" y="1585990"/>
                </a:cubicBezTo>
                <a:cubicBezTo>
                  <a:pt x="7934337" y="1591019"/>
                  <a:pt x="7740861" y="1522588"/>
                  <a:pt x="7469907" y="1585990"/>
                </a:cubicBezTo>
                <a:cubicBezTo>
                  <a:pt x="7198953" y="1649392"/>
                  <a:pt x="7036815" y="1536044"/>
                  <a:pt x="6671896" y="1585990"/>
                </a:cubicBezTo>
                <a:cubicBezTo>
                  <a:pt x="6306977" y="1635936"/>
                  <a:pt x="6142266" y="1563561"/>
                  <a:pt x="5873885" y="1585990"/>
                </a:cubicBezTo>
                <a:cubicBezTo>
                  <a:pt x="5605504" y="1608419"/>
                  <a:pt x="5261291" y="1557122"/>
                  <a:pt x="5075874" y="1585990"/>
                </a:cubicBezTo>
                <a:cubicBezTo>
                  <a:pt x="4890457" y="1614858"/>
                  <a:pt x="4905819" y="1578268"/>
                  <a:pt x="4805958" y="1585990"/>
                </a:cubicBezTo>
                <a:cubicBezTo>
                  <a:pt x="4706097" y="1593712"/>
                  <a:pt x="4628775" y="1566000"/>
                  <a:pt x="4536043" y="1585990"/>
                </a:cubicBezTo>
                <a:cubicBezTo>
                  <a:pt x="4443312" y="1605980"/>
                  <a:pt x="4164561" y="1573621"/>
                  <a:pt x="4054889" y="1585990"/>
                </a:cubicBezTo>
                <a:cubicBezTo>
                  <a:pt x="3945217" y="1598359"/>
                  <a:pt x="3621738" y="1529171"/>
                  <a:pt x="3468116" y="1585990"/>
                </a:cubicBezTo>
                <a:cubicBezTo>
                  <a:pt x="3314494" y="1642809"/>
                  <a:pt x="2959760" y="1551031"/>
                  <a:pt x="2775724" y="1585990"/>
                </a:cubicBezTo>
                <a:cubicBezTo>
                  <a:pt x="2591688" y="1620949"/>
                  <a:pt x="2535511" y="1564268"/>
                  <a:pt x="2400190" y="1585990"/>
                </a:cubicBezTo>
                <a:cubicBezTo>
                  <a:pt x="2264869" y="1607712"/>
                  <a:pt x="1961098" y="1567753"/>
                  <a:pt x="1813417" y="1585990"/>
                </a:cubicBezTo>
                <a:cubicBezTo>
                  <a:pt x="1665736" y="1604227"/>
                  <a:pt x="1337563" y="1508129"/>
                  <a:pt x="1015406" y="1585990"/>
                </a:cubicBezTo>
                <a:cubicBezTo>
                  <a:pt x="693249" y="1663851"/>
                  <a:pt x="536328" y="1547535"/>
                  <a:pt x="264337" y="1585990"/>
                </a:cubicBezTo>
                <a:cubicBezTo>
                  <a:pt x="126254" y="1616275"/>
                  <a:pt x="-14116" y="1470314"/>
                  <a:pt x="0" y="1321653"/>
                </a:cubicBezTo>
                <a:cubicBezTo>
                  <a:pt x="-5548" y="1089597"/>
                  <a:pt x="8860" y="1008469"/>
                  <a:pt x="0" y="792995"/>
                </a:cubicBezTo>
                <a:cubicBezTo>
                  <a:pt x="-8860" y="577521"/>
                  <a:pt x="14280" y="514348"/>
                  <a:pt x="0" y="26433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A98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Cần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phối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hợp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chất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béo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nguồn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gốc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chất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béo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nguồn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gốc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thực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để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đảm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bảo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cấp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đủ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chất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béo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cơ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Nên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ăn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ít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thức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ăn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chứa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nhiều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chất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béo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để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phòng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tránh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bệnh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như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huyết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áp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cao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mạch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,...</a:t>
            </a:r>
          </a:p>
        </p:txBody>
      </p:sp>
      <p:pic>
        <p:nvPicPr>
          <p:cNvPr id="25" name="图片 17">
            <a:extLst>
              <a:ext uri="{FF2B5EF4-FFF2-40B4-BE49-F238E27FC236}">
                <a16:creationId xmlns:a16="http://schemas.microsoft.com/office/drawing/2014/main" id="{7A225B8D-1E0C-4441-980E-38BE099743BA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375250" y="-33136"/>
            <a:ext cx="3010277" cy="135633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8D07735-EB42-47F4-BEE8-DB28A9849CFB}"/>
              </a:ext>
            </a:extLst>
          </p:cNvPr>
          <p:cNvSpPr/>
          <p:nvPr/>
        </p:nvSpPr>
        <p:spPr>
          <a:xfrm>
            <a:off x="3932166" y="-33136"/>
            <a:ext cx="4495918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Ghi</a:t>
            </a:r>
            <a:r>
              <a:rPr kumimoji="0" lang="en-US" altLang="en-US" sz="60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60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nhớ</a:t>
            </a:r>
            <a:endParaRPr kumimoji="0" lang="en-US" altLang="en-US" sz="6000" b="1" i="0" u="none" strike="noStrike" kern="1200" cap="none" spc="0" normalizeH="0" baseline="0" noProof="0" dirty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C0504D">
                    <a:satMod val="175000"/>
                    <a:alpha val="40000"/>
                  </a:srgbClr>
                </a:glow>
                <a:outerShdw dist="38100" dir="2700000" algn="tl" rotWithShape="0">
                  <a:srgbClr val="C0504D"/>
                </a:outerShdw>
              </a:effectLst>
              <a:uLnTx/>
              <a:uFillTx/>
              <a:latin typeface="UTM Showcard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7" name="Rectangle: Rounded Corners 3">
            <a:extLst>
              <a:ext uri="{FF2B5EF4-FFF2-40B4-BE49-F238E27FC236}">
                <a16:creationId xmlns:a16="http://schemas.microsoft.com/office/drawing/2014/main" id="{18E3E33A-EDF6-47F7-AC35-8002150B34A8}"/>
              </a:ext>
            </a:extLst>
          </p:cNvPr>
          <p:cNvSpPr/>
          <p:nvPr/>
        </p:nvSpPr>
        <p:spPr>
          <a:xfrm>
            <a:off x="550833" y="883915"/>
            <a:ext cx="11090584" cy="2358270"/>
          </a:xfrm>
          <a:custGeom>
            <a:avLst/>
            <a:gdLst>
              <a:gd name="connsiteX0" fmla="*/ 0 w 11090584"/>
              <a:gd name="connsiteY0" fmla="*/ 315138 h 1890788"/>
              <a:gd name="connsiteX1" fmla="*/ 315138 w 11090584"/>
              <a:gd name="connsiteY1" fmla="*/ 0 h 1890788"/>
              <a:gd name="connsiteX2" fmla="*/ 1000869 w 11090584"/>
              <a:gd name="connsiteY2" fmla="*/ 0 h 1890788"/>
              <a:gd name="connsiteX3" fmla="*/ 1791204 w 11090584"/>
              <a:gd name="connsiteY3" fmla="*/ 0 h 1890788"/>
              <a:gd name="connsiteX4" fmla="*/ 2476935 w 11090584"/>
              <a:gd name="connsiteY4" fmla="*/ 0 h 1890788"/>
              <a:gd name="connsiteX5" fmla="*/ 3162666 w 11090584"/>
              <a:gd name="connsiteY5" fmla="*/ 0 h 1890788"/>
              <a:gd name="connsiteX6" fmla="*/ 3639191 w 11090584"/>
              <a:gd name="connsiteY6" fmla="*/ 0 h 1890788"/>
              <a:gd name="connsiteX7" fmla="*/ 4115717 w 11090584"/>
              <a:gd name="connsiteY7" fmla="*/ 0 h 1890788"/>
              <a:gd name="connsiteX8" fmla="*/ 4383036 w 11090584"/>
              <a:gd name="connsiteY8" fmla="*/ 0 h 1890788"/>
              <a:gd name="connsiteX9" fmla="*/ 5068767 w 11090584"/>
              <a:gd name="connsiteY9" fmla="*/ 0 h 1890788"/>
              <a:gd name="connsiteX10" fmla="*/ 5754498 w 11090584"/>
              <a:gd name="connsiteY10" fmla="*/ 0 h 1890788"/>
              <a:gd name="connsiteX11" fmla="*/ 6440229 w 11090584"/>
              <a:gd name="connsiteY11" fmla="*/ 0 h 1890788"/>
              <a:gd name="connsiteX12" fmla="*/ 7125961 w 11090584"/>
              <a:gd name="connsiteY12" fmla="*/ 0 h 1890788"/>
              <a:gd name="connsiteX13" fmla="*/ 7707089 w 11090584"/>
              <a:gd name="connsiteY13" fmla="*/ 0 h 1890788"/>
              <a:gd name="connsiteX14" fmla="*/ 8079011 w 11090584"/>
              <a:gd name="connsiteY14" fmla="*/ 0 h 1890788"/>
              <a:gd name="connsiteX15" fmla="*/ 8555536 w 11090584"/>
              <a:gd name="connsiteY15" fmla="*/ 0 h 1890788"/>
              <a:gd name="connsiteX16" fmla="*/ 9241267 w 11090584"/>
              <a:gd name="connsiteY16" fmla="*/ 0 h 1890788"/>
              <a:gd name="connsiteX17" fmla="*/ 10031602 w 11090584"/>
              <a:gd name="connsiteY17" fmla="*/ 0 h 1890788"/>
              <a:gd name="connsiteX18" fmla="*/ 10775446 w 11090584"/>
              <a:gd name="connsiteY18" fmla="*/ 0 h 1890788"/>
              <a:gd name="connsiteX19" fmla="*/ 11090584 w 11090584"/>
              <a:gd name="connsiteY19" fmla="*/ 315138 h 1890788"/>
              <a:gd name="connsiteX20" fmla="*/ 11090584 w 11090584"/>
              <a:gd name="connsiteY20" fmla="*/ 735309 h 1890788"/>
              <a:gd name="connsiteX21" fmla="*/ 11090584 w 11090584"/>
              <a:gd name="connsiteY21" fmla="*/ 1155479 h 1890788"/>
              <a:gd name="connsiteX22" fmla="*/ 11090584 w 11090584"/>
              <a:gd name="connsiteY22" fmla="*/ 1575650 h 1890788"/>
              <a:gd name="connsiteX23" fmla="*/ 10775446 w 11090584"/>
              <a:gd name="connsiteY23" fmla="*/ 1890788 h 1890788"/>
              <a:gd name="connsiteX24" fmla="*/ 9985112 w 11090584"/>
              <a:gd name="connsiteY24" fmla="*/ 1890788 h 1890788"/>
              <a:gd name="connsiteX25" fmla="*/ 9613190 w 11090584"/>
              <a:gd name="connsiteY25" fmla="*/ 1890788 h 1890788"/>
              <a:gd name="connsiteX26" fmla="*/ 8822855 w 11090584"/>
              <a:gd name="connsiteY26" fmla="*/ 1890788 h 1890788"/>
              <a:gd name="connsiteX27" fmla="*/ 8241727 w 11090584"/>
              <a:gd name="connsiteY27" fmla="*/ 1890788 h 1890788"/>
              <a:gd name="connsiteX28" fmla="*/ 7765202 w 11090584"/>
              <a:gd name="connsiteY28" fmla="*/ 1890788 h 1890788"/>
              <a:gd name="connsiteX29" fmla="*/ 6974867 w 11090584"/>
              <a:gd name="connsiteY29" fmla="*/ 1890788 h 1890788"/>
              <a:gd name="connsiteX30" fmla="*/ 6393739 w 11090584"/>
              <a:gd name="connsiteY30" fmla="*/ 1890788 h 1890788"/>
              <a:gd name="connsiteX31" fmla="*/ 5708008 w 11090584"/>
              <a:gd name="connsiteY31" fmla="*/ 1890788 h 1890788"/>
              <a:gd name="connsiteX32" fmla="*/ 5440689 w 11090584"/>
              <a:gd name="connsiteY32" fmla="*/ 1890788 h 1890788"/>
              <a:gd name="connsiteX33" fmla="*/ 5173370 w 11090584"/>
              <a:gd name="connsiteY33" fmla="*/ 1890788 h 1890788"/>
              <a:gd name="connsiteX34" fmla="*/ 4383036 w 11090584"/>
              <a:gd name="connsiteY34" fmla="*/ 1890788 h 1890788"/>
              <a:gd name="connsiteX35" fmla="*/ 3906510 w 11090584"/>
              <a:gd name="connsiteY35" fmla="*/ 1890788 h 1890788"/>
              <a:gd name="connsiteX36" fmla="*/ 3639191 w 11090584"/>
              <a:gd name="connsiteY36" fmla="*/ 1890788 h 1890788"/>
              <a:gd name="connsiteX37" fmla="*/ 2953460 w 11090584"/>
              <a:gd name="connsiteY37" fmla="*/ 1890788 h 1890788"/>
              <a:gd name="connsiteX38" fmla="*/ 2372332 w 11090584"/>
              <a:gd name="connsiteY38" fmla="*/ 1890788 h 1890788"/>
              <a:gd name="connsiteX39" fmla="*/ 2105013 w 11090584"/>
              <a:gd name="connsiteY39" fmla="*/ 1890788 h 1890788"/>
              <a:gd name="connsiteX40" fmla="*/ 1837694 w 11090584"/>
              <a:gd name="connsiteY40" fmla="*/ 1890788 h 1890788"/>
              <a:gd name="connsiteX41" fmla="*/ 1151963 w 11090584"/>
              <a:gd name="connsiteY41" fmla="*/ 1890788 h 1890788"/>
              <a:gd name="connsiteX42" fmla="*/ 315138 w 11090584"/>
              <a:gd name="connsiteY42" fmla="*/ 1890788 h 1890788"/>
              <a:gd name="connsiteX43" fmla="*/ 0 w 11090584"/>
              <a:gd name="connsiteY43" fmla="*/ 1575650 h 1890788"/>
              <a:gd name="connsiteX44" fmla="*/ 0 w 11090584"/>
              <a:gd name="connsiteY44" fmla="*/ 1168084 h 1890788"/>
              <a:gd name="connsiteX45" fmla="*/ 0 w 11090584"/>
              <a:gd name="connsiteY45" fmla="*/ 773124 h 1890788"/>
              <a:gd name="connsiteX46" fmla="*/ 0 w 11090584"/>
              <a:gd name="connsiteY46" fmla="*/ 315138 h 1890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090584" h="1890788" fill="none" extrusionOk="0">
                <a:moveTo>
                  <a:pt x="0" y="315138"/>
                </a:moveTo>
                <a:cubicBezTo>
                  <a:pt x="3514" y="156158"/>
                  <a:pt x="151120" y="-13453"/>
                  <a:pt x="315138" y="0"/>
                </a:cubicBezTo>
                <a:cubicBezTo>
                  <a:pt x="621989" y="-19492"/>
                  <a:pt x="782257" y="57425"/>
                  <a:pt x="1000869" y="0"/>
                </a:cubicBezTo>
                <a:cubicBezTo>
                  <a:pt x="1219481" y="-57425"/>
                  <a:pt x="1596387" y="55573"/>
                  <a:pt x="1791204" y="0"/>
                </a:cubicBezTo>
                <a:cubicBezTo>
                  <a:pt x="1986021" y="-55573"/>
                  <a:pt x="2275582" y="9662"/>
                  <a:pt x="2476935" y="0"/>
                </a:cubicBezTo>
                <a:cubicBezTo>
                  <a:pt x="2678288" y="-9662"/>
                  <a:pt x="2959555" y="20096"/>
                  <a:pt x="3162666" y="0"/>
                </a:cubicBezTo>
                <a:cubicBezTo>
                  <a:pt x="3365777" y="-20096"/>
                  <a:pt x="3472945" y="55374"/>
                  <a:pt x="3639191" y="0"/>
                </a:cubicBezTo>
                <a:cubicBezTo>
                  <a:pt x="3805437" y="-55374"/>
                  <a:pt x="3906308" y="12908"/>
                  <a:pt x="4115717" y="0"/>
                </a:cubicBezTo>
                <a:cubicBezTo>
                  <a:pt x="4325126" y="-12908"/>
                  <a:pt x="4325899" y="7546"/>
                  <a:pt x="4383036" y="0"/>
                </a:cubicBezTo>
                <a:cubicBezTo>
                  <a:pt x="4440173" y="-7546"/>
                  <a:pt x="4779264" y="70554"/>
                  <a:pt x="5068767" y="0"/>
                </a:cubicBezTo>
                <a:cubicBezTo>
                  <a:pt x="5358270" y="-70554"/>
                  <a:pt x="5539042" y="62712"/>
                  <a:pt x="5754498" y="0"/>
                </a:cubicBezTo>
                <a:cubicBezTo>
                  <a:pt x="5969954" y="-62712"/>
                  <a:pt x="6238509" y="12604"/>
                  <a:pt x="6440229" y="0"/>
                </a:cubicBezTo>
                <a:cubicBezTo>
                  <a:pt x="6641949" y="-12604"/>
                  <a:pt x="6932909" y="68744"/>
                  <a:pt x="7125961" y="0"/>
                </a:cubicBezTo>
                <a:cubicBezTo>
                  <a:pt x="7319013" y="-68744"/>
                  <a:pt x="7485535" y="10627"/>
                  <a:pt x="7707089" y="0"/>
                </a:cubicBezTo>
                <a:cubicBezTo>
                  <a:pt x="7928643" y="-10627"/>
                  <a:pt x="7972843" y="8497"/>
                  <a:pt x="8079011" y="0"/>
                </a:cubicBezTo>
                <a:cubicBezTo>
                  <a:pt x="8185179" y="-8497"/>
                  <a:pt x="8361760" y="46278"/>
                  <a:pt x="8555536" y="0"/>
                </a:cubicBezTo>
                <a:cubicBezTo>
                  <a:pt x="8749312" y="-46278"/>
                  <a:pt x="9027403" y="12130"/>
                  <a:pt x="9241267" y="0"/>
                </a:cubicBezTo>
                <a:cubicBezTo>
                  <a:pt x="9455131" y="-12130"/>
                  <a:pt x="9834335" y="66408"/>
                  <a:pt x="10031602" y="0"/>
                </a:cubicBezTo>
                <a:cubicBezTo>
                  <a:pt x="10228870" y="-66408"/>
                  <a:pt x="10490435" y="30168"/>
                  <a:pt x="10775446" y="0"/>
                </a:cubicBezTo>
                <a:cubicBezTo>
                  <a:pt x="10962030" y="-43522"/>
                  <a:pt x="11088555" y="127523"/>
                  <a:pt x="11090584" y="315138"/>
                </a:cubicBezTo>
                <a:cubicBezTo>
                  <a:pt x="11098281" y="511744"/>
                  <a:pt x="11079965" y="640620"/>
                  <a:pt x="11090584" y="735309"/>
                </a:cubicBezTo>
                <a:cubicBezTo>
                  <a:pt x="11101203" y="829998"/>
                  <a:pt x="11071382" y="994890"/>
                  <a:pt x="11090584" y="1155479"/>
                </a:cubicBezTo>
                <a:cubicBezTo>
                  <a:pt x="11109786" y="1316068"/>
                  <a:pt x="11068091" y="1390980"/>
                  <a:pt x="11090584" y="1575650"/>
                </a:cubicBezTo>
                <a:cubicBezTo>
                  <a:pt x="11083987" y="1757766"/>
                  <a:pt x="10965927" y="1856622"/>
                  <a:pt x="10775446" y="1890788"/>
                </a:cubicBezTo>
                <a:cubicBezTo>
                  <a:pt x="10468438" y="1974256"/>
                  <a:pt x="10221077" y="1879817"/>
                  <a:pt x="9985112" y="1890788"/>
                </a:cubicBezTo>
                <a:cubicBezTo>
                  <a:pt x="9749147" y="1901759"/>
                  <a:pt x="9722879" y="1861193"/>
                  <a:pt x="9613190" y="1890788"/>
                </a:cubicBezTo>
                <a:cubicBezTo>
                  <a:pt x="9503501" y="1920383"/>
                  <a:pt x="9017414" y="1800490"/>
                  <a:pt x="8822855" y="1890788"/>
                </a:cubicBezTo>
                <a:cubicBezTo>
                  <a:pt x="8628296" y="1981086"/>
                  <a:pt x="8498907" y="1883290"/>
                  <a:pt x="8241727" y="1890788"/>
                </a:cubicBezTo>
                <a:cubicBezTo>
                  <a:pt x="7984547" y="1898286"/>
                  <a:pt x="7972556" y="1863811"/>
                  <a:pt x="7765202" y="1890788"/>
                </a:cubicBezTo>
                <a:cubicBezTo>
                  <a:pt x="7557849" y="1917765"/>
                  <a:pt x="7182778" y="1841569"/>
                  <a:pt x="6974867" y="1890788"/>
                </a:cubicBezTo>
                <a:cubicBezTo>
                  <a:pt x="6766956" y="1940007"/>
                  <a:pt x="6640493" y="1857074"/>
                  <a:pt x="6393739" y="1890788"/>
                </a:cubicBezTo>
                <a:cubicBezTo>
                  <a:pt x="6146985" y="1924502"/>
                  <a:pt x="5921166" y="1876621"/>
                  <a:pt x="5708008" y="1890788"/>
                </a:cubicBezTo>
                <a:cubicBezTo>
                  <a:pt x="5494850" y="1904955"/>
                  <a:pt x="5546715" y="1884104"/>
                  <a:pt x="5440689" y="1890788"/>
                </a:cubicBezTo>
                <a:cubicBezTo>
                  <a:pt x="5334663" y="1897472"/>
                  <a:pt x="5258105" y="1860827"/>
                  <a:pt x="5173370" y="1890788"/>
                </a:cubicBezTo>
                <a:cubicBezTo>
                  <a:pt x="5088635" y="1920749"/>
                  <a:pt x="4663748" y="1814421"/>
                  <a:pt x="4383036" y="1890788"/>
                </a:cubicBezTo>
                <a:cubicBezTo>
                  <a:pt x="4102324" y="1967155"/>
                  <a:pt x="4128915" y="1848380"/>
                  <a:pt x="3906510" y="1890788"/>
                </a:cubicBezTo>
                <a:cubicBezTo>
                  <a:pt x="3684105" y="1933196"/>
                  <a:pt x="3764385" y="1874583"/>
                  <a:pt x="3639191" y="1890788"/>
                </a:cubicBezTo>
                <a:cubicBezTo>
                  <a:pt x="3513997" y="1906993"/>
                  <a:pt x="3187509" y="1827403"/>
                  <a:pt x="2953460" y="1890788"/>
                </a:cubicBezTo>
                <a:cubicBezTo>
                  <a:pt x="2719411" y="1954173"/>
                  <a:pt x="2615615" y="1871429"/>
                  <a:pt x="2372332" y="1890788"/>
                </a:cubicBezTo>
                <a:cubicBezTo>
                  <a:pt x="2129049" y="1910147"/>
                  <a:pt x="2171062" y="1883800"/>
                  <a:pt x="2105013" y="1890788"/>
                </a:cubicBezTo>
                <a:cubicBezTo>
                  <a:pt x="2038964" y="1897776"/>
                  <a:pt x="1917929" y="1878067"/>
                  <a:pt x="1837694" y="1890788"/>
                </a:cubicBezTo>
                <a:cubicBezTo>
                  <a:pt x="1757459" y="1903509"/>
                  <a:pt x="1474923" y="1812904"/>
                  <a:pt x="1151963" y="1890788"/>
                </a:cubicBezTo>
                <a:cubicBezTo>
                  <a:pt x="829003" y="1968672"/>
                  <a:pt x="490452" y="1830788"/>
                  <a:pt x="315138" y="1890788"/>
                </a:cubicBezTo>
                <a:cubicBezTo>
                  <a:pt x="146245" y="1930064"/>
                  <a:pt x="49820" y="1748205"/>
                  <a:pt x="0" y="1575650"/>
                </a:cubicBezTo>
                <a:cubicBezTo>
                  <a:pt x="-24861" y="1492144"/>
                  <a:pt x="38709" y="1280638"/>
                  <a:pt x="0" y="1168084"/>
                </a:cubicBezTo>
                <a:cubicBezTo>
                  <a:pt x="-38709" y="1055530"/>
                  <a:pt x="12784" y="965908"/>
                  <a:pt x="0" y="773124"/>
                </a:cubicBezTo>
                <a:cubicBezTo>
                  <a:pt x="-12784" y="580340"/>
                  <a:pt x="53500" y="483404"/>
                  <a:pt x="0" y="315138"/>
                </a:cubicBezTo>
                <a:close/>
              </a:path>
              <a:path w="11090584" h="1890788" stroke="0" extrusionOk="0">
                <a:moveTo>
                  <a:pt x="0" y="315138"/>
                </a:moveTo>
                <a:cubicBezTo>
                  <a:pt x="-22580" y="182670"/>
                  <a:pt x="169023" y="20604"/>
                  <a:pt x="315138" y="0"/>
                </a:cubicBezTo>
                <a:cubicBezTo>
                  <a:pt x="595911" y="-48236"/>
                  <a:pt x="606807" y="24046"/>
                  <a:pt x="896266" y="0"/>
                </a:cubicBezTo>
                <a:cubicBezTo>
                  <a:pt x="1185725" y="-24046"/>
                  <a:pt x="1190182" y="24970"/>
                  <a:pt x="1268188" y="0"/>
                </a:cubicBezTo>
                <a:cubicBezTo>
                  <a:pt x="1346194" y="-24970"/>
                  <a:pt x="1634527" y="10157"/>
                  <a:pt x="1744713" y="0"/>
                </a:cubicBezTo>
                <a:cubicBezTo>
                  <a:pt x="1854900" y="-10157"/>
                  <a:pt x="1887350" y="27702"/>
                  <a:pt x="2012032" y="0"/>
                </a:cubicBezTo>
                <a:cubicBezTo>
                  <a:pt x="2136714" y="-27702"/>
                  <a:pt x="2605589" y="26526"/>
                  <a:pt x="2802367" y="0"/>
                </a:cubicBezTo>
                <a:cubicBezTo>
                  <a:pt x="2999145" y="-26526"/>
                  <a:pt x="3013589" y="26110"/>
                  <a:pt x="3069686" y="0"/>
                </a:cubicBezTo>
                <a:cubicBezTo>
                  <a:pt x="3125783" y="-26110"/>
                  <a:pt x="3307067" y="1575"/>
                  <a:pt x="3441608" y="0"/>
                </a:cubicBezTo>
                <a:cubicBezTo>
                  <a:pt x="3576149" y="-1575"/>
                  <a:pt x="3874566" y="67609"/>
                  <a:pt x="4022736" y="0"/>
                </a:cubicBezTo>
                <a:cubicBezTo>
                  <a:pt x="4170906" y="-67609"/>
                  <a:pt x="4214071" y="17575"/>
                  <a:pt x="4290055" y="0"/>
                </a:cubicBezTo>
                <a:cubicBezTo>
                  <a:pt x="4366039" y="-17575"/>
                  <a:pt x="4716833" y="79161"/>
                  <a:pt x="5080389" y="0"/>
                </a:cubicBezTo>
                <a:cubicBezTo>
                  <a:pt x="5443945" y="-79161"/>
                  <a:pt x="5275714" y="24350"/>
                  <a:pt x="5347708" y="0"/>
                </a:cubicBezTo>
                <a:cubicBezTo>
                  <a:pt x="5419702" y="-24350"/>
                  <a:pt x="5743763" y="39405"/>
                  <a:pt x="5928837" y="0"/>
                </a:cubicBezTo>
                <a:cubicBezTo>
                  <a:pt x="6113911" y="-39405"/>
                  <a:pt x="6243104" y="25185"/>
                  <a:pt x="6405362" y="0"/>
                </a:cubicBezTo>
                <a:cubicBezTo>
                  <a:pt x="6567621" y="-25185"/>
                  <a:pt x="6590997" y="27352"/>
                  <a:pt x="6672681" y="0"/>
                </a:cubicBezTo>
                <a:cubicBezTo>
                  <a:pt x="6754365" y="-27352"/>
                  <a:pt x="6912350" y="42930"/>
                  <a:pt x="7044603" y="0"/>
                </a:cubicBezTo>
                <a:cubicBezTo>
                  <a:pt x="7176856" y="-42930"/>
                  <a:pt x="7258417" y="29435"/>
                  <a:pt x="7416525" y="0"/>
                </a:cubicBezTo>
                <a:cubicBezTo>
                  <a:pt x="7574633" y="-29435"/>
                  <a:pt x="7637069" y="42275"/>
                  <a:pt x="7788447" y="0"/>
                </a:cubicBezTo>
                <a:cubicBezTo>
                  <a:pt x="7939825" y="-42275"/>
                  <a:pt x="7974138" y="19912"/>
                  <a:pt x="8055766" y="0"/>
                </a:cubicBezTo>
                <a:cubicBezTo>
                  <a:pt x="8137394" y="-19912"/>
                  <a:pt x="8604129" y="23639"/>
                  <a:pt x="8741497" y="0"/>
                </a:cubicBezTo>
                <a:cubicBezTo>
                  <a:pt x="8878865" y="-23639"/>
                  <a:pt x="9112997" y="1316"/>
                  <a:pt x="9218022" y="0"/>
                </a:cubicBezTo>
                <a:cubicBezTo>
                  <a:pt x="9323048" y="-1316"/>
                  <a:pt x="9660017" y="32725"/>
                  <a:pt x="9903754" y="0"/>
                </a:cubicBezTo>
                <a:cubicBezTo>
                  <a:pt x="10147491" y="-32725"/>
                  <a:pt x="10485135" y="31310"/>
                  <a:pt x="10775446" y="0"/>
                </a:cubicBezTo>
                <a:cubicBezTo>
                  <a:pt x="10927424" y="10789"/>
                  <a:pt x="11091575" y="191511"/>
                  <a:pt x="11090584" y="315138"/>
                </a:cubicBezTo>
                <a:cubicBezTo>
                  <a:pt x="11122129" y="487430"/>
                  <a:pt x="11054532" y="545637"/>
                  <a:pt x="11090584" y="735309"/>
                </a:cubicBezTo>
                <a:cubicBezTo>
                  <a:pt x="11126636" y="924981"/>
                  <a:pt x="11046631" y="963770"/>
                  <a:pt x="11090584" y="1130269"/>
                </a:cubicBezTo>
                <a:cubicBezTo>
                  <a:pt x="11134537" y="1296768"/>
                  <a:pt x="11053232" y="1440313"/>
                  <a:pt x="11090584" y="1575650"/>
                </a:cubicBezTo>
                <a:cubicBezTo>
                  <a:pt x="11065130" y="1747819"/>
                  <a:pt x="10901993" y="1874259"/>
                  <a:pt x="10775446" y="1890788"/>
                </a:cubicBezTo>
                <a:cubicBezTo>
                  <a:pt x="10525054" y="1951742"/>
                  <a:pt x="10362134" y="1806704"/>
                  <a:pt x="9985112" y="1890788"/>
                </a:cubicBezTo>
                <a:cubicBezTo>
                  <a:pt x="9608090" y="1974872"/>
                  <a:pt x="9367994" y="1863471"/>
                  <a:pt x="9194777" y="1890788"/>
                </a:cubicBezTo>
                <a:cubicBezTo>
                  <a:pt x="9021560" y="1918105"/>
                  <a:pt x="8810805" y="1888865"/>
                  <a:pt x="8509046" y="1890788"/>
                </a:cubicBezTo>
                <a:cubicBezTo>
                  <a:pt x="8207287" y="1892711"/>
                  <a:pt x="8102041" y="1863515"/>
                  <a:pt x="7823315" y="1890788"/>
                </a:cubicBezTo>
                <a:cubicBezTo>
                  <a:pt x="7544589" y="1918061"/>
                  <a:pt x="7297257" y="1828741"/>
                  <a:pt x="7032980" y="1890788"/>
                </a:cubicBezTo>
                <a:cubicBezTo>
                  <a:pt x="6768704" y="1952835"/>
                  <a:pt x="6447957" y="1867057"/>
                  <a:pt x="6242646" y="1890788"/>
                </a:cubicBezTo>
                <a:cubicBezTo>
                  <a:pt x="6037335" y="1914519"/>
                  <a:pt x="5738690" y="1880623"/>
                  <a:pt x="5452311" y="1890788"/>
                </a:cubicBezTo>
                <a:cubicBezTo>
                  <a:pt x="5165933" y="1900953"/>
                  <a:pt x="5310615" y="1890420"/>
                  <a:pt x="5184993" y="1890788"/>
                </a:cubicBezTo>
                <a:cubicBezTo>
                  <a:pt x="5059371" y="1891156"/>
                  <a:pt x="5043855" y="1888332"/>
                  <a:pt x="4917674" y="1890788"/>
                </a:cubicBezTo>
                <a:cubicBezTo>
                  <a:pt x="4791493" y="1893244"/>
                  <a:pt x="4632827" y="1873156"/>
                  <a:pt x="4441148" y="1890788"/>
                </a:cubicBezTo>
                <a:cubicBezTo>
                  <a:pt x="4249469" y="1908420"/>
                  <a:pt x="4089333" y="1836703"/>
                  <a:pt x="3860020" y="1890788"/>
                </a:cubicBezTo>
                <a:cubicBezTo>
                  <a:pt x="3630707" y="1944873"/>
                  <a:pt x="3456198" y="1814574"/>
                  <a:pt x="3174289" y="1890788"/>
                </a:cubicBezTo>
                <a:cubicBezTo>
                  <a:pt x="2892380" y="1967002"/>
                  <a:pt x="2929493" y="1884468"/>
                  <a:pt x="2802367" y="1890788"/>
                </a:cubicBezTo>
                <a:cubicBezTo>
                  <a:pt x="2675241" y="1897108"/>
                  <a:pt x="2463234" y="1845283"/>
                  <a:pt x="2221239" y="1890788"/>
                </a:cubicBezTo>
                <a:cubicBezTo>
                  <a:pt x="1979244" y="1936293"/>
                  <a:pt x="1752960" y="1819783"/>
                  <a:pt x="1430904" y="1890788"/>
                </a:cubicBezTo>
                <a:cubicBezTo>
                  <a:pt x="1108849" y="1961793"/>
                  <a:pt x="710020" y="1835313"/>
                  <a:pt x="315138" y="1890788"/>
                </a:cubicBezTo>
                <a:cubicBezTo>
                  <a:pt x="152255" y="1933551"/>
                  <a:pt x="-28273" y="1755049"/>
                  <a:pt x="0" y="1575650"/>
                </a:cubicBezTo>
                <a:cubicBezTo>
                  <a:pt x="-31327" y="1443570"/>
                  <a:pt x="10940" y="1351811"/>
                  <a:pt x="0" y="1155479"/>
                </a:cubicBezTo>
                <a:cubicBezTo>
                  <a:pt x="-10940" y="959147"/>
                  <a:pt x="29953" y="904307"/>
                  <a:pt x="0" y="722704"/>
                </a:cubicBezTo>
                <a:cubicBezTo>
                  <a:pt x="-29953" y="541101"/>
                  <a:pt x="12478" y="496315"/>
                  <a:pt x="0" y="31513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E684B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Cơ thể chỉ cần một lượng i-ốt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rất nhỏ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Nếu thiếu i-ốt, cơ thể sẽ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kém phát triển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cả về thể lực và  trí tuệ. Vì vậy nên dùng muối có bổ sung i-ốt.</a:t>
            </a:r>
            <a:endParaRPr kumimoji="0" lang="en-US" altLang="vi-VN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Cần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hạn chế ăn mặn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để tránh bệnh huyết áp cao. </a:t>
            </a:r>
          </a:p>
        </p:txBody>
      </p:sp>
      <p:pic>
        <p:nvPicPr>
          <p:cNvPr id="29" name="图片 7">
            <a:extLst>
              <a:ext uri="{FF2B5EF4-FFF2-40B4-BE49-F238E27FC236}">
                <a16:creationId xmlns:a16="http://schemas.microsoft.com/office/drawing/2014/main" id="{608B77F7-4C9F-4031-BA6A-503748CFE1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-596754" y="202342"/>
            <a:ext cx="2581754" cy="1363145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9DF3E94D-61F5-41F9-AE8C-938C5EEC03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10207250" y="2204177"/>
            <a:ext cx="2581754" cy="1363145"/>
          </a:xfrm>
          <a:prstGeom prst="rect">
            <a:avLst/>
          </a:prstGeom>
        </p:spPr>
      </p:pic>
      <p:pic>
        <p:nvPicPr>
          <p:cNvPr id="31" name="图片 17">
            <a:extLst>
              <a:ext uri="{FF2B5EF4-FFF2-40B4-BE49-F238E27FC236}">
                <a16:creationId xmlns:a16="http://schemas.microsoft.com/office/drawing/2014/main" id="{B80AC490-467C-456F-A169-A4FF3470B8ED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-1444479" y="-682230"/>
            <a:ext cx="3010277" cy="135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7989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11" y="1727321"/>
            <a:ext cx="4628213" cy="491201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2" t="33225" r="36033" b="31584"/>
          <a:stretch/>
        </p:blipFill>
        <p:spPr>
          <a:xfrm>
            <a:off x="2547047" y="1188979"/>
            <a:ext cx="2106443" cy="1514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674058-D6F9-4CD2-BDF7-CC0C4D0A9944}"/>
              </a:ext>
            </a:extLst>
          </p:cNvPr>
          <p:cNvSpPr txBox="1"/>
          <p:nvPr/>
        </p:nvSpPr>
        <p:spPr>
          <a:xfrm>
            <a:off x="5709116" y="3279329"/>
            <a:ext cx="53437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Chúc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học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3E7C02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tốt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C0504D"/>
                </a:solidFill>
                <a:prstDash val="solid"/>
              </a:ln>
              <a:solidFill>
                <a:srgbClr val="3E7C02"/>
              </a:solidFill>
              <a:effectLst>
                <a:outerShdw dist="38100" dir="2700000" algn="tl" rotWithShape="0">
                  <a:srgbClr val="C0504D"/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738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8"/>
          <p:cNvGrpSpPr/>
          <p:nvPr/>
        </p:nvGrpSpPr>
        <p:grpSpPr>
          <a:xfrm>
            <a:off x="8623743" y="4327491"/>
            <a:ext cx="3679099" cy="2642759"/>
            <a:chOff x="8228327" y="3153600"/>
            <a:chExt cx="3679099" cy="2642759"/>
          </a:xfrm>
        </p:grpSpPr>
        <p:pic>
          <p:nvPicPr>
            <p:cNvPr id="6" name="图片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58" t="64613" r="-2083" b="16965"/>
            <a:stretch>
              <a:fillRect/>
            </a:stretch>
          </p:blipFill>
          <p:spPr>
            <a:xfrm>
              <a:off x="10171480" y="3185653"/>
              <a:ext cx="1735946" cy="2610706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图片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584" t="66991" r="70781" b="18816"/>
            <a:stretch>
              <a:fillRect/>
            </a:stretch>
          </p:blipFill>
          <p:spPr>
            <a:xfrm>
              <a:off x="8228327" y="3153600"/>
              <a:ext cx="2492359" cy="2408563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88B88B8B-F7F6-4218-91BC-D0B6EE6350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9" b="18895"/>
          <a:stretch/>
        </p:blipFill>
        <p:spPr>
          <a:xfrm>
            <a:off x="4614569" y="-11112"/>
            <a:ext cx="8071720" cy="40384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75F38F-BD10-495D-BA67-8FD3DC8E6191}"/>
              </a:ext>
            </a:extLst>
          </p:cNvPr>
          <p:cNvSpPr txBox="1"/>
          <p:nvPr/>
        </p:nvSpPr>
        <p:spPr>
          <a:xfrm>
            <a:off x="6692462" y="988294"/>
            <a:ext cx="3915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49C5D8-A97E-4740-8858-A617CDEEC53F}"/>
              </a:ext>
            </a:extLst>
          </p:cNvPr>
          <p:cNvGrpSpPr/>
          <p:nvPr/>
        </p:nvGrpSpPr>
        <p:grpSpPr>
          <a:xfrm>
            <a:off x="1536166" y="3459225"/>
            <a:ext cx="6881555" cy="2930148"/>
            <a:chOff x="133052" y="3750906"/>
            <a:chExt cx="6881555" cy="2930148"/>
          </a:xfrm>
        </p:grpSpPr>
        <p:sp>
          <p:nvSpPr>
            <p:cNvPr id="12" name="矩形: 圆角 4"/>
            <p:cNvSpPr/>
            <p:nvPr/>
          </p:nvSpPr>
          <p:spPr>
            <a:xfrm>
              <a:off x="133052" y="3750906"/>
              <a:ext cx="6881555" cy="2930148"/>
            </a:xfrm>
            <a:prstGeom prst="roundRect">
              <a:avLst>
                <a:gd name="adj" fmla="val 11649"/>
              </a:avLst>
            </a:prstGeom>
            <a:solidFill>
              <a:srgbClr val="FFFE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LU" alt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	</a:t>
              </a:r>
              <a:endParaRPr kumimoji="0" lang="en-US" altLang="vi-V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矩形: 圆角 4">
              <a:extLst>
                <a:ext uri="{FF2B5EF4-FFF2-40B4-BE49-F238E27FC236}">
                  <a16:creationId xmlns:a16="http://schemas.microsoft.com/office/drawing/2014/main" id="{81F9C663-6805-4E9C-BD46-BB3B6FDDA0C1}"/>
                </a:ext>
              </a:extLst>
            </p:cNvPr>
            <p:cNvSpPr/>
            <p:nvPr/>
          </p:nvSpPr>
          <p:spPr>
            <a:xfrm>
              <a:off x="365760" y="3931920"/>
              <a:ext cx="6404541" cy="2560320"/>
            </a:xfrm>
            <a:prstGeom prst="roundRect">
              <a:avLst>
                <a:gd name="adj" fmla="val 7821"/>
              </a:avLst>
            </a:prstGeom>
            <a:noFill/>
            <a:ln w="57150">
              <a:solidFill>
                <a:srgbClr val="EB6B8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CCA395-D194-4C54-9A77-D5471613156B}"/>
              </a:ext>
            </a:extLst>
          </p:cNvPr>
          <p:cNvSpPr txBox="1"/>
          <p:nvPr/>
        </p:nvSpPr>
        <p:spPr>
          <a:xfrm>
            <a:off x="1916739" y="3615236"/>
            <a:ext cx="61088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giàu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lượng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giúp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hấp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vi-ta-min: 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A9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A, D, E, K</a:t>
            </a:r>
            <a:r>
              <a:rPr kumimoji="0" lang="fr-LU" alt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43992E-A8B6-4E66-B75B-9FD7A24A14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839" y="0"/>
            <a:ext cx="3670861" cy="367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98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EB7748A-0E63-4222-916B-3EF67B4AC5FA}"/>
              </a:ext>
            </a:extLst>
          </p:cNvPr>
          <p:cNvGrpSpPr/>
          <p:nvPr/>
        </p:nvGrpSpPr>
        <p:grpSpPr>
          <a:xfrm>
            <a:off x="1070029" y="-2228"/>
            <a:ext cx="10331748" cy="882761"/>
            <a:chOff x="1171630" y="76795"/>
            <a:chExt cx="10331748" cy="8827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F4A7098-849D-4E63-A99D-85697892F937}"/>
                </a:ext>
              </a:extLst>
            </p:cNvPr>
            <p:cNvGrpSpPr/>
            <p:nvPr/>
          </p:nvGrpSpPr>
          <p:grpSpPr>
            <a:xfrm>
              <a:off x="1171630" y="183617"/>
              <a:ext cx="10331748" cy="775939"/>
              <a:chOff x="133052" y="3750906"/>
              <a:chExt cx="6881555" cy="2930148"/>
            </a:xfrm>
          </p:grpSpPr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2CBA7868-E566-42D9-BC4D-895D2A78D8CA}"/>
                  </a:ext>
                </a:extLst>
              </p:cNvPr>
              <p:cNvSpPr/>
              <p:nvPr/>
            </p:nvSpPr>
            <p:spPr>
              <a:xfrm>
                <a:off x="133052" y="3750906"/>
                <a:ext cx="6881555" cy="2930148"/>
              </a:xfrm>
              <a:prstGeom prst="roundRect">
                <a:avLst>
                  <a:gd name="adj" fmla="val 11649"/>
                </a:avLst>
              </a:prstGeom>
              <a:solidFill>
                <a:srgbClr val="FFFE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LU" altLang="vi-V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  <a:endParaRPr kumimoji="0" lang="en-US" altLang="vi-VN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矩形: 圆角 4">
                <a:extLst>
                  <a:ext uri="{FF2B5EF4-FFF2-40B4-BE49-F238E27FC236}">
                    <a16:creationId xmlns:a16="http://schemas.microsoft.com/office/drawing/2014/main" id="{1633984D-122E-4FCC-B06C-4E22F1CB36BF}"/>
                  </a:ext>
                </a:extLst>
              </p:cNvPr>
              <p:cNvSpPr/>
              <p:nvPr/>
            </p:nvSpPr>
            <p:spPr>
              <a:xfrm>
                <a:off x="365760" y="3931920"/>
                <a:ext cx="6404541" cy="2560320"/>
              </a:xfrm>
              <a:prstGeom prst="roundRect">
                <a:avLst>
                  <a:gd name="adj" fmla="val 7821"/>
                </a:avLst>
              </a:prstGeom>
              <a:noFill/>
              <a:ln w="57150">
                <a:solidFill>
                  <a:srgbClr val="EB6B8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6313D58-E15D-41D0-A798-476827238CBD}"/>
                </a:ext>
              </a:extLst>
            </p:cNvPr>
            <p:cNvSpPr txBox="1"/>
            <p:nvPr/>
          </p:nvSpPr>
          <p:spPr>
            <a:xfrm>
              <a:off x="1171630" y="76795"/>
              <a:ext cx="9848740" cy="8345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LU" alt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	Món ăn này được chế biến bằng cách nào?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chien do an">
            <a:hlinkClick r:id="" action="ppaction://media"/>
            <a:extLst>
              <a:ext uri="{FF2B5EF4-FFF2-40B4-BE49-F238E27FC236}">
                <a16:creationId xmlns:a16="http://schemas.microsoft.com/office/drawing/2014/main" id="{C1C74031-CE44-4A64-95C0-6734B62D3A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1466" y="1022221"/>
            <a:ext cx="10103556" cy="56832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22B51CF-53D6-4CDD-A34F-579218F6EFFD}"/>
              </a:ext>
            </a:extLst>
          </p:cNvPr>
          <p:cNvGrpSpPr/>
          <p:nvPr/>
        </p:nvGrpSpPr>
        <p:grpSpPr>
          <a:xfrm>
            <a:off x="293511" y="1022220"/>
            <a:ext cx="4481689" cy="2917601"/>
            <a:chOff x="293511" y="1022220"/>
            <a:chExt cx="4481689" cy="2917601"/>
          </a:xfrm>
        </p:grpSpPr>
        <p:pic>
          <p:nvPicPr>
            <p:cNvPr id="9" name="Picture 8" descr="Shape, icon&#10;&#10;Description automatically generated">
              <a:extLst>
                <a:ext uri="{FF2B5EF4-FFF2-40B4-BE49-F238E27FC236}">
                  <a16:creationId xmlns:a16="http://schemas.microsoft.com/office/drawing/2014/main" id="{7D0F2C38-BC52-48D0-96D8-4DC4E769F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11" y="1022220"/>
              <a:ext cx="4481689" cy="291760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CC36C5-3572-4D1C-9624-887140A96832}"/>
                </a:ext>
              </a:extLst>
            </p:cNvPr>
            <p:cNvSpPr txBox="1"/>
            <p:nvPr/>
          </p:nvSpPr>
          <p:spPr>
            <a:xfrm>
              <a:off x="1307096" y="2102163"/>
              <a:ext cx="245451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CHIÊN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11321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glass bottles&#10;&#10;Description automatically generated with medium confidence">
            <a:extLst>
              <a:ext uri="{FF2B5EF4-FFF2-40B4-BE49-F238E27FC236}">
                <a16:creationId xmlns:a16="http://schemas.microsoft.com/office/drawing/2014/main" id="{63E91388-4B9D-40C4-BE80-1D86D499E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99" y="212166"/>
            <a:ext cx="5058720" cy="3330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264433-7C27-44A8-B8D2-73C86E792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5" r="12025"/>
          <a:stretch/>
        </p:blipFill>
        <p:spPr>
          <a:xfrm>
            <a:off x="3264725" y="3542490"/>
            <a:ext cx="4849637" cy="3192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8" t="9476" r="19756" b="39533"/>
          <a:stretch/>
        </p:blipFill>
        <p:spPr>
          <a:xfrm>
            <a:off x="5338119" y="-296099"/>
            <a:ext cx="6956854" cy="42802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1C21B3-1C72-45B7-9742-BE7DC69CEEA6}"/>
              </a:ext>
            </a:extLst>
          </p:cNvPr>
          <p:cNvSpPr txBox="1"/>
          <p:nvPr/>
        </p:nvSpPr>
        <p:spPr>
          <a:xfrm>
            <a:off x="5896639" y="469034"/>
            <a:ext cx="54715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Khi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chiên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đình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dầu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hay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mỡ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fr-LU" alt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16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Nên dùng mỡ lợn hay dầu ăn Cái nào tốt hơn cho sức khỏe_1080p">
            <a:hlinkClick r:id="" action="ppaction://media"/>
            <a:extLst>
              <a:ext uri="{FF2B5EF4-FFF2-40B4-BE49-F238E27FC236}">
                <a16:creationId xmlns:a16="http://schemas.microsoft.com/office/drawing/2014/main" id="{8DC64EB9-A58C-457E-994B-4D07A9B1926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426" end="1041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74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9878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1DEC4F4-8F14-4C8F-8A7F-D2866232DCC7}"/>
              </a:ext>
            </a:extLst>
          </p:cNvPr>
          <p:cNvGrpSpPr/>
          <p:nvPr/>
        </p:nvGrpSpPr>
        <p:grpSpPr>
          <a:xfrm>
            <a:off x="1142237" y="301161"/>
            <a:ext cx="10001250" cy="1280128"/>
            <a:chOff x="1345642" y="319088"/>
            <a:chExt cx="10001250" cy="128012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28D0629-041D-4243-AE1D-80443911DA62}"/>
                </a:ext>
              </a:extLst>
            </p:cNvPr>
            <p:cNvGrpSpPr/>
            <p:nvPr/>
          </p:nvGrpSpPr>
          <p:grpSpPr>
            <a:xfrm>
              <a:off x="1345642" y="319088"/>
              <a:ext cx="10001250" cy="1280128"/>
              <a:chOff x="248954" y="4262484"/>
              <a:chExt cx="6661424" cy="4834097"/>
            </a:xfrm>
          </p:grpSpPr>
          <p:sp>
            <p:nvSpPr>
              <p:cNvPr id="13" name="矩形: 圆角 4">
                <a:extLst>
                  <a:ext uri="{FF2B5EF4-FFF2-40B4-BE49-F238E27FC236}">
                    <a16:creationId xmlns:a16="http://schemas.microsoft.com/office/drawing/2014/main" id="{DE0DD36D-C3D8-41A9-A7E6-88AC3B8557B6}"/>
                  </a:ext>
                </a:extLst>
              </p:cNvPr>
              <p:cNvSpPr/>
              <p:nvPr/>
            </p:nvSpPr>
            <p:spPr>
              <a:xfrm>
                <a:off x="248954" y="4262484"/>
                <a:ext cx="6661424" cy="4834097"/>
              </a:xfrm>
              <a:prstGeom prst="roundRect">
                <a:avLst>
                  <a:gd name="adj" fmla="val 11649"/>
                </a:avLst>
              </a:prstGeom>
              <a:solidFill>
                <a:srgbClr val="FFFE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LU" altLang="vi-VN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  <a:endParaRPr kumimoji="0" lang="en-US" altLang="vi-VN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矩形: 圆角 4">
                <a:extLst>
                  <a:ext uri="{FF2B5EF4-FFF2-40B4-BE49-F238E27FC236}">
                    <a16:creationId xmlns:a16="http://schemas.microsoft.com/office/drawing/2014/main" id="{142AC90B-89BA-4963-A56C-3E9E5147A66A}"/>
                  </a:ext>
                </a:extLst>
              </p:cNvPr>
              <p:cNvSpPr/>
              <p:nvPr/>
            </p:nvSpPr>
            <p:spPr>
              <a:xfrm>
                <a:off x="365760" y="4818244"/>
                <a:ext cx="6404541" cy="3555112"/>
              </a:xfrm>
              <a:prstGeom prst="roundRect">
                <a:avLst>
                  <a:gd name="adj" fmla="val 7821"/>
                </a:avLst>
              </a:prstGeom>
              <a:noFill/>
              <a:ln w="57150">
                <a:solidFill>
                  <a:srgbClr val="EB6B89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C21B3-1C72-45B7-9742-BE7DC69CEEA6}"/>
                </a:ext>
              </a:extLst>
            </p:cNvPr>
            <p:cNvSpPr txBox="1"/>
            <p:nvPr/>
          </p:nvSpPr>
          <p:spPr>
            <a:xfrm>
              <a:off x="1404427" y="387451"/>
              <a:ext cx="9848740" cy="91698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LU" altLang="vi-VN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	Một số loại dầu thực vật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bottle of oil next to a sunflower&#10;&#10;Description automatically generated with low confidence">
            <a:extLst>
              <a:ext uri="{FF2B5EF4-FFF2-40B4-BE49-F238E27FC236}">
                <a16:creationId xmlns:a16="http://schemas.microsoft.com/office/drawing/2014/main" id="{3941019B-798C-40D5-A374-AFE54665302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74" y="1688499"/>
            <a:ext cx="2947603" cy="28621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B11AB1-47A6-4175-9DB9-F9ACFCB180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185" y="1286506"/>
            <a:ext cx="3312239" cy="3672590"/>
          </a:xfrm>
          <a:prstGeom prst="rect">
            <a:avLst/>
          </a:prstGeom>
        </p:spPr>
      </p:pic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id="{A99D80C0-6261-4BC8-98FB-38BDC9B468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0" r="18796" b="58933"/>
          <a:stretch/>
        </p:blipFill>
        <p:spPr>
          <a:xfrm>
            <a:off x="5859966" y="1486570"/>
            <a:ext cx="1684178" cy="2859778"/>
          </a:xfrm>
          <a:prstGeom prst="rect">
            <a:avLst/>
          </a:prstGeom>
        </p:spPr>
      </p:pic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2BC8220C-C168-4D80-9D20-D1BB9DBFC9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87" y="4321292"/>
            <a:ext cx="3043987" cy="2862143"/>
          </a:xfrm>
          <a:prstGeom prst="rect">
            <a:avLst/>
          </a:prstGeom>
        </p:spPr>
      </p:pic>
      <p:pic>
        <p:nvPicPr>
          <p:cNvPr id="19" name="Picture 18" descr="A picture containing cup&#10;&#10;Description automatically generated">
            <a:extLst>
              <a:ext uri="{FF2B5EF4-FFF2-40B4-BE49-F238E27FC236}">
                <a16:creationId xmlns:a16="http://schemas.microsoft.com/office/drawing/2014/main" id="{66E5A93E-A637-4708-85B5-CDB1047AB9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264" y="4731118"/>
            <a:ext cx="3390111" cy="20424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750ECD-4B94-4FC1-ADFB-29E1AF269C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2" b="2192"/>
          <a:stretch/>
        </p:blipFill>
        <p:spPr>
          <a:xfrm>
            <a:off x="7334414" y="1738083"/>
            <a:ext cx="2790511" cy="264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0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173" y="-484978"/>
            <a:ext cx="11474703" cy="69228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63" y="3362049"/>
            <a:ext cx="2584704" cy="2743200"/>
          </a:xfrm>
          <a:prstGeom prst="rect">
            <a:avLst/>
          </a:prstGeom>
        </p:spPr>
      </p:pic>
      <p:sp>
        <p:nvSpPr>
          <p:cNvPr id="9" name="矩形 1">
            <a:extLst>
              <a:ext uri="{FF2B5EF4-FFF2-40B4-BE49-F238E27FC236}">
                <a16:creationId xmlns:a16="http://schemas.microsoft.com/office/drawing/2014/main" id="{BF36C721-84E8-4171-94E0-D113BEC76545}"/>
              </a:ext>
            </a:extLst>
          </p:cNvPr>
          <p:cNvSpPr/>
          <p:nvPr/>
        </p:nvSpPr>
        <p:spPr>
          <a:xfrm>
            <a:off x="1814686" y="1653890"/>
            <a:ext cx="76258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ăn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E4215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phối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nguồn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gốc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nguồn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gốc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đảm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				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bảo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cung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cấp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đủ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loại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				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béo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cơ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fr-LU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kumimoji="0" lang="fr-LU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	</a:t>
            </a:r>
          </a:p>
        </p:txBody>
      </p:sp>
    </p:spTree>
    <p:extLst>
      <p:ext uri="{BB962C8B-B14F-4D97-AF65-F5344CB8AC3E}">
        <p14:creationId xmlns:p14="http://schemas.microsoft.com/office/powerpoint/2010/main" val="266075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84" t="66991" r="70781" b="18816"/>
          <a:stretch>
            <a:fillRect/>
          </a:stretch>
        </p:blipFill>
        <p:spPr>
          <a:xfrm>
            <a:off x="1734164" y="183410"/>
            <a:ext cx="3802868" cy="367501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2A2EB9E4-8C22-4DA6-80DA-BC4510DB08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/>
          <a:stretch>
            <a:fillRect/>
          </a:stretch>
        </p:blipFill>
        <p:spPr>
          <a:xfrm>
            <a:off x="-114112" y="2917212"/>
            <a:ext cx="5088547" cy="2105084"/>
          </a:xfrm>
          <a:prstGeom prst="rect">
            <a:avLst/>
          </a:prstGeom>
        </p:spPr>
      </p:pic>
      <p:pic>
        <p:nvPicPr>
          <p:cNvPr id="5" name="图片 11">
            <a:extLst>
              <a:ext uri="{FF2B5EF4-FFF2-40B4-BE49-F238E27FC236}">
                <a16:creationId xmlns:a16="http://schemas.microsoft.com/office/drawing/2014/main" id="{305BF200-B078-45A3-A8DE-11A319FD9E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4731" y="2452071"/>
            <a:ext cx="2961352" cy="439472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9774561-C1D9-4B07-9473-31F3822734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4495576"/>
            <a:ext cx="4833297" cy="2305550"/>
          </a:xfrm>
          <a:prstGeom prst="rect">
            <a:avLst/>
          </a:prstGeom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9767E149-42A9-4FA3-847E-C28ED9861E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688" y="58656"/>
            <a:ext cx="3802868" cy="5133872"/>
          </a:xfrm>
          <a:prstGeom prst="rect">
            <a:avLst/>
          </a:prstGeom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B2CFCA40-C69D-4366-B089-B74A42CBEB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63" y="5192528"/>
            <a:ext cx="12192000" cy="20072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BDD17C-ADD7-49E2-8597-979FCB005C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8" b="22347"/>
          <a:stretch/>
        </p:blipFill>
        <p:spPr>
          <a:xfrm>
            <a:off x="4929480" y="183029"/>
            <a:ext cx="7805912" cy="43420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54BEA2C-174F-4CC2-8E47-1A4CB2A1F805}"/>
              </a:ext>
            </a:extLst>
          </p:cNvPr>
          <p:cNvSpPr txBox="1"/>
          <p:nvPr/>
        </p:nvSpPr>
        <p:spPr>
          <a:xfrm>
            <a:off x="6356304" y="1199882"/>
            <a:ext cx="48590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món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cung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cấp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LU" altLang="vi-VN" sz="4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béo</a:t>
            </a:r>
            <a:r>
              <a:rPr kumimoji="0" lang="fr-LU" altLang="vi-VN" sz="4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E4215E"/>
                </a:solidFill>
                <a:effectLst>
                  <a:glow rad="50800">
                    <a:srgbClr val="F79646">
                      <a:satMod val="175000"/>
                      <a:alpha val="49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srgbClr val="E4215E"/>
              </a:solidFill>
              <a:effectLst>
                <a:glow rad="50800">
                  <a:srgbClr val="F79646">
                    <a:satMod val="175000"/>
                    <a:alpha val="49000"/>
                  </a:srgbClr>
                </a:glow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7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1" t="13448" r="25929" b="38827"/>
          <a:stretch/>
        </p:blipFill>
        <p:spPr>
          <a:xfrm>
            <a:off x="159027" y="-159027"/>
            <a:ext cx="11529391" cy="8010939"/>
          </a:xfrm>
          <a:prstGeom prst="rect">
            <a:avLst/>
          </a:prstGeom>
        </p:spPr>
      </p:pic>
      <p:pic>
        <p:nvPicPr>
          <p:cNvPr id="12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-501023" y="2069558"/>
            <a:ext cx="1796321" cy="948443"/>
          </a:xfrm>
          <a:prstGeom prst="rect">
            <a:avLst/>
          </a:prstGeom>
        </p:spPr>
      </p:pic>
      <p:pic>
        <p:nvPicPr>
          <p:cNvPr id="13" name="图片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202" r="70629" b="38636"/>
          <a:stretch>
            <a:fillRect/>
          </a:stretch>
        </p:blipFill>
        <p:spPr>
          <a:xfrm>
            <a:off x="6634472" y="3508777"/>
            <a:ext cx="1615945" cy="822096"/>
          </a:xfrm>
          <a:prstGeom prst="rect">
            <a:avLst/>
          </a:prstGeom>
        </p:spPr>
      </p:pic>
      <p:pic>
        <p:nvPicPr>
          <p:cNvPr id="14" name="Picture 4" descr="163093_144111318979834_1611380_n">
            <a:extLst>
              <a:ext uri="{FF2B5EF4-FFF2-40B4-BE49-F238E27FC236}">
                <a16:creationId xmlns:a16="http://schemas.microsoft.com/office/drawing/2014/main" id="{D44DD233-E71C-494B-8B2D-8DC722687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510" y="808201"/>
            <a:ext cx="2947583" cy="191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101130083611-83-174">
            <a:extLst>
              <a:ext uri="{FF2B5EF4-FFF2-40B4-BE49-F238E27FC236}">
                <a16:creationId xmlns:a16="http://schemas.microsoft.com/office/drawing/2014/main" id="{4E383170-6EA2-4FB6-82F2-B99CA9E2B7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"/>
          <a:stretch/>
        </p:blipFill>
        <p:spPr bwMode="auto">
          <a:xfrm>
            <a:off x="6058834" y="5003301"/>
            <a:ext cx="2289616" cy="1681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chicken">
            <a:extLst>
              <a:ext uri="{FF2B5EF4-FFF2-40B4-BE49-F238E27FC236}">
                <a16:creationId xmlns:a16="http://schemas.microsoft.com/office/drawing/2014/main" id="{52A80DB4-F6AD-448F-A2D6-F1D13572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20" y="5007901"/>
            <a:ext cx="2456041" cy="1677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4228FC23-1B48-4F30-AE39-196C3E3BC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r="4274"/>
          <a:stretch/>
        </p:blipFill>
        <p:spPr bwMode="auto">
          <a:xfrm>
            <a:off x="5052091" y="730196"/>
            <a:ext cx="2726969" cy="191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Nem-ran-Spring-roll">
            <a:extLst>
              <a:ext uri="{FF2B5EF4-FFF2-40B4-BE49-F238E27FC236}">
                <a16:creationId xmlns:a16="http://schemas.microsoft.com/office/drawing/2014/main" id="{06F5DCA7-6A95-4A02-B433-271D2F4AC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165" y="2963901"/>
            <a:ext cx="2430455" cy="191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lac%20rang">
            <a:extLst>
              <a:ext uri="{FF2B5EF4-FFF2-40B4-BE49-F238E27FC236}">
                <a16:creationId xmlns:a16="http://schemas.microsoft.com/office/drawing/2014/main" id="{95100261-2876-4CCB-85E2-501B1B98E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058" y="730196"/>
            <a:ext cx="2317076" cy="19007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C1D31228-5767-4FDB-AEDF-02675C457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3713" y="2836349"/>
            <a:ext cx="3120754" cy="1913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0">
            <a:extLst>
              <a:ext uri="{FF2B5EF4-FFF2-40B4-BE49-F238E27FC236}">
                <a16:creationId xmlns:a16="http://schemas.microsoft.com/office/drawing/2014/main" id="{B3DC2632-10F0-44F4-BBE5-2AB3F4F0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498" y="2888732"/>
            <a:ext cx="2467744" cy="191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569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443</Words>
  <Application>Microsoft Office PowerPoint</Application>
  <PresentationFormat>Widescreen</PresentationFormat>
  <Paragraphs>40</Paragraphs>
  <Slides>16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UTM Tam Le</vt:lpstr>
      <vt:lpstr>Times New Roman</vt:lpstr>
      <vt:lpstr>Arial</vt:lpstr>
      <vt:lpstr>UTM Showcard</vt:lpstr>
      <vt:lpstr>Cambria</vt:lpstr>
      <vt:lpstr>Calibri</vt:lpstr>
      <vt:lpstr>DengXian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keywords>MangNon</cp:keywords>
  <cp:lastModifiedBy>Dương Thị Lan Anh</cp:lastModifiedBy>
  <cp:revision>3</cp:revision>
  <dcterms:created xsi:type="dcterms:W3CDTF">2022-08-11T11:34:37Z</dcterms:created>
  <dcterms:modified xsi:type="dcterms:W3CDTF">2022-10-05T09:38:50Z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2022-10-05T02:15:49Z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85b095e8-ffcc-4930-9b24-29d79fb58046</vt:lpwstr>
  </property>
  <property fmtid="{D5CDD505-2E9C-101B-9397-08002B2CF9AE}" pid="8" name="MSIP_Label_defa4170-0d19-0005-0004-bc88714345d2_ContentBits">
    <vt:lpwstr>0</vt:lpwstr>
  </property>
</Properties>
</file>