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6"/>
  </p:notesMasterIdLst>
  <p:sldIdLst>
    <p:sldId id="256" r:id="rId3"/>
    <p:sldId id="258" r:id="rId4"/>
    <p:sldId id="259" r:id="rId5"/>
    <p:sldId id="315" r:id="rId6"/>
    <p:sldId id="313" r:id="rId7"/>
    <p:sldId id="294" r:id="rId8"/>
    <p:sldId id="293" r:id="rId9"/>
    <p:sldId id="295" r:id="rId10"/>
    <p:sldId id="314" r:id="rId11"/>
    <p:sldId id="311" r:id="rId12"/>
    <p:sldId id="303" r:id="rId13"/>
    <p:sldId id="302" r:id="rId14"/>
    <p:sldId id="257" r:id="rId15"/>
  </p:sldIdLst>
  <p:sldSz cx="12192000" cy="6858000"/>
  <p:notesSz cx="6858000" cy="9144000"/>
  <p:embeddedFontLst>
    <p:embeddedFont>
      <p:font typeface="等线" panose="02010600030101010101" pitchFamily="2" charset="-122"/>
      <p:regular r:id="rId17"/>
      <p:bold r:id="rId18"/>
    </p:embeddedFont>
    <p:embeddedFont>
      <p:font typeface="等线 Light" panose="02010600030101010101" pitchFamily="2" charset="-122"/>
      <p:regular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Calibri Light" panose="020F0302020204030204" pitchFamily="34" charset="0"/>
      <p:regular r:id="rId24"/>
      <p:italic r:id="rId25"/>
    </p:embeddedFont>
    <p:embeddedFont>
      <p:font typeface="SVN-Newton" panose="02040603050506020204" pitchFamily="18" charset="0"/>
      <p:regular r:id="rId26"/>
    </p:embeddedFont>
    <p:embeddedFont>
      <p:font typeface="UTM American Sans" panose="02040603050506020204" pitchFamily="18" charset="0"/>
      <p:regular r:id="rId27"/>
    </p:embeddedFont>
    <p:embeddedFont>
      <p:font typeface="UTM Americana EB" panose="02040603050506020204" pitchFamily="18" charset="0"/>
      <p:bold r:id="rId28"/>
    </p:embeddedFont>
    <p:embeddedFont>
      <p:font typeface="UTM Arruba KT" panose="02040603050506020204" pitchFamily="18" charset="0"/>
      <p:regular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dows User" initials="WU" lastIdx="1" clrIdx="0">
    <p:extLst>
      <p:ext uri="{19B8F6BF-5375-455C-9EA6-DF929625EA0E}">
        <p15:presenceInfo xmlns:p15="http://schemas.microsoft.com/office/powerpoint/2012/main" userId="Windows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D5FC4"/>
    <a:srgbClr val="FEDAE9"/>
    <a:srgbClr val="FF6E8E"/>
    <a:srgbClr val="FF5A72"/>
    <a:srgbClr val="1B1819"/>
    <a:srgbClr val="B8A3E3"/>
    <a:srgbClr val="9E90E1"/>
    <a:srgbClr val="A799E2"/>
    <a:srgbClr val="E63E3E"/>
    <a:srgbClr val="FECF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18" y="-57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commentAuthors" Target="commentAuthor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59BB0C-822B-499B-A1E0-0D1240CB3752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F0253B-8580-4E31-BCC5-F28457FA52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754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BC792F-0C7B-4CD0-8D19-C50C182A26A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44436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BC792F-0C7B-4CD0-8D19-C50C182A26A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8243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F0253B-8580-4E31-BCC5-F28457FA52A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4353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BC792F-0C7B-4CD0-8D19-C50C182A26A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44477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AFA1CF-2CD6-8904-97C4-EDA0EEEB8F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49AFF4-1CA4-AA28-B315-8E3611C4C7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BB922D-D056-39CF-323F-F30C02550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0A2BF-6621-4D4F-8C0A-60C5739D4D3A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D4D00A-37C7-5B31-9F29-59BB56EFB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974253-803D-0EA7-A87F-99AC5C511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FC60A-7B0D-4B9D-BE35-C0DED78E8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173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F31BC-E9BB-0408-7BAD-D6F5C94AC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6F1BEF-909A-EC55-03EB-53F6BEF286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A2E01C-C4E2-8F0C-7848-595E1C9B3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0A2BF-6621-4D4F-8C0A-60C5739D4D3A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0F991A-867B-1E72-103B-8B66BE950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5621AB-E608-0D4B-229C-4C402E451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FC60A-7B0D-4B9D-BE35-C0DED78E8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913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02A6486-C761-1AD7-E3C0-4BD3C57C9A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229356-B867-9169-5464-A4A33FE754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677332-BECE-3393-1B06-EC0D616C6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0A2BF-6621-4D4F-8C0A-60C5739D4D3A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3792BF-9626-C42D-0B9C-94514B73E5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B14BF1-A6DF-5925-EAD3-FB6399C09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FC60A-7B0D-4B9D-BE35-C0DED78E8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717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rgbClr val="FDEF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27A5FE46-D330-49E9-AF86-48CAF04873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4" b="9058"/>
          <a:stretch/>
        </p:blipFill>
        <p:spPr>
          <a:xfrm>
            <a:off x="0" y="2125072"/>
            <a:ext cx="10664255" cy="4732928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E3EE8DF0-A273-4B68-AD77-762AFF2C4E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448"/>
          <a:stretch/>
        </p:blipFill>
        <p:spPr>
          <a:xfrm>
            <a:off x="3947885" y="0"/>
            <a:ext cx="8244116" cy="6363351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38A94870-FEDC-425B-9A7A-C81F1DC2AEE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" y="0"/>
            <a:ext cx="12187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9160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C3C72743-AE53-4CF2-A2FA-141A9D435E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4" b="9058"/>
          <a:stretch/>
        </p:blipFill>
        <p:spPr>
          <a:xfrm>
            <a:off x="0" y="2125072"/>
            <a:ext cx="10664255" cy="473292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F9D88977-EB86-4746-9567-273ACF7C35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448"/>
          <a:stretch/>
        </p:blipFill>
        <p:spPr>
          <a:xfrm>
            <a:off x="3947885" y="0"/>
            <a:ext cx="8244116" cy="636335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8A40F01-5AC5-4243-B909-33DC4A7187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4" b="9058"/>
          <a:stretch/>
        </p:blipFill>
        <p:spPr>
          <a:xfrm>
            <a:off x="0" y="2125072"/>
            <a:ext cx="10664255" cy="473292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E0AE7402-20D4-46AE-98CF-B3F0612031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448"/>
          <a:stretch/>
        </p:blipFill>
        <p:spPr>
          <a:xfrm>
            <a:off x="3947885" y="0"/>
            <a:ext cx="8244116" cy="636335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FC9DF011-D80F-4E99-98F9-86CC4CA405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697" b="31697"/>
          <a:stretch/>
        </p:blipFill>
        <p:spPr>
          <a:xfrm>
            <a:off x="2200" y="0"/>
            <a:ext cx="12187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4901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43782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817AE87-4159-4D77-8BDC-165773359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26C29B-97DF-4586-9EDB-D24E8AA170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401456F-C317-4120-AC55-170D63D401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7EBC56F-039D-40E0-8A5A-244A2F5C97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85BFB5-B819-4770-ABD1-2FC58EB3317C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B95BCB0-622A-4C9B-8087-614C9D041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FAF7AA0-512F-42FF-B430-51CD17CD7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E573347-15EA-44C5-A010-1C9E3411C5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60074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77686CF-2FC3-4A67-B1E4-33BD0C9AE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024ECD6-613C-45E2-B2D0-D66521B787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E95F900-A824-4A37-90A8-0521558935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D925997-174A-4A54-A893-5A731D5DBA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FAD5D9A7-A525-4146-80FD-87BBAC1DFA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F50AD8E2-1942-4059-970E-EB7F3160C2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85BFB5-B819-4770-ABD1-2FC58EB3317C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F3317C1-E079-435C-8A66-AF8DCCAD8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496EC36C-2F8D-4902-ACC0-D83A07380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E573347-15EA-44C5-A010-1C9E3411C5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96861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6A720B6-24F2-4B32-9AF7-63CECB320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54CCC00-6BD2-4BB8-98CE-D0D0F8D110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85BFB5-B819-4770-ABD1-2FC58EB3317C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CA1E19F4-DCB6-4F7E-969E-EEB8EFF2D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43973043-3E3A-48BB-B58E-1CF10EA67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E573347-15EA-44C5-A010-1C9E3411C5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39439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D0205621-AFED-4B01-A82F-5E78CBA33D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4" b="9058"/>
          <a:stretch/>
        </p:blipFill>
        <p:spPr>
          <a:xfrm>
            <a:off x="0" y="2125072"/>
            <a:ext cx="10664255" cy="473292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EB91B6F-A5EF-413D-9BB7-27CA204ABF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448"/>
          <a:stretch/>
        </p:blipFill>
        <p:spPr>
          <a:xfrm>
            <a:off x="3947885" y="0"/>
            <a:ext cx="8244116" cy="636335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0C2061CA-4036-491A-8873-A839FB8221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4" b="9058"/>
          <a:stretch/>
        </p:blipFill>
        <p:spPr>
          <a:xfrm>
            <a:off x="0" y="2125072"/>
            <a:ext cx="10664255" cy="473292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F5C32025-1FEB-4813-9653-E763296125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448"/>
          <a:stretch/>
        </p:blipFill>
        <p:spPr>
          <a:xfrm>
            <a:off x="3947885" y="0"/>
            <a:ext cx="8244116" cy="6363351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B886AE0F-051A-4CA2-9287-3B18987C64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697" b="31697"/>
          <a:stretch/>
        </p:blipFill>
        <p:spPr>
          <a:xfrm>
            <a:off x="2200" y="0"/>
            <a:ext cx="12187600" cy="6858000"/>
          </a:xfrm>
          <a:prstGeom prst="rect">
            <a:avLst/>
          </a:prstGeom>
        </p:spPr>
      </p:pic>
      <p:grpSp>
        <p:nvGrpSpPr>
          <p:cNvPr id="5" name="组合 4">
            <a:extLst>
              <a:ext uri="{FF2B5EF4-FFF2-40B4-BE49-F238E27FC236}">
                <a16:creationId xmlns:a16="http://schemas.microsoft.com/office/drawing/2014/main" id="{7A3849E3-2CC8-4B35-8012-BEA246F34FBF}"/>
              </a:ext>
            </a:extLst>
          </p:cNvPr>
          <p:cNvGrpSpPr/>
          <p:nvPr userDrawn="1"/>
        </p:nvGrpSpPr>
        <p:grpSpPr>
          <a:xfrm>
            <a:off x="366688" y="388292"/>
            <a:ext cx="11317312" cy="6164908"/>
            <a:chOff x="1458888" y="941684"/>
            <a:chExt cx="9274221" cy="5232399"/>
          </a:xfrm>
        </p:grpSpPr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F77CD145-1A48-408D-9D41-977DEDE30EFF}"/>
                </a:ext>
              </a:extLst>
            </p:cNvPr>
            <p:cNvGrpSpPr/>
            <p:nvPr/>
          </p:nvGrpSpPr>
          <p:grpSpPr>
            <a:xfrm>
              <a:off x="1458888" y="941684"/>
              <a:ext cx="9274221" cy="5232399"/>
              <a:chOff x="1317579" y="1054101"/>
              <a:chExt cx="10150427" cy="4660900"/>
            </a:xfrm>
          </p:grpSpPr>
          <p:sp>
            <p:nvSpPr>
              <p:cNvPr id="8" name="矩形: 圆角 7">
                <a:extLst>
                  <a:ext uri="{FF2B5EF4-FFF2-40B4-BE49-F238E27FC236}">
                    <a16:creationId xmlns:a16="http://schemas.microsoft.com/office/drawing/2014/main" id="{816E8DDD-F0C1-49F0-95F0-5784DD88DC26}"/>
                  </a:ext>
                </a:extLst>
              </p:cNvPr>
              <p:cNvSpPr/>
              <p:nvPr/>
            </p:nvSpPr>
            <p:spPr>
              <a:xfrm>
                <a:off x="1317579" y="1130301"/>
                <a:ext cx="10058400" cy="4584700"/>
              </a:xfrm>
              <a:prstGeom prst="roundRect">
                <a:avLst>
                  <a:gd name="adj" fmla="val 5864"/>
                </a:avLst>
              </a:prstGeom>
              <a:solidFill>
                <a:srgbClr val="CFD1D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cs typeface="+mn-lt"/>
                  <a:sym typeface="inpin heiti" panose="00000500000000000000" pitchFamily="2" charset="-122"/>
                </a:endParaRPr>
              </a:p>
            </p:txBody>
          </p:sp>
          <p:sp>
            <p:nvSpPr>
              <p:cNvPr id="9" name="矩形: 圆角 8">
                <a:extLst>
                  <a:ext uri="{FF2B5EF4-FFF2-40B4-BE49-F238E27FC236}">
                    <a16:creationId xmlns:a16="http://schemas.microsoft.com/office/drawing/2014/main" id="{1DD7C5A3-B583-451B-BC94-A84F8A171B25}"/>
                  </a:ext>
                </a:extLst>
              </p:cNvPr>
              <p:cNvSpPr/>
              <p:nvPr/>
            </p:nvSpPr>
            <p:spPr>
              <a:xfrm>
                <a:off x="1409606" y="1054101"/>
                <a:ext cx="10058400" cy="4584700"/>
              </a:xfrm>
              <a:prstGeom prst="roundRect">
                <a:avLst>
                  <a:gd name="adj" fmla="val 586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cs typeface="+mn-lt"/>
                  <a:sym typeface="inpin heiti" panose="00000500000000000000" pitchFamily="2" charset="-122"/>
                </a:endParaRPr>
              </a:p>
            </p:txBody>
          </p:sp>
        </p:grpSp>
        <p:sp>
          <p:nvSpPr>
            <p:cNvPr id="7" name="矩形: 圆角 6">
              <a:extLst>
                <a:ext uri="{FF2B5EF4-FFF2-40B4-BE49-F238E27FC236}">
                  <a16:creationId xmlns:a16="http://schemas.microsoft.com/office/drawing/2014/main" id="{560C17A6-7B02-494F-8BBE-4397F79AC6ED}"/>
                </a:ext>
              </a:extLst>
            </p:cNvPr>
            <p:cNvSpPr/>
            <p:nvPr/>
          </p:nvSpPr>
          <p:spPr>
            <a:xfrm>
              <a:off x="1712027" y="1096088"/>
              <a:ext cx="8828974" cy="4820228"/>
            </a:xfrm>
            <a:prstGeom prst="roundRect">
              <a:avLst>
                <a:gd name="adj" fmla="val 5864"/>
              </a:avLst>
            </a:prstGeom>
            <a:noFill/>
            <a:ln w="19050">
              <a:solidFill>
                <a:schemeClr val="accent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inpin heiti" panose="00000500000000000000" pitchFamily="2" charset="-122"/>
                <a:ea typeface="inpin heiti" panose="00000500000000000000" pitchFamily="2" charset="-122"/>
                <a:cs typeface="+mn-lt"/>
                <a:sym typeface="inpin heiti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6120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236DFDC-470C-4A9D-B911-38860E1A7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8E584F8-880B-4F32-AF36-46C80404A6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B834448-0252-4AF0-BCBC-D3A691DD4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6227EE8-38EE-42BC-A2D1-73CA1F9B07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85BFB5-B819-4770-ABD1-2FC58EB3317C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FC683DF-548F-4D5A-9796-4BC81E395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28F1759-7BBD-45FA-B5C0-DF11BD9BD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E573347-15EA-44C5-A010-1C9E3411C5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7890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206EA-8439-1108-8562-D85C2DEA1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82FE6B-99E7-CC3E-61B1-80404F2270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554E6B-0B5E-19C7-787D-4DE1F6B4B5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0A2BF-6621-4D4F-8C0A-60C5739D4D3A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5B9443-113F-3708-6749-D1DC4ADA9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C08241-59A0-B2AD-995F-E8DAE8F9D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FC60A-7B0D-4B9D-BE35-C0DED78E8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4229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F9DA221-22CE-4159-8AC5-EAD12A5B5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F9885555-2B44-471D-9C87-69BC0C5D1A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A9A17C0-15E6-4C54-ACAF-C979335C94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03244C6-6270-4419-88AF-0069643FA7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85BFB5-B819-4770-ABD1-2FC58EB3317C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71E5A2C-78F5-4C69-803B-8B1E7FBFA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7422E1C-7DC3-49FF-A887-AA90F42B2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E573347-15EA-44C5-A010-1C9E3411C5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01789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2E156AD-BE0B-4E9D-9296-CBCAE49AC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A76A733-2032-4CA3-8E58-74808DD2A2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713391A-666A-4AF0-86CB-F8A4FC6DB5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85BFB5-B819-4770-ABD1-2FC58EB3317C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D1D5758-CC20-4DDE-AD21-440965A5D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1E6030-832F-4BA0-816A-50A5C0424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E573347-15EA-44C5-A010-1C9E3411C5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59035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BBF92A7D-2B52-4177-9EB3-AA8CC82310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A55AE4D-6EF2-4A69-84D1-FEAFFBA3A3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AA236DF-171A-47A6-9560-76AA2BBD862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85BFB5-B819-4770-ABD1-2FC58EB3317C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18F716D-7637-4011-97FF-EF7730199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B3AAF3E-9627-40D6-B22C-6BA683025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E573347-15EA-44C5-A010-1C9E3411C5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58760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3A431-FA18-4DEE-9355-D0B243676927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7FF50-9B82-45AE-9EEE-60698A2A3F9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361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0">
        <p14:pan dir="u"/>
      </p:transition>
    </mc:Choice>
    <mc:Fallback xmlns="">
      <p:transition spd="slow" advClick="0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287D7-E445-B210-3BCF-5225D09CF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5C0020-14AA-B41D-350F-8CBE599DEF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B5F939-5952-01BD-8716-409697537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0A2BF-6621-4D4F-8C0A-60C5739D4D3A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FF0C21-C8E5-F954-32AD-BC0362A807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4F5F54-5C89-315D-089E-71419F8BC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FC60A-7B0D-4B9D-BE35-C0DED78E8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511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DB1858-54E4-6C58-BED0-9070E55ED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419E72-3967-8082-1F58-36575CE5B5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94E777-E70D-3E11-FEDF-667B4505AA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C22205-3AA3-4055-3FFC-9FD448937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0A2BF-6621-4D4F-8C0A-60C5739D4D3A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4F791D-1600-293B-F571-6CC2B2422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EFAE2B-03DD-27AE-AF5F-6FD62EEE6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FC60A-7B0D-4B9D-BE35-C0DED78E8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882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CC5812-FC3C-9044-7908-98C48D9CC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454908-29DA-8F0B-CB69-337A86A90A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B82480-D948-F112-021D-3E28B91218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C46D09-D3A7-AE10-85A1-06A2515A1F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2477B2D-A7CC-23C9-432C-03E369D4E3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CB83CDA-A550-30B4-F272-82549EE7E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0A2BF-6621-4D4F-8C0A-60C5739D4D3A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63D47C-D166-8CEA-D175-ADF3635D1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E1BF9F0-1780-6221-8EED-FFF863B79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FC60A-7B0D-4B9D-BE35-C0DED78E8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039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50F51-A649-CABC-1A1F-072B3784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19D63A7-0657-3225-AD2C-C7BEA30D0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0A2BF-6621-4D4F-8C0A-60C5739D4D3A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9041D2-F069-1C67-D078-44965EB8D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A9B3DF-8192-49B1-E343-62670E393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FC60A-7B0D-4B9D-BE35-C0DED78E8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328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D66931-06EC-2C78-789F-6B04FF775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0A2BF-6621-4D4F-8C0A-60C5739D4D3A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25EB6E-20D2-FE3C-42DC-9E5AA2B557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925543-F9AA-DC20-279B-96043E7B3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FC60A-7B0D-4B9D-BE35-C0DED78E8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181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3083C-12FC-D56C-4D98-CB8916A92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9B0BE-906C-BA9D-4F96-93795258DB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FBD457-9444-C8D8-3E06-104DD325D3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D69A0A-BB12-BE59-FA19-12BCC15C1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0A2BF-6621-4D4F-8C0A-60C5739D4D3A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1151CB-EA84-C391-8CBB-45706020D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885436-3CD2-F28A-FA0A-0079F7C3C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FC60A-7B0D-4B9D-BE35-C0DED78E8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066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02F8A5-E45E-1DF3-0B6A-8779A5DCF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2C728E5-CE3E-6E84-6C79-D091E62878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0C4DCB-9DBF-B50A-08A0-87FB202ED2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B3CA45-E482-A91A-3FA2-587F104DA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0A2BF-6621-4D4F-8C0A-60C5739D4D3A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7B9727-F10C-88D0-4939-063C1A99D3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BD191A-5C09-0EE4-A4DC-58799FFA9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FC60A-7B0D-4B9D-BE35-C0DED78E8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432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www.facebook.com/groups/629898828017053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A09F9FA-9FBF-1214-CD27-8EBE93CA1B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0D1F67-814C-7069-BEC5-C53D15C53F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FB55F7-0574-67F6-EE29-D3BA79E19A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80A2BF-6621-4D4F-8C0A-60C5739D4D3A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6F94D3-F64C-E965-A437-187E0B7BF8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E9CDC7-DB3E-84B0-66BB-11BFC577B9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9FC60A-7B0D-4B9D-BE35-C0DED78E809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8E2301E-9D35-8857-0F56-290FF8722E52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030" y="7675209"/>
            <a:ext cx="1152128" cy="1959214"/>
          </a:xfrm>
          <a:prstGeom prst="rect">
            <a:avLst/>
          </a:prstGeom>
        </p:spPr>
      </p:pic>
      <p:sp>
        <p:nvSpPr>
          <p:cNvPr id="8" name="TextBox 3">
            <a:extLst>
              <a:ext uri="{FF2B5EF4-FFF2-40B4-BE49-F238E27FC236}">
                <a16:creationId xmlns:a16="http://schemas.microsoft.com/office/drawing/2014/main" id="{5E7F7A5A-34E5-B7F2-DEB8-34BE62FDC63A}"/>
              </a:ext>
            </a:extLst>
          </p:cNvPr>
          <p:cNvSpPr txBox="1"/>
          <p:nvPr userDrawn="1"/>
        </p:nvSpPr>
        <p:spPr>
          <a:xfrm>
            <a:off x="2865660" y="871045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14"/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FF">
                  <a:lumMod val="50000"/>
                </a:srgbClr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2E94285-9B1B-AC2D-3B8C-62EC6A95001C}"/>
              </a:ext>
            </a:extLst>
          </p:cNvPr>
          <p:cNvSpPr txBox="1">
            <a:spLocks/>
          </p:cNvSpPr>
          <p:nvPr userDrawn="1"/>
        </p:nvSpPr>
        <p:spPr>
          <a:xfrm>
            <a:off x="1429952" y="9310736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6CC8EC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  <a:sym typeface="Arial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6CC8EC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14A62F4-62EB-4CAE-C1B2-8A7FFCE28649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23172" y="-10077887"/>
            <a:ext cx="1152128" cy="195921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A2FC856-5902-32C5-A692-594725BE47F4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6390" y="-9098280"/>
            <a:ext cx="1152128" cy="195921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DB2D657-5CDF-8421-7F26-140E2A70FEC9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23172" y="18278002"/>
            <a:ext cx="1152128" cy="195921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DDA354D-24F5-1A72-4DFC-30139FFF1805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88508" y="19257609"/>
            <a:ext cx="1152128" cy="1959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835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F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18DD4F0-3585-4D97-EDDE-79C877B3C9D0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030" y="7675209"/>
            <a:ext cx="1152128" cy="1959214"/>
          </a:xfrm>
          <a:prstGeom prst="rect">
            <a:avLst/>
          </a:prstGeom>
        </p:spPr>
      </p:pic>
      <p:sp>
        <p:nvSpPr>
          <p:cNvPr id="3" name="TextBox 3">
            <a:extLst>
              <a:ext uri="{FF2B5EF4-FFF2-40B4-BE49-F238E27FC236}">
                <a16:creationId xmlns:a16="http://schemas.microsoft.com/office/drawing/2014/main" id="{64EE04B6-EB7B-9CF1-1AC4-60E3B2ED83EC}"/>
              </a:ext>
            </a:extLst>
          </p:cNvPr>
          <p:cNvSpPr txBox="1"/>
          <p:nvPr userDrawn="1"/>
        </p:nvSpPr>
        <p:spPr>
          <a:xfrm>
            <a:off x="2865660" y="871045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15"/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FF">
                  <a:lumMod val="50000"/>
                </a:srgbClr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9735190-2CB0-8DBF-C585-F17D9D388451}"/>
              </a:ext>
            </a:extLst>
          </p:cNvPr>
          <p:cNvSpPr txBox="1">
            <a:spLocks/>
          </p:cNvSpPr>
          <p:nvPr userDrawn="1"/>
        </p:nvSpPr>
        <p:spPr>
          <a:xfrm>
            <a:off x="1429952" y="9310736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6CC8EC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  <a:sym typeface="Arial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6CC8EC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E897D8-A8E1-1EF4-B1F6-1299E63038C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23172" y="-10077887"/>
            <a:ext cx="1152128" cy="19592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3A0A699-1488-3CDF-86C2-3858343D3AEC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6390" y="-9098280"/>
            <a:ext cx="1152128" cy="19592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E474B94-C23F-8CDA-F641-03DF9AB4E276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23172" y="18278002"/>
            <a:ext cx="1152128" cy="195921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35F9545-3865-E989-0659-1EFC5C7149DB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88508" y="19257609"/>
            <a:ext cx="1152128" cy="1959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556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22">
            <a:extLst>
              <a:ext uri="{FF2B5EF4-FFF2-40B4-BE49-F238E27FC236}">
                <a16:creationId xmlns:a16="http://schemas.microsoft.com/office/drawing/2014/main" id="{EDC8EE6A-743B-E2A0-19D9-653971079C3C}"/>
              </a:ext>
            </a:extLst>
          </p:cNvPr>
          <p:cNvSpPr txBox="1"/>
          <p:nvPr/>
        </p:nvSpPr>
        <p:spPr>
          <a:xfrm>
            <a:off x="2382289" y="1075308"/>
            <a:ext cx="579789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600" dirty="0" err="1">
                <a:solidFill>
                  <a:srgbClr val="6D5FC4"/>
                </a:solidFill>
                <a:latin typeface="UTM Americana EB" panose="02040603050506020204" pitchFamily="18" charset="0"/>
                <a:ea typeface=".黑体-韩语" panose="02000500000000000000" pitchFamily="2" charset="-122"/>
                <a:cs typeface=".黑体-韩语" panose="02000500000000000000" pitchFamily="2" charset="-122"/>
                <a:sym typeface="+mn-lt"/>
              </a:rPr>
              <a:t>Tập</a:t>
            </a:r>
            <a:r>
              <a:rPr lang="en-US" altLang="zh-CN" sz="6600" dirty="0">
                <a:solidFill>
                  <a:srgbClr val="6D5FC4"/>
                </a:solidFill>
                <a:latin typeface="UTM Americana EB" panose="02040603050506020204" pitchFamily="18" charset="0"/>
                <a:ea typeface=".黑体-韩语" panose="02000500000000000000" pitchFamily="2" charset="-122"/>
                <a:cs typeface=".黑体-韩语" panose="02000500000000000000" pitchFamily="2" charset="-122"/>
                <a:sym typeface="+mn-lt"/>
              </a:rPr>
              <a:t> </a:t>
            </a:r>
            <a:r>
              <a:rPr lang="en-US" altLang="zh-CN" sz="6600" dirty="0" err="1">
                <a:solidFill>
                  <a:srgbClr val="6D5FC4"/>
                </a:solidFill>
                <a:latin typeface="UTM Americana EB" panose="02040603050506020204" pitchFamily="18" charset="0"/>
                <a:ea typeface=".黑体-韩语" panose="02000500000000000000" pitchFamily="2" charset="-122"/>
                <a:cs typeface=".黑体-韩语" panose="02000500000000000000" pitchFamily="2" charset="-122"/>
                <a:sym typeface="+mn-lt"/>
              </a:rPr>
              <a:t>làm</a:t>
            </a:r>
            <a:r>
              <a:rPr lang="en-US" altLang="zh-CN" sz="6600" dirty="0">
                <a:solidFill>
                  <a:srgbClr val="6D5FC4"/>
                </a:solidFill>
                <a:latin typeface="UTM Americana EB" panose="02040603050506020204" pitchFamily="18" charset="0"/>
                <a:ea typeface=".黑体-韩语" panose="02000500000000000000" pitchFamily="2" charset="-122"/>
                <a:cs typeface=".黑体-韩语" panose="02000500000000000000" pitchFamily="2" charset="-122"/>
                <a:sym typeface="+mn-lt"/>
              </a:rPr>
              <a:t> </a:t>
            </a:r>
            <a:r>
              <a:rPr lang="en-US" altLang="zh-CN" sz="6600" dirty="0" err="1">
                <a:solidFill>
                  <a:srgbClr val="6D5FC4"/>
                </a:solidFill>
                <a:latin typeface="UTM Americana EB" panose="02040603050506020204" pitchFamily="18" charset="0"/>
                <a:ea typeface=".黑体-韩语" panose="02000500000000000000" pitchFamily="2" charset="-122"/>
                <a:cs typeface=".黑体-韩语" panose="02000500000000000000" pitchFamily="2" charset="-122"/>
                <a:sym typeface="+mn-lt"/>
              </a:rPr>
              <a:t>văn</a:t>
            </a:r>
            <a:endParaRPr lang="zh-CN" altLang="en-US" sz="6600" dirty="0">
              <a:solidFill>
                <a:srgbClr val="6D5FC4"/>
              </a:solidFill>
              <a:latin typeface="UTM Americana EB" panose="02040603050506020204" pitchFamily="18" charset="0"/>
              <a:ea typeface=".黑体-韩语" panose="02000500000000000000" pitchFamily="2" charset="-122"/>
              <a:cs typeface=".黑体-韩语" panose="02000500000000000000" pitchFamily="2" charset="-122"/>
              <a:sym typeface="+mn-lt"/>
            </a:endParaRPr>
          </a:p>
        </p:txBody>
      </p:sp>
      <p:sp>
        <p:nvSpPr>
          <p:cNvPr id="12" name="文本框 25">
            <a:extLst>
              <a:ext uri="{FF2B5EF4-FFF2-40B4-BE49-F238E27FC236}">
                <a16:creationId xmlns:a16="http://schemas.microsoft.com/office/drawing/2014/main" id="{757C2357-81CE-108E-EB6F-66AFF1B544AE}"/>
              </a:ext>
            </a:extLst>
          </p:cNvPr>
          <p:cNvSpPr txBox="1"/>
          <p:nvPr/>
        </p:nvSpPr>
        <p:spPr>
          <a:xfrm>
            <a:off x="4316123" y="540938"/>
            <a:ext cx="220206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0" b="1" dirty="0">
                <a:solidFill>
                  <a:prstClr val="black">
                    <a:lumMod val="75000"/>
                    <a:lumOff val="25000"/>
                  </a:prstClr>
                </a:solidFill>
                <a:latin typeface="UTM Arruba KT" panose="02040603050506020204" pitchFamily="18" charset="0"/>
                <a:ea typeface=".黑体-韩语" panose="02000500000000000000" pitchFamily="2" charset="-122"/>
                <a:cs typeface=".黑体-韩语" panose="02000500000000000000" pitchFamily="2" charset="-122"/>
                <a:sym typeface="+mn-lt"/>
              </a:rPr>
              <a:t>LỚP 4</a:t>
            </a:r>
            <a:endParaRPr lang="zh-CN" altLang="en-US" sz="5000" b="1" dirty="0">
              <a:solidFill>
                <a:prstClr val="black">
                  <a:lumMod val="75000"/>
                  <a:lumOff val="25000"/>
                </a:prstClr>
              </a:solidFill>
              <a:latin typeface="UTM Arruba KT" panose="02040603050506020204" pitchFamily="18" charset="0"/>
              <a:ea typeface=".黑体-韩语" panose="02000500000000000000" pitchFamily="2" charset="-122"/>
              <a:cs typeface=".黑体-韩语" panose="02000500000000000000" pitchFamily="2" charset="-122"/>
              <a:sym typeface="+mn-lt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AE7E972-5D38-34F3-1B1C-22CACBC7648A}"/>
              </a:ext>
            </a:extLst>
          </p:cNvPr>
          <p:cNvGrpSpPr/>
          <p:nvPr/>
        </p:nvGrpSpPr>
        <p:grpSpPr>
          <a:xfrm>
            <a:off x="1322689" y="2116286"/>
            <a:ext cx="8188936" cy="1862048"/>
            <a:chOff x="1376056" y="2216229"/>
            <a:chExt cx="7265898" cy="1862048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996B1B84-3BE3-37AF-B593-BADA2C0DABA5}"/>
                </a:ext>
              </a:extLst>
            </p:cNvPr>
            <p:cNvSpPr txBox="1"/>
            <p:nvPr/>
          </p:nvSpPr>
          <p:spPr>
            <a:xfrm>
              <a:off x="1376056" y="2216229"/>
              <a:ext cx="7265898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500" dirty="0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latin typeface="UTM Americana EB" panose="02040603050506020204" pitchFamily="18" charset="0"/>
                </a:rPr>
                <a:t>VIẾT THƯ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8CF58C9-59F0-2D40-D8DF-D7E9689DCA6A}"/>
                </a:ext>
              </a:extLst>
            </p:cNvPr>
            <p:cNvSpPr txBox="1"/>
            <p:nvPr/>
          </p:nvSpPr>
          <p:spPr>
            <a:xfrm>
              <a:off x="1376056" y="2216229"/>
              <a:ext cx="7265898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500" dirty="0">
                  <a:solidFill>
                    <a:srgbClr val="FB7468"/>
                  </a:solidFill>
                  <a:latin typeface="UTM Americana EB" panose="02040603050506020204" pitchFamily="18" charset="0"/>
                </a:rPr>
                <a:t>V</a:t>
              </a:r>
              <a:r>
                <a:rPr lang="en-US" sz="11500" dirty="0">
                  <a:solidFill>
                    <a:srgbClr val="AA6274"/>
                  </a:solidFill>
                  <a:latin typeface="UTM Americana EB" panose="02040603050506020204" pitchFamily="18" charset="0"/>
                </a:rPr>
                <a:t>I</a:t>
              </a:r>
              <a:r>
                <a:rPr lang="en-US" sz="11500" dirty="0">
                  <a:solidFill>
                    <a:srgbClr val="95A7E0"/>
                  </a:solidFill>
                  <a:latin typeface="UTM Americana EB" panose="02040603050506020204" pitchFamily="18" charset="0"/>
                </a:rPr>
                <a:t>Ế</a:t>
              </a:r>
              <a:r>
                <a:rPr lang="en-US" sz="11500" dirty="0">
                  <a:solidFill>
                    <a:srgbClr val="8AD6DD"/>
                  </a:solidFill>
                  <a:latin typeface="UTM Americana EB" panose="02040603050506020204" pitchFamily="18" charset="0"/>
                </a:rPr>
                <a:t>T</a:t>
              </a:r>
              <a:r>
                <a:rPr lang="en-US" sz="11500" dirty="0">
                  <a:latin typeface="UTM Americana EB" panose="02040603050506020204" pitchFamily="18" charset="0"/>
                </a:rPr>
                <a:t> </a:t>
              </a:r>
              <a:r>
                <a:rPr lang="en-US" sz="11500" dirty="0">
                  <a:solidFill>
                    <a:srgbClr val="FFDE5E"/>
                  </a:solidFill>
                  <a:latin typeface="UTM Americana EB" panose="02040603050506020204" pitchFamily="18" charset="0"/>
                </a:rPr>
                <a:t>T</a:t>
              </a:r>
              <a:r>
                <a:rPr lang="en-US" sz="11500" dirty="0">
                  <a:solidFill>
                    <a:srgbClr val="FD9D6B"/>
                  </a:solidFill>
                  <a:latin typeface="UTM Americana EB" panose="02040603050506020204" pitchFamily="18" charset="0"/>
                </a:rPr>
                <a:t>H</a:t>
              </a:r>
              <a:r>
                <a:rPr lang="en-US" sz="11500" dirty="0">
                  <a:solidFill>
                    <a:srgbClr val="A0AFDC"/>
                  </a:solidFill>
                  <a:latin typeface="UTM Americana EB" panose="02040603050506020204" pitchFamily="18" charset="0"/>
                </a:rPr>
                <a:t>Ư</a:t>
              </a:r>
              <a:r>
                <a:rPr lang="en-US" sz="11500" dirty="0">
                  <a:latin typeface="UTM Americana EB" panose="02040603050506020204" pitchFamily="18" charset="0"/>
                </a:rPr>
                <a:t> </a:t>
              </a:r>
            </a:p>
          </p:txBody>
        </p:sp>
      </p:grpSp>
      <p:sp>
        <p:nvSpPr>
          <p:cNvPr id="11" name="文本框 25">
            <a:extLst>
              <a:ext uri="{FF2B5EF4-FFF2-40B4-BE49-F238E27FC236}">
                <a16:creationId xmlns:a16="http://schemas.microsoft.com/office/drawing/2014/main" id="{675CF9E7-7701-0707-8CB1-1B3405A85863}"/>
              </a:ext>
            </a:extLst>
          </p:cNvPr>
          <p:cNvSpPr txBox="1"/>
          <p:nvPr/>
        </p:nvSpPr>
        <p:spPr>
          <a:xfrm>
            <a:off x="3610362" y="3797114"/>
            <a:ext cx="36135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UTM Arruba KT" panose="02040603050506020204" pitchFamily="18" charset="0"/>
                <a:ea typeface=".黑体-韩语" panose="02000500000000000000" pitchFamily="2" charset="-122"/>
                <a:cs typeface=".黑体-韩语" panose="02000500000000000000" pitchFamily="2" charset="-122"/>
                <a:sym typeface="+mn-lt"/>
              </a:rPr>
              <a:t>(</a:t>
            </a:r>
            <a:r>
              <a:rPr lang="en-US" altLang="zh-CN" sz="4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UTM Arruba KT" panose="02040603050506020204" pitchFamily="18" charset="0"/>
                <a:ea typeface=".黑体-韩语" panose="02000500000000000000" pitchFamily="2" charset="-122"/>
                <a:cs typeface=".黑体-韩语" panose="02000500000000000000" pitchFamily="2" charset="-122"/>
                <a:sym typeface="+mn-lt"/>
              </a:rPr>
              <a:t>Kiểm</a:t>
            </a:r>
            <a:r>
              <a:rPr lang="en-US" altLang="zh-CN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UTM Arruba KT" panose="02040603050506020204" pitchFamily="18" charset="0"/>
                <a:ea typeface=".黑体-韩语" panose="02000500000000000000" pitchFamily="2" charset="-122"/>
                <a:cs typeface=".黑体-韩语" panose="02000500000000000000" pitchFamily="2" charset="-122"/>
                <a:sym typeface="+mn-lt"/>
              </a:rPr>
              <a:t> </a:t>
            </a:r>
            <a:r>
              <a:rPr lang="en-US" altLang="zh-CN" sz="4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UTM Arruba KT" panose="02040603050506020204" pitchFamily="18" charset="0"/>
                <a:ea typeface=".黑体-韩语" panose="02000500000000000000" pitchFamily="2" charset="-122"/>
                <a:cs typeface=".黑体-韩语" panose="02000500000000000000" pitchFamily="2" charset="-122"/>
                <a:sym typeface="+mn-lt"/>
              </a:rPr>
              <a:t>tra</a:t>
            </a:r>
            <a:r>
              <a:rPr lang="en-US" altLang="zh-CN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UTM Arruba KT" panose="02040603050506020204" pitchFamily="18" charset="0"/>
                <a:ea typeface=".黑体-韩语" panose="02000500000000000000" pitchFamily="2" charset="-122"/>
                <a:cs typeface=".黑体-韩语" panose="02000500000000000000" pitchFamily="2" charset="-122"/>
                <a:sym typeface="+mn-lt"/>
              </a:rPr>
              <a:t> </a:t>
            </a:r>
            <a:r>
              <a:rPr lang="en-US" altLang="zh-CN" sz="4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UTM Arruba KT" panose="02040603050506020204" pitchFamily="18" charset="0"/>
                <a:ea typeface=".黑体-韩语" panose="02000500000000000000" pitchFamily="2" charset="-122"/>
                <a:cs typeface=".黑体-韩语" panose="02000500000000000000" pitchFamily="2" charset="-122"/>
                <a:sym typeface="+mn-lt"/>
              </a:rPr>
              <a:t>viết</a:t>
            </a:r>
            <a:r>
              <a:rPr lang="en-US" altLang="zh-CN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UTM Arruba KT" panose="02040603050506020204" pitchFamily="18" charset="0"/>
                <a:ea typeface=".黑体-韩语" panose="02000500000000000000" pitchFamily="2" charset="-122"/>
                <a:cs typeface=".黑体-韩语" panose="02000500000000000000" pitchFamily="2" charset="-122"/>
                <a:sym typeface="+mn-lt"/>
              </a:rPr>
              <a:t>)</a:t>
            </a:r>
            <a:endParaRPr lang="zh-CN" altLang="en-US" sz="4000" dirty="0">
              <a:solidFill>
                <a:prstClr val="black">
                  <a:lumMod val="75000"/>
                  <a:lumOff val="25000"/>
                </a:prstClr>
              </a:solidFill>
              <a:latin typeface="UTM Arruba KT" panose="02040603050506020204" pitchFamily="18" charset="0"/>
              <a:ea typeface=".黑体-韩语" panose="02000500000000000000" pitchFamily="2" charset="-122"/>
              <a:cs typeface=".黑体-韩语" panose="02000500000000000000" pitchFamily="2" charset="-122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6215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BF3B7332-4C0C-F31E-76A2-7D11FCEDAC4D}"/>
              </a:ext>
            </a:extLst>
          </p:cNvPr>
          <p:cNvGrpSpPr/>
          <p:nvPr/>
        </p:nvGrpSpPr>
        <p:grpSpPr>
          <a:xfrm>
            <a:off x="1050971" y="1202082"/>
            <a:ext cx="5662070" cy="3888867"/>
            <a:chOff x="855406" y="1288270"/>
            <a:chExt cx="5662070" cy="3888867"/>
          </a:xfrm>
        </p:grpSpPr>
        <p:sp>
          <p:nvSpPr>
            <p:cNvPr id="2" name="Thought Bubble: Cloud 1">
              <a:extLst>
                <a:ext uri="{FF2B5EF4-FFF2-40B4-BE49-F238E27FC236}">
                  <a16:creationId xmlns:a16="http://schemas.microsoft.com/office/drawing/2014/main" id="{261066FF-93C6-0E37-C78F-8A020667139F}"/>
                </a:ext>
              </a:extLst>
            </p:cNvPr>
            <p:cNvSpPr/>
            <p:nvPr/>
          </p:nvSpPr>
          <p:spPr>
            <a:xfrm>
              <a:off x="855406" y="1288270"/>
              <a:ext cx="5662070" cy="3888867"/>
            </a:xfrm>
            <a:prstGeom prst="cloudCallout">
              <a:avLst/>
            </a:prstGeom>
            <a:solidFill>
              <a:srgbClr val="FEDAE9"/>
            </a:solidFill>
            <a:ln w="19050"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4">
              <a:extLst>
                <a:ext uri="{FF2B5EF4-FFF2-40B4-BE49-F238E27FC236}">
                  <a16:creationId xmlns:a16="http://schemas.microsoft.com/office/drawing/2014/main" id="{40813B01-54EA-D2A0-F1E7-CFD6C70D95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1850" y="1995847"/>
              <a:ext cx="4837471" cy="25545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viết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thư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vào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/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vở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ô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ly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! Sau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đó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chia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sẻ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làm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cùng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cô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bạn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nhé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  <a:endParaRPr lang="zh-CN" altLang="en-US" sz="2400" dirty="0"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endParaRPr>
            </a:p>
          </p:txBody>
        </p:sp>
      </p:grpSp>
      <p:pic>
        <p:nvPicPr>
          <p:cNvPr id="19" name="图片 23">
            <a:extLst>
              <a:ext uri="{FF2B5EF4-FFF2-40B4-BE49-F238E27FC236}">
                <a16:creationId xmlns:a16="http://schemas.microsoft.com/office/drawing/2014/main" id="{86F0C169-596C-F67F-1525-86956153FC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1644" y="1302565"/>
            <a:ext cx="5175626" cy="5175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915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>
            <a:extLst>
              <a:ext uri="{FF2B5EF4-FFF2-40B4-BE49-F238E27FC236}">
                <a16:creationId xmlns:a16="http://schemas.microsoft.com/office/drawing/2014/main" id="{F671AC0A-1DDF-4EFB-A8FB-91914B04C7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741" y="1608517"/>
            <a:ext cx="4538818" cy="4538818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A527381C-D173-E3A7-9EEE-33D96E65C1CD}"/>
              </a:ext>
            </a:extLst>
          </p:cNvPr>
          <p:cNvGrpSpPr/>
          <p:nvPr/>
        </p:nvGrpSpPr>
        <p:grpSpPr>
          <a:xfrm>
            <a:off x="5357274" y="1861513"/>
            <a:ext cx="5815530" cy="2800768"/>
            <a:chOff x="1376055" y="2216229"/>
            <a:chExt cx="7265899" cy="1435479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5B54644-E52F-CA10-0E49-F368D11491FB}"/>
                </a:ext>
              </a:extLst>
            </p:cNvPr>
            <p:cNvSpPr txBox="1"/>
            <p:nvPr/>
          </p:nvSpPr>
          <p:spPr>
            <a:xfrm>
              <a:off x="1376056" y="2216229"/>
              <a:ext cx="7265898" cy="14354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800" dirty="0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latin typeface="UTM Americana EB" panose="02040603050506020204" pitchFamily="18" charset="0"/>
                </a:rPr>
                <a:t>CÙNG CHIA SẺ!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FE05F14-F393-D3D5-CC72-72FDDAF22FA6}"/>
                </a:ext>
              </a:extLst>
            </p:cNvPr>
            <p:cNvSpPr txBox="1"/>
            <p:nvPr/>
          </p:nvSpPr>
          <p:spPr>
            <a:xfrm>
              <a:off x="1376055" y="2216229"/>
              <a:ext cx="7265898" cy="14354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800" dirty="0">
                  <a:solidFill>
                    <a:srgbClr val="FB7468"/>
                  </a:solidFill>
                  <a:latin typeface="UTM Americana EB" panose="02040603050506020204" pitchFamily="18" charset="0"/>
                </a:rPr>
                <a:t>CÙNG </a:t>
              </a:r>
              <a:r>
                <a:rPr lang="en-US" sz="8800" dirty="0">
                  <a:solidFill>
                    <a:srgbClr val="AA6274"/>
                  </a:solidFill>
                  <a:latin typeface="UTM Americana EB" panose="02040603050506020204" pitchFamily="18" charset="0"/>
                </a:rPr>
                <a:t>CHIA </a:t>
              </a:r>
              <a:r>
                <a:rPr lang="en-US" sz="8800" dirty="0">
                  <a:solidFill>
                    <a:srgbClr val="95A7E0"/>
                  </a:solidFill>
                  <a:latin typeface="UTM Americana EB" panose="02040603050506020204" pitchFamily="18" charset="0"/>
                </a:rPr>
                <a:t>SẺ</a:t>
              </a:r>
              <a:r>
                <a:rPr lang="en-US" sz="8800" dirty="0">
                  <a:solidFill>
                    <a:srgbClr val="9AD6A7"/>
                  </a:solidFill>
                  <a:latin typeface="UTM Americana EB" panose="02040603050506020204" pitchFamily="18" charset="0"/>
                </a:rPr>
                <a:t>!</a:t>
              </a:r>
              <a:r>
                <a:rPr lang="en-US" sz="8800" dirty="0">
                  <a:latin typeface="UTM Americana EB" panose="02040603050506020204" pitchFamily="18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67134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文本框 14">
            <a:extLst>
              <a:ext uri="{FF2B5EF4-FFF2-40B4-BE49-F238E27FC236}">
                <a16:creationId xmlns:a16="http://schemas.microsoft.com/office/drawing/2014/main" id="{0C80A1D6-F642-0A3B-D27B-C1579987501D}"/>
              </a:ext>
            </a:extLst>
          </p:cNvPr>
          <p:cNvSpPr txBox="1"/>
          <p:nvPr/>
        </p:nvSpPr>
        <p:spPr>
          <a:xfrm rot="901838">
            <a:off x="6870514" y="1698445"/>
            <a:ext cx="3682622" cy="3543058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755374"/>
              </a:avLst>
            </a:prstTxWarp>
            <a:spAutoFit/>
          </a:bodyPr>
          <a:lstStyle/>
          <a:p>
            <a:r>
              <a:rPr lang="en-US" altLang="zh-CN" sz="6000" dirty="0">
                <a:solidFill>
                  <a:srgbClr val="E63E3E"/>
                </a:solidFill>
                <a:latin typeface="UTM American Sans" panose="02040603050506020204" pitchFamily="18" charset="0"/>
                <a:ea typeface="汉堡包手机字体" panose="020B0604000101010104" pitchFamily="34" charset="-122"/>
                <a:cs typeface="+mn-ea"/>
                <a:sym typeface="+mn-lt"/>
              </a:rPr>
              <a:t>DẶN DÒ</a:t>
            </a:r>
            <a:endParaRPr lang="zh-CN" altLang="en-US" sz="6000" dirty="0">
              <a:solidFill>
                <a:srgbClr val="E63E3E"/>
              </a:solidFill>
              <a:latin typeface="UTM American Sans" panose="02040603050506020204" pitchFamily="18" charset="0"/>
              <a:ea typeface="汉堡包手机字体" panose="020B0604000101010104" pitchFamily="34" charset="-122"/>
              <a:cs typeface="+mn-ea"/>
              <a:sym typeface="+mn-lt"/>
            </a:endParaRPr>
          </a:p>
        </p:txBody>
      </p:sp>
      <p:sp>
        <p:nvSpPr>
          <p:cNvPr id="45" name="文本框 20">
            <a:extLst>
              <a:ext uri="{FF2B5EF4-FFF2-40B4-BE49-F238E27FC236}">
                <a16:creationId xmlns:a16="http://schemas.microsoft.com/office/drawing/2014/main" id="{AE3ABD80-2014-F973-8D3B-9A6B09E89130}"/>
              </a:ext>
            </a:extLst>
          </p:cNvPr>
          <p:cNvSpPr txBox="1"/>
          <p:nvPr/>
        </p:nvSpPr>
        <p:spPr>
          <a:xfrm>
            <a:off x="897867" y="1979531"/>
            <a:ext cx="6220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zh-CN" sz="3600" dirty="0">
                <a:solidFill>
                  <a:srgbClr val="000000">
                    <a:lumMod val="85000"/>
                    <a:lumOff val="15000"/>
                  </a:srgbClr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- </a:t>
            </a:r>
            <a:r>
              <a:rPr lang="en-US" altLang="zh-CN" sz="3600" dirty="0" err="1">
                <a:solidFill>
                  <a:srgbClr val="000000">
                    <a:lumMod val="85000"/>
                    <a:lumOff val="15000"/>
                  </a:srgbClr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Ôn</a:t>
            </a:r>
            <a:r>
              <a:rPr lang="en-US" altLang="zh-CN" sz="3600" dirty="0">
                <a:solidFill>
                  <a:srgbClr val="000000">
                    <a:lumMod val="85000"/>
                    <a:lumOff val="15000"/>
                  </a:srgbClr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000000">
                    <a:lumMod val="85000"/>
                    <a:lumOff val="15000"/>
                  </a:srgbClr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lại</a:t>
            </a:r>
            <a:r>
              <a:rPr lang="en-US" altLang="zh-CN" sz="3600" dirty="0">
                <a:solidFill>
                  <a:srgbClr val="000000">
                    <a:lumMod val="85000"/>
                    <a:lumOff val="15000"/>
                  </a:srgbClr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000000">
                    <a:lumMod val="85000"/>
                    <a:lumOff val="15000"/>
                  </a:srgbClr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cấu</a:t>
            </a:r>
            <a:r>
              <a:rPr lang="en-US" altLang="zh-CN" sz="3600" dirty="0">
                <a:solidFill>
                  <a:srgbClr val="000000">
                    <a:lumMod val="85000"/>
                    <a:lumOff val="15000"/>
                  </a:srgbClr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000000">
                    <a:lumMod val="85000"/>
                    <a:lumOff val="15000"/>
                  </a:srgbClr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trúc</a:t>
            </a:r>
            <a:r>
              <a:rPr lang="en-US" altLang="zh-CN" sz="3600" dirty="0">
                <a:solidFill>
                  <a:srgbClr val="000000">
                    <a:lumMod val="85000"/>
                    <a:lumOff val="15000"/>
                  </a:srgbClr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000000">
                    <a:lumMod val="85000"/>
                    <a:lumOff val="15000"/>
                  </a:srgbClr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một</a:t>
            </a:r>
            <a:r>
              <a:rPr lang="en-US" altLang="zh-CN" sz="3600" dirty="0">
                <a:solidFill>
                  <a:srgbClr val="000000">
                    <a:lumMod val="85000"/>
                    <a:lumOff val="15000"/>
                  </a:srgbClr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000000">
                    <a:lumMod val="85000"/>
                    <a:lumOff val="15000"/>
                  </a:srgbClr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bức</a:t>
            </a:r>
            <a:r>
              <a:rPr lang="en-US" altLang="zh-CN" sz="3600" dirty="0">
                <a:solidFill>
                  <a:srgbClr val="000000">
                    <a:lumMod val="85000"/>
                    <a:lumOff val="15000"/>
                  </a:srgbClr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000000">
                    <a:lumMod val="85000"/>
                    <a:lumOff val="15000"/>
                  </a:srgbClr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thư</a:t>
            </a:r>
            <a:r>
              <a:rPr lang="en-US" altLang="zh-CN" sz="3600" dirty="0">
                <a:solidFill>
                  <a:srgbClr val="000000">
                    <a:lumMod val="85000"/>
                    <a:lumOff val="15000"/>
                  </a:srgbClr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.</a:t>
            </a:r>
            <a:endParaRPr lang="zh-CN" altLang="en-US" sz="3600" dirty="0">
              <a:solidFill>
                <a:srgbClr val="000000">
                  <a:lumMod val="85000"/>
                  <a:lumOff val="15000"/>
                </a:srgbClr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Arial" panose="020B0604020202020204" pitchFamily="34" charset="0"/>
              <a:ea typeface="汉堡包手机字体" panose="020B0604000101010104" pitchFamily="34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46" name="文本框 20">
            <a:extLst>
              <a:ext uri="{FF2B5EF4-FFF2-40B4-BE49-F238E27FC236}">
                <a16:creationId xmlns:a16="http://schemas.microsoft.com/office/drawing/2014/main" id="{490ECB98-06D6-7C9E-A6FA-BAE9A5FC95C6}"/>
              </a:ext>
            </a:extLst>
          </p:cNvPr>
          <p:cNvSpPr txBox="1"/>
          <p:nvPr/>
        </p:nvSpPr>
        <p:spPr>
          <a:xfrm>
            <a:off x="897867" y="2625862"/>
            <a:ext cx="467702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en-US" altLang="zh-CN" sz="3600" dirty="0">
                <a:solidFill>
                  <a:srgbClr val="000000">
                    <a:lumMod val="85000"/>
                    <a:lumOff val="15000"/>
                  </a:srgbClr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- </a:t>
            </a:r>
            <a:r>
              <a:rPr lang="en-US" altLang="zh-CN" sz="3600" dirty="0" err="1">
                <a:solidFill>
                  <a:srgbClr val="000000">
                    <a:lumMod val="85000"/>
                    <a:lumOff val="15000"/>
                  </a:srgbClr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Chuẩn</a:t>
            </a:r>
            <a:r>
              <a:rPr lang="en-US" altLang="zh-CN" sz="3600" dirty="0">
                <a:solidFill>
                  <a:srgbClr val="000000">
                    <a:lumMod val="85000"/>
                    <a:lumOff val="15000"/>
                  </a:srgbClr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000000">
                    <a:lumMod val="85000"/>
                    <a:lumOff val="15000"/>
                  </a:srgbClr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bị</a:t>
            </a:r>
            <a:r>
              <a:rPr lang="en-US" altLang="zh-CN" sz="3600" dirty="0">
                <a:solidFill>
                  <a:srgbClr val="000000">
                    <a:lumMod val="85000"/>
                    <a:lumOff val="15000"/>
                  </a:srgbClr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000000">
                    <a:lumMod val="85000"/>
                    <a:lumOff val="15000"/>
                  </a:srgbClr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tiết</a:t>
            </a:r>
            <a:r>
              <a:rPr lang="en-US" altLang="zh-CN" sz="3600" dirty="0">
                <a:solidFill>
                  <a:srgbClr val="000000">
                    <a:lumMod val="85000"/>
                    <a:lumOff val="15000"/>
                  </a:srgbClr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000000">
                    <a:lumMod val="85000"/>
                    <a:lumOff val="15000"/>
                  </a:srgbClr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sau</a:t>
            </a:r>
            <a:r>
              <a:rPr lang="en-US" altLang="zh-CN" sz="3600" dirty="0">
                <a:solidFill>
                  <a:srgbClr val="000000">
                    <a:lumMod val="85000"/>
                    <a:lumOff val="15000"/>
                  </a:srgbClr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: “</a:t>
            </a:r>
            <a:r>
              <a:rPr lang="en-US" altLang="zh-CN" sz="3600" dirty="0" err="1">
                <a:solidFill>
                  <a:srgbClr val="000000">
                    <a:lumMod val="85000"/>
                    <a:lumOff val="15000"/>
                  </a:srgbClr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Đoạn</a:t>
            </a:r>
            <a:r>
              <a:rPr lang="en-US" altLang="zh-CN" sz="3600" dirty="0">
                <a:solidFill>
                  <a:srgbClr val="000000">
                    <a:lumMod val="85000"/>
                    <a:lumOff val="15000"/>
                  </a:srgbClr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000000">
                    <a:lumMod val="85000"/>
                    <a:lumOff val="15000"/>
                  </a:srgbClr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văn</a:t>
            </a:r>
            <a:r>
              <a:rPr lang="en-US" altLang="zh-CN" sz="3600" dirty="0">
                <a:solidFill>
                  <a:srgbClr val="000000">
                    <a:lumMod val="85000"/>
                    <a:lumOff val="15000"/>
                  </a:srgbClr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000000">
                    <a:lumMod val="85000"/>
                    <a:lumOff val="15000"/>
                  </a:srgbClr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trong</a:t>
            </a:r>
            <a:r>
              <a:rPr lang="en-US" altLang="zh-CN" sz="3600" dirty="0">
                <a:solidFill>
                  <a:srgbClr val="000000">
                    <a:lumMod val="85000"/>
                    <a:lumOff val="15000"/>
                  </a:srgbClr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000000">
                    <a:lumMod val="85000"/>
                    <a:lumOff val="15000"/>
                  </a:srgbClr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bài</a:t>
            </a:r>
            <a:r>
              <a:rPr lang="en-US" altLang="zh-CN" sz="3600" dirty="0">
                <a:solidFill>
                  <a:srgbClr val="000000">
                    <a:lumMod val="85000"/>
                    <a:lumOff val="15000"/>
                  </a:srgbClr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000000">
                    <a:lumMod val="85000"/>
                    <a:lumOff val="15000"/>
                  </a:srgbClr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văn</a:t>
            </a:r>
            <a:r>
              <a:rPr lang="en-US" altLang="zh-CN" sz="3600" dirty="0">
                <a:solidFill>
                  <a:srgbClr val="000000">
                    <a:lumMod val="85000"/>
                    <a:lumOff val="15000"/>
                  </a:srgbClr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000000">
                    <a:lumMod val="85000"/>
                    <a:lumOff val="15000"/>
                  </a:srgbClr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kể</a:t>
            </a:r>
            <a:r>
              <a:rPr lang="en-US" altLang="zh-CN" sz="3600" dirty="0">
                <a:solidFill>
                  <a:srgbClr val="000000">
                    <a:lumMod val="85000"/>
                    <a:lumOff val="15000"/>
                  </a:srgbClr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000000">
                    <a:lumMod val="85000"/>
                    <a:lumOff val="15000"/>
                  </a:srgbClr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chuyện</a:t>
            </a:r>
            <a:r>
              <a:rPr lang="en-US" altLang="zh-CN" sz="3600" dirty="0">
                <a:solidFill>
                  <a:srgbClr val="000000">
                    <a:lumMod val="85000"/>
                    <a:lumOff val="15000"/>
                  </a:srgbClr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”.</a:t>
            </a:r>
          </a:p>
          <a:p>
            <a:pPr algn="just">
              <a:defRPr/>
            </a:pPr>
            <a:endParaRPr lang="zh-CN" altLang="en-US" sz="3600" dirty="0">
              <a:solidFill>
                <a:srgbClr val="000000">
                  <a:lumMod val="85000"/>
                  <a:lumOff val="15000"/>
                </a:srgbClr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Arial" panose="020B0604020202020204" pitchFamily="34" charset="0"/>
              <a:ea typeface="汉堡包手机字体" panose="020B0604000101010104" pitchFamily="34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205288B-8131-D6F4-60B1-028EADBEA0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8260" y="2135231"/>
            <a:ext cx="3987130" cy="3987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332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build="p"/>
      <p:bldP spid="46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41EA5747-725F-EB6B-53B7-79DF0789B81A}"/>
              </a:ext>
            </a:extLst>
          </p:cNvPr>
          <p:cNvGrpSpPr/>
          <p:nvPr/>
        </p:nvGrpSpPr>
        <p:grpSpPr>
          <a:xfrm>
            <a:off x="1165374" y="1453284"/>
            <a:ext cx="8188936" cy="2554546"/>
            <a:chOff x="1376056" y="2216228"/>
            <a:chExt cx="7265898" cy="255454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9B491EE-DA07-DE06-2C28-6521DA19F4B5}"/>
                </a:ext>
              </a:extLst>
            </p:cNvPr>
            <p:cNvSpPr txBox="1"/>
            <p:nvPr/>
          </p:nvSpPr>
          <p:spPr>
            <a:xfrm>
              <a:off x="1376056" y="2216229"/>
              <a:ext cx="7265898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0" dirty="0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latin typeface="UTM Americana EB" panose="02040603050506020204" pitchFamily="18" charset="0"/>
                </a:rPr>
                <a:t>CHÚC CÁC EM HỌC TỐT!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A9F797A-78A1-D223-2FDC-56ED35D4A536}"/>
                </a:ext>
              </a:extLst>
            </p:cNvPr>
            <p:cNvSpPr txBox="1"/>
            <p:nvPr/>
          </p:nvSpPr>
          <p:spPr>
            <a:xfrm>
              <a:off x="1376056" y="2216228"/>
              <a:ext cx="7265898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0" dirty="0">
                  <a:solidFill>
                    <a:srgbClr val="FB7468"/>
                  </a:solidFill>
                  <a:latin typeface="UTM Americana EB" panose="02040603050506020204" pitchFamily="18" charset="0"/>
                </a:rPr>
                <a:t>CHÚC </a:t>
              </a:r>
              <a:r>
                <a:rPr lang="en-US" sz="8000" dirty="0">
                  <a:solidFill>
                    <a:srgbClr val="AA6274"/>
                  </a:solidFill>
                  <a:latin typeface="UTM Americana EB" panose="02040603050506020204" pitchFamily="18" charset="0"/>
                </a:rPr>
                <a:t>CÁC </a:t>
              </a:r>
              <a:r>
                <a:rPr lang="en-US" sz="8000" dirty="0">
                  <a:solidFill>
                    <a:srgbClr val="95A7E0"/>
                  </a:solidFill>
                  <a:latin typeface="UTM Americana EB" panose="02040603050506020204" pitchFamily="18" charset="0"/>
                </a:rPr>
                <a:t>EM</a:t>
              </a:r>
              <a:r>
                <a:rPr lang="en-US" sz="8000" dirty="0">
                  <a:latin typeface="UTM Americana EB" panose="02040603050506020204" pitchFamily="18" charset="0"/>
                </a:rPr>
                <a:t> </a:t>
              </a:r>
              <a:r>
                <a:rPr lang="en-US" sz="8000" dirty="0">
                  <a:solidFill>
                    <a:srgbClr val="FFDE5E"/>
                  </a:solidFill>
                  <a:latin typeface="UTM Americana EB" panose="02040603050506020204" pitchFamily="18" charset="0"/>
                </a:rPr>
                <a:t>HỌC </a:t>
              </a:r>
              <a:r>
                <a:rPr lang="en-US" sz="8000" dirty="0">
                  <a:solidFill>
                    <a:srgbClr val="FD9D6B"/>
                  </a:solidFill>
                  <a:latin typeface="UTM Americana EB" panose="02040603050506020204" pitchFamily="18" charset="0"/>
                </a:rPr>
                <a:t>TỐT</a:t>
              </a:r>
              <a:r>
                <a:rPr lang="en-US" sz="8000" dirty="0">
                  <a:solidFill>
                    <a:srgbClr val="9AD6A7"/>
                  </a:solidFill>
                  <a:latin typeface="UTM Americana EB" panose="02040603050506020204" pitchFamily="18" charset="0"/>
                </a:rPr>
                <a:t>!</a:t>
              </a:r>
              <a:r>
                <a:rPr lang="en-US" sz="8000" dirty="0">
                  <a:latin typeface="UTM Americana EB" panose="02040603050506020204" pitchFamily="18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40177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531846" y="429208"/>
            <a:ext cx="10201264" cy="5744875"/>
            <a:chOff x="1317579" y="1054101"/>
            <a:chExt cx="10150427" cy="4660900"/>
          </a:xfrm>
        </p:grpSpPr>
        <p:sp>
          <p:nvSpPr>
            <p:cNvPr id="6" name="矩形: 圆角 5"/>
            <p:cNvSpPr/>
            <p:nvPr/>
          </p:nvSpPr>
          <p:spPr>
            <a:xfrm>
              <a:off x="1317579" y="1130301"/>
              <a:ext cx="10058400" cy="4584700"/>
            </a:xfrm>
            <a:prstGeom prst="roundRect">
              <a:avLst>
                <a:gd name="adj" fmla="val 5864"/>
              </a:avLst>
            </a:prstGeom>
            <a:solidFill>
              <a:srgbClr val="CFD1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57号-萌趣兔兔" panose="00000500000000000000" pitchFamily="2" charset="-122"/>
                <a:ea typeface="字魂157号-萌趣兔兔" panose="00000500000000000000" pitchFamily="2" charset="-122"/>
                <a:cs typeface="+mn-cs"/>
                <a:sym typeface="字魂157号-萌趣兔兔" panose="00000500000000000000" pitchFamily="2" charset="-122"/>
              </a:endParaRPr>
            </a:p>
          </p:txBody>
        </p:sp>
        <p:sp>
          <p:nvSpPr>
            <p:cNvPr id="7" name="矩形: 圆角 6"/>
            <p:cNvSpPr/>
            <p:nvPr/>
          </p:nvSpPr>
          <p:spPr>
            <a:xfrm>
              <a:off x="1409606" y="1054101"/>
              <a:ext cx="10058400" cy="4584700"/>
            </a:xfrm>
            <a:prstGeom prst="roundRect">
              <a:avLst>
                <a:gd name="adj" fmla="val 586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57号-萌趣兔兔" panose="00000500000000000000" pitchFamily="2" charset="-122"/>
                <a:ea typeface="字魂157号-萌趣兔兔" panose="00000500000000000000" pitchFamily="2" charset="-122"/>
                <a:cs typeface="+mn-cs"/>
                <a:sym typeface="字魂157号-萌趣兔兔" panose="00000500000000000000" pitchFamily="2" charset="-122"/>
              </a:endParaRPr>
            </a:p>
          </p:txBody>
        </p:sp>
      </p:grpSp>
      <p:sp>
        <p:nvSpPr>
          <p:cNvPr id="8" name="矩形: 圆角 7"/>
          <p:cNvSpPr/>
          <p:nvPr/>
        </p:nvSpPr>
        <p:spPr>
          <a:xfrm>
            <a:off x="783771" y="683917"/>
            <a:ext cx="9757230" cy="5232399"/>
          </a:xfrm>
          <a:prstGeom prst="roundRect">
            <a:avLst>
              <a:gd name="adj" fmla="val 5864"/>
            </a:avLst>
          </a:prstGeom>
          <a:noFill/>
          <a:ln w="1905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57号-萌趣兔兔" panose="00000500000000000000" pitchFamily="2" charset="-122"/>
              <a:ea typeface="字魂157号-萌趣兔兔" panose="00000500000000000000" pitchFamily="2" charset="-122"/>
              <a:cs typeface="+mn-cs"/>
              <a:sym typeface="字魂157号-萌趣兔兔" panose="00000500000000000000" pitchFamily="2" charset="-122"/>
            </a:endParaRPr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C3B9F505-3D6C-40CD-B16E-1AAD2D9EEE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22113" y="3567053"/>
            <a:ext cx="3509526" cy="3440227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D97CC862-A9A8-0607-30FE-20594CB180B3}"/>
              </a:ext>
            </a:extLst>
          </p:cNvPr>
          <p:cNvGrpSpPr/>
          <p:nvPr/>
        </p:nvGrpSpPr>
        <p:grpSpPr>
          <a:xfrm>
            <a:off x="858097" y="172377"/>
            <a:ext cx="5044178" cy="5044178"/>
            <a:chOff x="423459" y="125825"/>
            <a:chExt cx="5044178" cy="5044178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D17D67D6-5B7A-4DF0-B11E-E75FE59903E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3459" y="125825"/>
              <a:ext cx="5044178" cy="5044178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4F8A900-5AE6-28DF-E0AC-755EAF1D22B9}"/>
                </a:ext>
              </a:extLst>
            </p:cNvPr>
            <p:cNvSpPr txBox="1"/>
            <p:nvPr/>
          </p:nvSpPr>
          <p:spPr>
            <a:xfrm>
              <a:off x="1199060" y="1857812"/>
              <a:ext cx="3619524" cy="16312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vi-VN" sz="2000" b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 </a:t>
              </a:r>
              <a:r>
                <a:rPr lang="nl-NL" sz="2000" b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Viết được một lá thư thăm hỏi, chúc mừng hoặc chia buồn đúng thể thức (đủ ba phần: đầu thư, phần chính, phần cuối thư).</a:t>
              </a:r>
              <a:endParaRPr lang="en-US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16" name="文本框 22">
            <a:extLst>
              <a:ext uri="{FF2B5EF4-FFF2-40B4-BE49-F238E27FC236}">
                <a16:creationId xmlns:a16="http://schemas.microsoft.com/office/drawing/2014/main" id="{CB83E890-6026-54EB-8A23-904F751B5FD2}"/>
              </a:ext>
            </a:extLst>
          </p:cNvPr>
          <p:cNvSpPr txBox="1"/>
          <p:nvPr/>
        </p:nvSpPr>
        <p:spPr>
          <a:xfrm>
            <a:off x="3522748" y="701681"/>
            <a:ext cx="46104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altLang="zh-CN" sz="4000" dirty="0">
                <a:solidFill>
                  <a:srgbClr val="9E90E1"/>
                </a:solidFill>
                <a:latin typeface="UTM Americana EB" panose="02040603050506020204" pitchFamily="18" charset="0"/>
                <a:ea typeface=".黑体-韩语" panose="02000500000000000000" pitchFamily="2" charset="-122"/>
                <a:cs typeface=".黑体-韩语" panose="02000500000000000000" pitchFamily="2" charset="-122"/>
                <a:sym typeface="+mn-lt"/>
              </a:rPr>
              <a:t>Yêu cầu cần đạt</a:t>
            </a:r>
            <a:endParaRPr lang="zh-CN" altLang="en-US" sz="4000" dirty="0">
              <a:solidFill>
                <a:srgbClr val="9E90E1"/>
              </a:solidFill>
              <a:latin typeface="UTM Americana EB" panose="02040603050506020204" pitchFamily="18" charset="0"/>
              <a:ea typeface=".黑体-韩语" panose="02000500000000000000" pitchFamily="2" charset="-122"/>
              <a:cs typeface=".黑体-韩语" panose="02000500000000000000" pitchFamily="2" charset="-122"/>
              <a:sym typeface="+mn-lt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64E009B-CD28-A724-1CB0-CDAE5D09A087}"/>
              </a:ext>
            </a:extLst>
          </p:cNvPr>
          <p:cNvGrpSpPr/>
          <p:nvPr/>
        </p:nvGrpSpPr>
        <p:grpSpPr>
          <a:xfrm>
            <a:off x="5895235" y="535018"/>
            <a:ext cx="3862983" cy="3862983"/>
            <a:chOff x="5895235" y="535018"/>
            <a:chExt cx="3862983" cy="3862983"/>
          </a:xfrm>
        </p:grpSpPr>
        <p:pic>
          <p:nvPicPr>
            <p:cNvPr id="31" name="图片 30">
              <a:extLst>
                <a:ext uri="{FF2B5EF4-FFF2-40B4-BE49-F238E27FC236}">
                  <a16:creationId xmlns:a16="http://schemas.microsoft.com/office/drawing/2014/main" id="{23C73991-A50E-47B8-9869-87D598D2721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95235" y="535018"/>
              <a:ext cx="3862983" cy="3862983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878F0A4-56DE-1C16-1799-1D6F50C2177A}"/>
                </a:ext>
              </a:extLst>
            </p:cNvPr>
            <p:cNvSpPr txBox="1"/>
            <p:nvPr/>
          </p:nvSpPr>
          <p:spPr>
            <a:xfrm>
              <a:off x="6428820" y="1995665"/>
              <a:ext cx="2669330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nl-NL" sz="2000" b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Rèn kĩ năng viết văn, trình bày đúng hình thức một lá thư</a:t>
              </a:r>
              <a:endParaRPr lang="en-US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C726F8E-FE7A-84BE-BC36-73835C51D9DE}"/>
              </a:ext>
            </a:extLst>
          </p:cNvPr>
          <p:cNvGrpSpPr/>
          <p:nvPr/>
        </p:nvGrpSpPr>
        <p:grpSpPr>
          <a:xfrm>
            <a:off x="1351415" y="2875032"/>
            <a:ext cx="3883752" cy="4031784"/>
            <a:chOff x="1628218" y="3057310"/>
            <a:chExt cx="3740802" cy="3740802"/>
          </a:xfrm>
        </p:grpSpPr>
        <p:pic>
          <p:nvPicPr>
            <p:cNvPr id="32" name="图片 31">
              <a:extLst>
                <a:ext uri="{FF2B5EF4-FFF2-40B4-BE49-F238E27FC236}">
                  <a16:creationId xmlns:a16="http://schemas.microsoft.com/office/drawing/2014/main" id="{F7A9C9B1-D84D-4968-82CF-7232DC6CF5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28218" y="3057310"/>
              <a:ext cx="3740802" cy="3740802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01B923D-F675-CB37-A7E1-DACE22452D9D}"/>
                </a:ext>
              </a:extLst>
            </p:cNvPr>
            <p:cNvSpPr txBox="1"/>
            <p:nvPr/>
          </p:nvSpPr>
          <p:spPr>
            <a:xfrm>
              <a:off x="2462327" y="4573768"/>
              <a:ext cx="2109963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nl-NL" sz="2000" b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Tích cực, </a:t>
              </a:r>
              <a:endParaRPr lang="vi-VN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nl-NL" sz="2000" b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tự giác học bài</a:t>
              </a:r>
              <a:endParaRPr lang="en-US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6F320C1-59D2-8CF3-B2C1-AC8646E919D7}"/>
              </a:ext>
            </a:extLst>
          </p:cNvPr>
          <p:cNvGrpSpPr/>
          <p:nvPr/>
        </p:nvGrpSpPr>
        <p:grpSpPr>
          <a:xfrm>
            <a:off x="5971172" y="2875032"/>
            <a:ext cx="3740802" cy="3740802"/>
            <a:chOff x="5971172" y="2875032"/>
            <a:chExt cx="3740802" cy="3740802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67A400D8-AFC6-5EC7-08A6-8D1A5FA1DB97}"/>
                </a:ext>
              </a:extLst>
            </p:cNvPr>
            <p:cNvGrpSpPr/>
            <p:nvPr/>
          </p:nvGrpSpPr>
          <p:grpSpPr>
            <a:xfrm>
              <a:off x="5971172" y="2875032"/>
              <a:ext cx="3740802" cy="3740802"/>
              <a:chOff x="1628218" y="3057310"/>
              <a:chExt cx="3740802" cy="3740802"/>
            </a:xfrm>
          </p:grpSpPr>
          <p:pic>
            <p:nvPicPr>
              <p:cNvPr id="25" name="图片 31">
                <a:extLst>
                  <a:ext uri="{FF2B5EF4-FFF2-40B4-BE49-F238E27FC236}">
                    <a16:creationId xmlns:a16="http://schemas.microsoft.com/office/drawing/2014/main" id="{CB3EFB80-9AF4-BC84-9623-29228391CA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28218" y="3057310"/>
                <a:ext cx="3740802" cy="3740802"/>
              </a:xfrm>
              <a:prstGeom prst="rect">
                <a:avLst/>
              </a:prstGeom>
            </p:spPr>
          </p:pic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0BA0E25-166C-13A6-AAF4-492DEAF45323}"/>
                  </a:ext>
                </a:extLst>
              </p:cNvPr>
              <p:cNvSpPr txBox="1"/>
              <p:nvPr/>
            </p:nvSpPr>
            <p:spPr>
              <a:xfrm>
                <a:off x="2462327" y="4573768"/>
                <a:ext cx="210996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ctr">
                  <a:spcBef>
                    <a:spcPts val="0"/>
                  </a:spcBef>
                  <a:spcAft>
                    <a:spcPts val="0"/>
                  </a:spcAft>
                </a:pPr>
                <a:endParaRPr lang="en-US" b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652774A-9DAE-5B8F-76DC-95086ED594B5}"/>
                </a:ext>
              </a:extLst>
            </p:cNvPr>
            <p:cNvSpPr txBox="1"/>
            <p:nvPr/>
          </p:nvSpPr>
          <p:spPr>
            <a:xfrm>
              <a:off x="6268895" y="4337107"/>
              <a:ext cx="3182733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nl-NL" sz="20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NL giải quyết vấn đề và sáng tạo, NL ngôn ngữ.</a:t>
              </a:r>
              <a:endParaRPr lang="en-US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1458889" y="890002"/>
            <a:ext cx="9274221" cy="5232399"/>
            <a:chOff x="1317579" y="1054101"/>
            <a:chExt cx="10150427" cy="4660900"/>
          </a:xfrm>
        </p:grpSpPr>
        <p:sp>
          <p:nvSpPr>
            <p:cNvPr id="6" name="矩形: 圆角 5"/>
            <p:cNvSpPr/>
            <p:nvPr/>
          </p:nvSpPr>
          <p:spPr>
            <a:xfrm>
              <a:off x="1317579" y="1130301"/>
              <a:ext cx="10058400" cy="4584700"/>
            </a:xfrm>
            <a:prstGeom prst="roundRect">
              <a:avLst>
                <a:gd name="adj" fmla="val 5864"/>
              </a:avLst>
            </a:prstGeom>
            <a:solidFill>
              <a:srgbClr val="CFD1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57号-萌趣兔兔" panose="00000500000000000000" pitchFamily="2" charset="-122"/>
                <a:ea typeface="字魂157号-萌趣兔兔" panose="00000500000000000000" pitchFamily="2" charset="-122"/>
                <a:cs typeface="+mn-cs"/>
                <a:sym typeface="字魂157号-萌趣兔兔" panose="00000500000000000000" pitchFamily="2" charset="-122"/>
              </a:endParaRPr>
            </a:p>
          </p:txBody>
        </p:sp>
        <p:sp>
          <p:nvSpPr>
            <p:cNvPr id="7" name="矩形: 圆角 6"/>
            <p:cNvSpPr/>
            <p:nvPr/>
          </p:nvSpPr>
          <p:spPr>
            <a:xfrm>
              <a:off x="1409606" y="1054101"/>
              <a:ext cx="10058400" cy="4584700"/>
            </a:xfrm>
            <a:prstGeom prst="roundRect">
              <a:avLst>
                <a:gd name="adj" fmla="val 586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57号-萌趣兔兔" panose="00000500000000000000" pitchFamily="2" charset="-122"/>
                <a:ea typeface="字魂157号-萌趣兔兔" panose="00000500000000000000" pitchFamily="2" charset="-122"/>
                <a:cs typeface="+mn-cs"/>
                <a:sym typeface="字魂157号-萌趣兔兔" panose="00000500000000000000" pitchFamily="2" charset="-122"/>
              </a:endParaRPr>
            </a:p>
          </p:txBody>
        </p:sp>
      </p:grpSp>
      <p:sp>
        <p:nvSpPr>
          <p:cNvPr id="8" name="矩形: 圆角 7"/>
          <p:cNvSpPr/>
          <p:nvPr/>
        </p:nvSpPr>
        <p:spPr>
          <a:xfrm>
            <a:off x="1712027" y="1096088"/>
            <a:ext cx="8828974" cy="4820228"/>
          </a:xfrm>
          <a:prstGeom prst="roundRect">
            <a:avLst>
              <a:gd name="adj" fmla="val 5864"/>
            </a:avLst>
          </a:prstGeom>
          <a:noFill/>
          <a:ln w="1905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57号-萌趣兔兔" panose="00000500000000000000" pitchFamily="2" charset="-122"/>
              <a:ea typeface="字魂157号-萌趣兔兔" panose="00000500000000000000" pitchFamily="2" charset="-122"/>
              <a:cs typeface="+mn-cs"/>
              <a:sym typeface="字魂157号-萌趣兔兔" panose="00000500000000000000" pitchFamily="2" charset="-122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1540129C-34EB-4361-BEB5-2FDD0BF1F7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180" y="4392275"/>
            <a:ext cx="4267487" cy="245124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9B07CEF0-E085-4F39-A120-21310EE984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7944" y="1876598"/>
            <a:ext cx="2035000" cy="2035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74EB6A27-6D63-98AD-1F80-BBA033D3AD04}"/>
              </a:ext>
            </a:extLst>
          </p:cNvPr>
          <p:cNvGrpSpPr/>
          <p:nvPr/>
        </p:nvGrpSpPr>
        <p:grpSpPr>
          <a:xfrm>
            <a:off x="3801419" y="1613118"/>
            <a:ext cx="5142952" cy="3631763"/>
            <a:chOff x="1332437" y="2216229"/>
            <a:chExt cx="4563250" cy="363176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6BC894F-CF86-209B-F9EF-4720E411510E}"/>
                </a:ext>
              </a:extLst>
            </p:cNvPr>
            <p:cNvSpPr txBox="1"/>
            <p:nvPr/>
          </p:nvSpPr>
          <p:spPr>
            <a:xfrm>
              <a:off x="1376056" y="2216229"/>
              <a:ext cx="4476011" cy="36317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11500" dirty="0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latin typeface="UTM Americana EB" panose="02040603050506020204" pitchFamily="18" charset="0"/>
                </a:rPr>
                <a:t>KHỞI ĐỘNG</a:t>
              </a:r>
              <a:endParaRPr lang="en-US" sz="11500" dirty="0">
                <a:ln w="1778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UTM Americana EB" panose="02040603050506020204" pitchFamily="18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15902E2-722E-57C8-8786-4281A6630F9F}"/>
                </a:ext>
              </a:extLst>
            </p:cNvPr>
            <p:cNvSpPr txBox="1"/>
            <p:nvPr/>
          </p:nvSpPr>
          <p:spPr>
            <a:xfrm>
              <a:off x="1332437" y="2216229"/>
              <a:ext cx="4563250" cy="36317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11500" dirty="0">
                  <a:solidFill>
                    <a:srgbClr val="FB7468"/>
                  </a:solidFill>
                  <a:latin typeface="UTM Americana EB" panose="02040603050506020204" pitchFamily="18" charset="0"/>
                </a:rPr>
                <a:t>K</a:t>
              </a:r>
              <a:r>
                <a:rPr lang="vi-VN" sz="11500" dirty="0">
                  <a:solidFill>
                    <a:srgbClr val="AA6274"/>
                  </a:solidFill>
                  <a:latin typeface="UTM Americana EB" panose="02040603050506020204" pitchFamily="18" charset="0"/>
                </a:rPr>
                <a:t>H</a:t>
              </a:r>
              <a:r>
                <a:rPr lang="vi-VN" sz="11500" dirty="0">
                  <a:solidFill>
                    <a:srgbClr val="95A7E0"/>
                  </a:solidFill>
                  <a:latin typeface="UTM Americana EB" panose="02040603050506020204" pitchFamily="18" charset="0"/>
                </a:rPr>
                <a:t>Ở</a:t>
              </a:r>
              <a:r>
                <a:rPr lang="vi-VN" sz="11500" dirty="0">
                  <a:solidFill>
                    <a:srgbClr val="8AD6DD"/>
                  </a:solidFill>
                  <a:latin typeface="UTM Americana EB" panose="02040603050506020204" pitchFamily="18" charset="0"/>
                </a:rPr>
                <a:t>I</a:t>
              </a:r>
              <a:r>
                <a:rPr lang="en-US" sz="11500" dirty="0">
                  <a:latin typeface="UTM Americana EB" panose="02040603050506020204" pitchFamily="18" charset="0"/>
                </a:rPr>
                <a:t> </a:t>
              </a:r>
              <a:r>
                <a:rPr lang="vi-VN" sz="11500" dirty="0">
                  <a:solidFill>
                    <a:srgbClr val="FFDE5E"/>
                  </a:solidFill>
                  <a:latin typeface="UTM Americana EB" panose="02040603050506020204" pitchFamily="18" charset="0"/>
                </a:rPr>
                <a:t>Đ</a:t>
              </a:r>
              <a:r>
                <a:rPr lang="vi-VN" sz="11500" dirty="0">
                  <a:solidFill>
                    <a:srgbClr val="FD9D6B"/>
                  </a:solidFill>
                  <a:latin typeface="UTM Americana EB" panose="02040603050506020204" pitchFamily="18" charset="0"/>
                </a:rPr>
                <a:t>Ộ</a:t>
              </a:r>
              <a:r>
                <a:rPr lang="vi-VN" sz="11500" dirty="0">
                  <a:solidFill>
                    <a:srgbClr val="A0AFDC"/>
                  </a:solidFill>
                  <a:latin typeface="UTM Americana EB" panose="02040603050506020204" pitchFamily="18" charset="0"/>
                </a:rPr>
                <a:t>N</a:t>
              </a:r>
              <a:r>
                <a:rPr lang="vi-VN" sz="11500" dirty="0">
                  <a:solidFill>
                    <a:srgbClr val="FF6E8E"/>
                  </a:solidFill>
                  <a:latin typeface="UTM Americana EB" panose="02040603050506020204" pitchFamily="18" charset="0"/>
                </a:rPr>
                <a:t>G</a:t>
              </a:r>
              <a:r>
                <a:rPr lang="en-US" sz="11500" dirty="0">
                  <a:latin typeface="UTM Americana EB" panose="02040603050506020204" pitchFamily="18" charset="0"/>
                </a:rPr>
                <a:t> 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4D46A4F-53BD-6F61-42DC-1A50DBB6350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21" t="-691"/>
          <a:stretch/>
        </p:blipFill>
        <p:spPr>
          <a:xfrm>
            <a:off x="109494" y="1933893"/>
            <a:ext cx="2518163" cy="3453882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370CE69A-4067-CD66-F9DF-090DAC2B7381}"/>
              </a:ext>
            </a:extLst>
          </p:cNvPr>
          <p:cNvGrpSpPr/>
          <p:nvPr/>
        </p:nvGrpSpPr>
        <p:grpSpPr>
          <a:xfrm>
            <a:off x="1110816" y="482155"/>
            <a:ext cx="7663531" cy="1035359"/>
            <a:chOff x="1943184" y="2028854"/>
            <a:chExt cx="7614892" cy="963040"/>
          </a:xfrm>
        </p:grpSpPr>
        <p:sp>
          <p:nvSpPr>
            <p:cNvPr id="2" name="Speech Bubble: Rectangle with Corners Rounded 1">
              <a:extLst>
                <a:ext uri="{FF2B5EF4-FFF2-40B4-BE49-F238E27FC236}">
                  <a16:creationId xmlns:a16="http://schemas.microsoft.com/office/drawing/2014/main" id="{0FDE48D5-F4EC-EFCC-293F-FDD45E620E97}"/>
                </a:ext>
              </a:extLst>
            </p:cNvPr>
            <p:cNvSpPr/>
            <p:nvPr/>
          </p:nvSpPr>
          <p:spPr>
            <a:xfrm>
              <a:off x="1943184" y="2028854"/>
              <a:ext cx="7614892" cy="963040"/>
            </a:xfrm>
            <a:prstGeom prst="wedgeRoundRectCallout">
              <a:avLst>
                <a:gd name="adj1" fmla="val -37073"/>
                <a:gd name="adj2" fmla="val 97336"/>
                <a:gd name="adj3" fmla="val 16667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38100">
              <a:solidFill>
                <a:srgbClr val="B8A3E3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9727385-AEF4-8357-9ECC-13DE626871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9308" y="2141042"/>
              <a:ext cx="7102644" cy="7386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4200" b="1" dirty="0" err="1">
                  <a:solidFill>
                    <a:srgbClr val="1B1819"/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Chúng</a:t>
              </a:r>
              <a:r>
                <a:rPr lang="en-US" altLang="zh-CN" sz="4200" b="1" dirty="0">
                  <a:solidFill>
                    <a:srgbClr val="1B1819"/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 ta </a:t>
              </a:r>
              <a:r>
                <a:rPr lang="en-US" altLang="zh-CN" sz="4200" b="1" dirty="0" err="1">
                  <a:solidFill>
                    <a:srgbClr val="1B1819"/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viết</a:t>
              </a:r>
              <a:r>
                <a:rPr lang="en-US" altLang="zh-CN" sz="4200" b="1" dirty="0">
                  <a:solidFill>
                    <a:srgbClr val="1B1819"/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lang="en-US" altLang="zh-CN" sz="4200" b="1" dirty="0" err="1">
                  <a:solidFill>
                    <a:srgbClr val="1B1819"/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thư</a:t>
              </a:r>
              <a:r>
                <a:rPr lang="en-US" altLang="zh-CN" sz="4200" b="1" dirty="0">
                  <a:solidFill>
                    <a:srgbClr val="1B1819"/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lang="en-US" altLang="zh-CN" sz="4200" b="1" dirty="0" err="1">
                  <a:solidFill>
                    <a:srgbClr val="1B1819"/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để</a:t>
              </a:r>
              <a:r>
                <a:rPr lang="en-US" altLang="zh-CN" sz="4200" b="1" dirty="0">
                  <a:solidFill>
                    <a:srgbClr val="1B1819"/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lang="en-US" altLang="zh-CN" sz="4200" b="1" dirty="0" err="1">
                  <a:solidFill>
                    <a:srgbClr val="1B1819"/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làm</a:t>
              </a:r>
              <a:r>
                <a:rPr lang="en-US" altLang="zh-CN" sz="4200" b="1" dirty="0">
                  <a:solidFill>
                    <a:srgbClr val="1B1819"/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lang="en-US" altLang="zh-CN" sz="4200" b="1" dirty="0" err="1">
                  <a:solidFill>
                    <a:srgbClr val="1B1819"/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gì</a:t>
              </a:r>
              <a:r>
                <a:rPr lang="en-US" altLang="zh-CN" sz="4200" b="1" dirty="0">
                  <a:solidFill>
                    <a:srgbClr val="1B1819"/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?</a:t>
              </a:r>
              <a:endParaRPr lang="zh-CN" altLang="en-US" sz="4200" b="1" dirty="0">
                <a:solidFill>
                  <a:srgbClr val="1B1819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083624AA-F6B5-1E97-4B64-2661B1702E1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0" t="-691" r="72736"/>
          <a:stretch/>
        </p:blipFill>
        <p:spPr>
          <a:xfrm>
            <a:off x="9261137" y="3404118"/>
            <a:ext cx="2746037" cy="3453882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47BC940B-2880-CF3B-4362-81CB4A81509B}"/>
              </a:ext>
            </a:extLst>
          </p:cNvPr>
          <p:cNvGrpSpPr/>
          <p:nvPr/>
        </p:nvGrpSpPr>
        <p:grpSpPr>
          <a:xfrm>
            <a:off x="3327791" y="3014606"/>
            <a:ext cx="5536417" cy="2373169"/>
            <a:chOff x="2999990" y="1366205"/>
            <a:chExt cx="5501278" cy="1887334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D88A92FE-EE7D-7BF3-51AE-D2D72098272E}"/>
                </a:ext>
              </a:extLst>
            </p:cNvPr>
            <p:cNvSpPr/>
            <p:nvPr/>
          </p:nvSpPr>
          <p:spPr>
            <a:xfrm>
              <a:off x="2999990" y="1366205"/>
              <a:ext cx="5501278" cy="1887334"/>
            </a:xfrm>
            <a:prstGeom prst="wedgeRoundRectCallout">
              <a:avLst>
                <a:gd name="adj1" fmla="val 62808"/>
                <a:gd name="adj2" fmla="val 19590"/>
                <a:gd name="adj3" fmla="val 16667"/>
              </a:avLst>
            </a:prstGeom>
            <a:solidFill>
              <a:srgbClr val="FEDAE9"/>
            </a:solidFill>
            <a:ln w="38100">
              <a:solidFill>
                <a:srgbClr val="FF6E8E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0477618-F9BB-287D-D46F-C67A1752AF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23895" y="1406101"/>
              <a:ext cx="5100165" cy="18357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just"/>
              <a:r>
                <a:rPr lang="en-US" altLang="zh-CN" sz="3600" b="1" dirty="0" err="1">
                  <a:solidFill>
                    <a:srgbClr val="1B1819"/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Chúng</a:t>
              </a:r>
              <a:r>
                <a:rPr lang="en-US" altLang="zh-CN" sz="3600" b="1" dirty="0">
                  <a:solidFill>
                    <a:srgbClr val="1B1819"/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 ta </a:t>
              </a:r>
              <a:r>
                <a:rPr lang="en-US" altLang="zh-CN" sz="3600" b="1" dirty="0" err="1">
                  <a:solidFill>
                    <a:srgbClr val="1B1819"/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viết</a:t>
              </a:r>
              <a:r>
                <a:rPr lang="en-US" altLang="zh-CN" sz="3600" b="1" dirty="0">
                  <a:solidFill>
                    <a:srgbClr val="1B1819"/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lang="en-US" altLang="zh-CN" sz="3600" b="1" dirty="0" err="1">
                  <a:solidFill>
                    <a:srgbClr val="1B1819"/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thư</a:t>
              </a:r>
              <a:r>
                <a:rPr lang="en-US" altLang="zh-CN" sz="3600" b="1" dirty="0">
                  <a:solidFill>
                    <a:srgbClr val="1B1819"/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lang="en-US" altLang="zh-CN" sz="3600" b="1" dirty="0" err="1">
                  <a:solidFill>
                    <a:srgbClr val="1B1819"/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để</a:t>
              </a:r>
              <a:r>
                <a:rPr lang="en-US" altLang="zh-CN" sz="3600" b="1" dirty="0">
                  <a:solidFill>
                    <a:srgbClr val="1B1819"/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lang="en-US" altLang="zh-CN" sz="3600" b="1" dirty="0" err="1">
                  <a:solidFill>
                    <a:srgbClr val="1B1819"/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thăm</a:t>
              </a:r>
              <a:r>
                <a:rPr lang="en-US" altLang="zh-CN" sz="3600" b="1" dirty="0">
                  <a:solidFill>
                    <a:srgbClr val="1B1819"/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lang="en-US" altLang="zh-CN" sz="3600" b="1" dirty="0" err="1">
                  <a:solidFill>
                    <a:srgbClr val="1B1819"/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hỏi</a:t>
              </a:r>
              <a:r>
                <a:rPr lang="en-US" altLang="zh-CN" sz="3600" b="1" dirty="0">
                  <a:solidFill>
                    <a:srgbClr val="1B1819"/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, </a:t>
              </a:r>
              <a:r>
                <a:rPr lang="en-US" altLang="zh-CN" sz="3600" b="1" dirty="0" err="1">
                  <a:solidFill>
                    <a:srgbClr val="1B1819"/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chúc</a:t>
              </a:r>
              <a:r>
                <a:rPr lang="en-US" altLang="zh-CN" sz="3600" b="1" dirty="0">
                  <a:solidFill>
                    <a:srgbClr val="1B1819"/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lang="en-US" altLang="zh-CN" sz="3600" b="1" dirty="0" err="1">
                  <a:solidFill>
                    <a:srgbClr val="1B1819"/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mừng</a:t>
              </a:r>
              <a:r>
                <a:rPr lang="en-US" altLang="zh-CN" sz="3600" b="1" dirty="0">
                  <a:solidFill>
                    <a:srgbClr val="1B1819"/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, </a:t>
              </a:r>
              <a:r>
                <a:rPr lang="en-US" altLang="zh-CN" sz="3600" b="1" dirty="0" err="1">
                  <a:solidFill>
                    <a:srgbClr val="1B1819"/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động</a:t>
              </a:r>
              <a:r>
                <a:rPr lang="en-US" altLang="zh-CN" sz="3600" b="1" dirty="0">
                  <a:solidFill>
                    <a:srgbClr val="1B1819"/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lang="en-US" altLang="zh-CN" sz="3600" b="1" dirty="0" err="1">
                  <a:solidFill>
                    <a:srgbClr val="1B1819"/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viên</a:t>
              </a:r>
              <a:r>
                <a:rPr lang="en-US" altLang="zh-CN" sz="3600" b="1" dirty="0">
                  <a:solidFill>
                    <a:srgbClr val="1B1819"/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, chia </a:t>
              </a:r>
              <a:r>
                <a:rPr lang="en-US" altLang="zh-CN" sz="3600" b="1" dirty="0" err="1">
                  <a:solidFill>
                    <a:srgbClr val="1B1819"/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vui</a:t>
              </a:r>
              <a:r>
                <a:rPr lang="en-US" altLang="zh-CN" sz="3600" b="1" dirty="0">
                  <a:solidFill>
                    <a:srgbClr val="1B1819"/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, chia </a:t>
              </a:r>
              <a:r>
                <a:rPr lang="en-US" altLang="zh-CN" sz="3600" b="1" dirty="0" err="1">
                  <a:solidFill>
                    <a:srgbClr val="1B1819"/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buồn</a:t>
              </a:r>
              <a:r>
                <a:rPr lang="en-US" altLang="zh-CN" sz="3600" b="1" dirty="0">
                  <a:solidFill>
                    <a:srgbClr val="1B1819"/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,…</a:t>
              </a:r>
              <a:endParaRPr lang="zh-CN" altLang="en-US" sz="3600" b="1" dirty="0">
                <a:solidFill>
                  <a:srgbClr val="1B1819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50354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1458888" y="941684"/>
            <a:ext cx="9274221" cy="5232399"/>
            <a:chOff x="1317579" y="1054101"/>
            <a:chExt cx="10150427" cy="4660900"/>
          </a:xfrm>
        </p:grpSpPr>
        <p:sp>
          <p:nvSpPr>
            <p:cNvPr id="6" name="矩形: 圆角 5"/>
            <p:cNvSpPr/>
            <p:nvPr/>
          </p:nvSpPr>
          <p:spPr>
            <a:xfrm>
              <a:off x="1317579" y="1130301"/>
              <a:ext cx="10058400" cy="4584700"/>
            </a:xfrm>
            <a:prstGeom prst="roundRect">
              <a:avLst>
                <a:gd name="adj" fmla="val 5864"/>
              </a:avLst>
            </a:prstGeom>
            <a:solidFill>
              <a:srgbClr val="CFD1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57号-萌趣兔兔" panose="00000500000000000000" pitchFamily="2" charset="-122"/>
                <a:ea typeface="字魂157号-萌趣兔兔" panose="00000500000000000000" pitchFamily="2" charset="-122"/>
                <a:cs typeface="+mn-cs"/>
                <a:sym typeface="字魂157号-萌趣兔兔" panose="00000500000000000000" pitchFamily="2" charset="-122"/>
              </a:endParaRPr>
            </a:p>
          </p:txBody>
        </p:sp>
        <p:sp>
          <p:nvSpPr>
            <p:cNvPr id="7" name="矩形: 圆角 6"/>
            <p:cNvSpPr/>
            <p:nvPr/>
          </p:nvSpPr>
          <p:spPr>
            <a:xfrm>
              <a:off x="1409606" y="1054101"/>
              <a:ext cx="10058400" cy="4584700"/>
            </a:xfrm>
            <a:prstGeom prst="roundRect">
              <a:avLst>
                <a:gd name="adj" fmla="val 586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57号-萌趣兔兔" panose="00000500000000000000" pitchFamily="2" charset="-122"/>
                <a:ea typeface="字魂157号-萌趣兔兔" panose="00000500000000000000" pitchFamily="2" charset="-122"/>
                <a:cs typeface="+mn-cs"/>
                <a:sym typeface="字魂157号-萌趣兔兔" panose="00000500000000000000" pitchFamily="2" charset="-122"/>
              </a:endParaRPr>
            </a:p>
          </p:txBody>
        </p:sp>
      </p:grpSp>
      <p:sp>
        <p:nvSpPr>
          <p:cNvPr id="8" name="矩形: 圆角 7"/>
          <p:cNvSpPr/>
          <p:nvPr/>
        </p:nvSpPr>
        <p:spPr>
          <a:xfrm>
            <a:off x="1712027" y="1096088"/>
            <a:ext cx="8828974" cy="4820228"/>
          </a:xfrm>
          <a:prstGeom prst="roundRect">
            <a:avLst>
              <a:gd name="adj" fmla="val 5864"/>
            </a:avLst>
          </a:prstGeom>
          <a:noFill/>
          <a:ln w="1905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57号-萌趣兔兔" panose="00000500000000000000" pitchFamily="2" charset="-122"/>
              <a:ea typeface="字魂157号-萌趣兔兔" panose="00000500000000000000" pitchFamily="2" charset="-122"/>
              <a:cs typeface="+mn-cs"/>
              <a:sym typeface="字魂157号-萌趣兔兔" panose="00000500000000000000" pitchFamily="2" charset="-122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1540129C-34EB-4361-BEB5-2FDD0BF1F7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0109" y="4406755"/>
            <a:ext cx="4267487" cy="245124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9B07CEF0-E085-4F39-A120-21310EE984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7944" y="1876598"/>
            <a:ext cx="2035000" cy="2035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7F3C23F-206A-9D17-D6B0-572FF93A18E9}"/>
              </a:ext>
            </a:extLst>
          </p:cNvPr>
          <p:cNvGrpSpPr/>
          <p:nvPr/>
        </p:nvGrpSpPr>
        <p:grpSpPr>
          <a:xfrm>
            <a:off x="3352172" y="1685865"/>
            <a:ext cx="6302480" cy="3640673"/>
            <a:chOff x="834570" y="2207319"/>
            <a:chExt cx="5592078" cy="364067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4B4D615-94D1-623D-E485-4FA3E2530312}"/>
                </a:ext>
              </a:extLst>
            </p:cNvPr>
            <p:cNvSpPr txBox="1"/>
            <p:nvPr/>
          </p:nvSpPr>
          <p:spPr>
            <a:xfrm>
              <a:off x="834570" y="2216229"/>
              <a:ext cx="5592078" cy="36317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11500" dirty="0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latin typeface="UTM Americana EB" panose="02040603050506020204" pitchFamily="18" charset="0"/>
                </a:rPr>
                <a:t>LUYỆN TẬP</a:t>
              </a:r>
              <a:endParaRPr lang="en-US" sz="11500" dirty="0">
                <a:ln w="1778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UTM Americana EB" panose="02040603050506020204" pitchFamily="18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0774927-8E7A-DFA5-409C-6612259DF213}"/>
                </a:ext>
              </a:extLst>
            </p:cNvPr>
            <p:cNvSpPr txBox="1"/>
            <p:nvPr/>
          </p:nvSpPr>
          <p:spPr>
            <a:xfrm>
              <a:off x="956940" y="2207319"/>
              <a:ext cx="5347338" cy="36317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11500" dirty="0">
                  <a:solidFill>
                    <a:srgbClr val="FB7468"/>
                  </a:solidFill>
                  <a:latin typeface="UTM Americana EB" panose="02040603050506020204" pitchFamily="18" charset="0"/>
                </a:rPr>
                <a:t>L</a:t>
              </a:r>
              <a:r>
                <a:rPr lang="vi-VN" sz="11500" dirty="0">
                  <a:solidFill>
                    <a:srgbClr val="AA6274"/>
                  </a:solidFill>
                  <a:latin typeface="UTM Americana EB" panose="02040603050506020204" pitchFamily="18" charset="0"/>
                </a:rPr>
                <a:t>U</a:t>
              </a:r>
              <a:r>
                <a:rPr lang="vi-VN" sz="11500" dirty="0">
                  <a:solidFill>
                    <a:srgbClr val="95A7E0"/>
                  </a:solidFill>
                  <a:latin typeface="UTM Americana EB" panose="02040603050506020204" pitchFamily="18" charset="0"/>
                </a:rPr>
                <a:t>Y</a:t>
              </a:r>
              <a:r>
                <a:rPr lang="vi-VN" sz="11500" dirty="0">
                  <a:solidFill>
                    <a:srgbClr val="FF6E8E"/>
                  </a:solidFill>
                  <a:latin typeface="UTM Americana EB" panose="02040603050506020204" pitchFamily="18" charset="0"/>
                </a:rPr>
                <a:t>Ệ</a:t>
              </a:r>
              <a:r>
                <a:rPr lang="vi-VN" sz="11500" dirty="0">
                  <a:solidFill>
                    <a:srgbClr val="8AD6DD"/>
                  </a:solidFill>
                  <a:latin typeface="UTM Americana EB" panose="02040603050506020204" pitchFamily="18" charset="0"/>
                </a:rPr>
                <a:t>N</a:t>
              </a:r>
              <a:r>
                <a:rPr lang="en-US" sz="11500" dirty="0">
                  <a:latin typeface="UTM Americana EB" panose="02040603050506020204" pitchFamily="18" charset="0"/>
                </a:rPr>
                <a:t> </a:t>
              </a:r>
              <a:r>
                <a:rPr lang="vi-VN" sz="11500" dirty="0">
                  <a:solidFill>
                    <a:srgbClr val="FFDE5E"/>
                  </a:solidFill>
                  <a:latin typeface="UTM Americana EB" panose="02040603050506020204" pitchFamily="18" charset="0"/>
                </a:rPr>
                <a:t>T</a:t>
              </a:r>
              <a:r>
                <a:rPr lang="vi-VN" sz="11500" dirty="0">
                  <a:solidFill>
                    <a:srgbClr val="FD9D6B"/>
                  </a:solidFill>
                  <a:latin typeface="UTM Americana EB" panose="02040603050506020204" pitchFamily="18" charset="0"/>
                </a:rPr>
                <a:t>Ậ</a:t>
              </a:r>
              <a:r>
                <a:rPr lang="vi-VN" sz="11500" dirty="0">
                  <a:solidFill>
                    <a:srgbClr val="FF6E8E"/>
                  </a:solidFill>
                  <a:latin typeface="UTM Americana EB" panose="02040603050506020204" pitchFamily="18" charset="0"/>
                </a:rPr>
                <a:t>P</a:t>
              </a:r>
              <a:r>
                <a:rPr lang="en-US" sz="11500" dirty="0">
                  <a:latin typeface="UTM Americana EB" panose="02040603050506020204" pitchFamily="18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6165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2C94D8EB-AE7B-4C21-89D2-19A6E81624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7767" y="2267600"/>
            <a:ext cx="4502279" cy="450227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DA18CBCB-F361-42B2-82D2-01AF8D9AB8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67" y="122720"/>
            <a:ext cx="2030546" cy="2030546"/>
          </a:xfrm>
          <a:prstGeom prst="rect">
            <a:avLst/>
          </a:prstGeom>
        </p:spPr>
      </p:pic>
      <p:sp>
        <p:nvSpPr>
          <p:cNvPr id="13" name="TextBox 4">
            <a:extLst>
              <a:ext uri="{FF2B5EF4-FFF2-40B4-BE49-F238E27FC236}">
                <a16:creationId xmlns:a16="http://schemas.microsoft.com/office/drawing/2014/main" id="{2FB595C1-7BAD-CA7F-9800-046F74442A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4394" y="589844"/>
            <a:ext cx="6635209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4200" b="1" dirty="0">
                <a:solidFill>
                  <a:srgbClr val="A799E2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Khi </a:t>
            </a:r>
            <a:r>
              <a:rPr lang="en-US" altLang="zh-CN" sz="4200" b="1" dirty="0" err="1">
                <a:solidFill>
                  <a:srgbClr val="A799E2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viết</a:t>
            </a:r>
            <a:r>
              <a:rPr lang="en-US" altLang="zh-CN" sz="4200" b="1" dirty="0">
                <a:solidFill>
                  <a:srgbClr val="A799E2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4200" b="1" dirty="0" err="1">
                <a:solidFill>
                  <a:srgbClr val="A799E2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thư</a:t>
            </a:r>
            <a:r>
              <a:rPr lang="en-US" altLang="zh-CN" sz="4200" b="1" dirty="0">
                <a:solidFill>
                  <a:srgbClr val="A799E2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4200" b="1" dirty="0" err="1">
                <a:solidFill>
                  <a:srgbClr val="A799E2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mình</a:t>
            </a:r>
            <a:r>
              <a:rPr lang="en-US" altLang="zh-CN" sz="4200" b="1" dirty="0">
                <a:solidFill>
                  <a:srgbClr val="A799E2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4200" b="1" dirty="0" err="1">
                <a:solidFill>
                  <a:srgbClr val="A799E2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cần</a:t>
            </a:r>
            <a:r>
              <a:rPr lang="en-US" altLang="zh-CN" sz="4200" b="1" dirty="0">
                <a:solidFill>
                  <a:srgbClr val="A799E2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4200" b="1" dirty="0" err="1">
                <a:solidFill>
                  <a:srgbClr val="A799E2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viết</a:t>
            </a:r>
            <a:r>
              <a:rPr lang="en-US" altLang="zh-CN" sz="4200" b="1" dirty="0">
                <a:solidFill>
                  <a:srgbClr val="A799E2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4200" b="1" dirty="0" err="1">
                <a:solidFill>
                  <a:srgbClr val="A799E2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như</a:t>
            </a:r>
            <a:r>
              <a:rPr lang="en-US" altLang="zh-CN" sz="4200" b="1" dirty="0">
                <a:solidFill>
                  <a:srgbClr val="A799E2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4200" b="1" dirty="0" err="1">
                <a:solidFill>
                  <a:srgbClr val="A799E2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thế</a:t>
            </a:r>
            <a:r>
              <a:rPr lang="en-US" altLang="zh-CN" sz="4200" b="1" dirty="0">
                <a:solidFill>
                  <a:srgbClr val="A799E2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4200" b="1" dirty="0" err="1">
                <a:solidFill>
                  <a:srgbClr val="A799E2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nào</a:t>
            </a:r>
            <a:r>
              <a:rPr lang="en-US" altLang="zh-CN" sz="4200" b="1" dirty="0">
                <a:solidFill>
                  <a:srgbClr val="A799E2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?</a:t>
            </a:r>
            <a:endParaRPr lang="zh-CN" altLang="en-US" sz="4200" b="1" dirty="0">
              <a:solidFill>
                <a:srgbClr val="A799E2"/>
              </a:solidFill>
              <a:latin typeface="Arial" panose="020B0604020202020204" pitchFamily="34" charset="0"/>
              <a:ea typeface="汉堡包手机字体" panose="020B0604000101010104" pitchFamily="34" charset="-122"/>
              <a:cs typeface="Arial" panose="020B0604020202020204" pitchFamily="34" charset="0"/>
              <a:sym typeface="+mn-lt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D34449E-8B77-C165-1C32-1CD2022BCEC3}"/>
              </a:ext>
            </a:extLst>
          </p:cNvPr>
          <p:cNvGrpSpPr/>
          <p:nvPr/>
        </p:nvGrpSpPr>
        <p:grpSpPr>
          <a:xfrm>
            <a:off x="1534133" y="1654784"/>
            <a:ext cx="2467933" cy="1988275"/>
            <a:chOff x="1586476" y="1950551"/>
            <a:chExt cx="2467933" cy="1988275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B9156CBA-5F3C-C2A5-418E-A4BED17B183A}"/>
                </a:ext>
              </a:extLst>
            </p:cNvPr>
            <p:cNvGrpSpPr/>
            <p:nvPr/>
          </p:nvGrpSpPr>
          <p:grpSpPr>
            <a:xfrm>
              <a:off x="1586476" y="1950551"/>
              <a:ext cx="2467933" cy="1988275"/>
              <a:chOff x="1458889" y="890002"/>
              <a:chExt cx="9274221" cy="5232399"/>
            </a:xfrm>
          </p:grpSpPr>
          <p:grpSp>
            <p:nvGrpSpPr>
              <p:cNvPr id="17" name="组合 4">
                <a:extLst>
                  <a:ext uri="{FF2B5EF4-FFF2-40B4-BE49-F238E27FC236}">
                    <a16:creationId xmlns:a16="http://schemas.microsoft.com/office/drawing/2014/main" id="{237123F0-20B4-45A0-544F-71989A1795D5}"/>
                  </a:ext>
                </a:extLst>
              </p:cNvPr>
              <p:cNvGrpSpPr/>
              <p:nvPr/>
            </p:nvGrpSpPr>
            <p:grpSpPr>
              <a:xfrm>
                <a:off x="1458889" y="890002"/>
                <a:ext cx="9274221" cy="5232399"/>
                <a:chOff x="1317579" y="1054101"/>
                <a:chExt cx="10150427" cy="4660900"/>
              </a:xfrm>
            </p:grpSpPr>
            <p:sp>
              <p:nvSpPr>
                <p:cNvPr id="18" name="矩形: 圆角 5">
                  <a:extLst>
                    <a:ext uri="{FF2B5EF4-FFF2-40B4-BE49-F238E27FC236}">
                      <a16:creationId xmlns:a16="http://schemas.microsoft.com/office/drawing/2014/main" id="{9EB9AF65-49CB-B473-74D9-C70EAC8B844E}"/>
                    </a:ext>
                  </a:extLst>
                </p:cNvPr>
                <p:cNvSpPr/>
                <p:nvPr/>
              </p:nvSpPr>
              <p:spPr>
                <a:xfrm>
                  <a:off x="1317579" y="1130301"/>
                  <a:ext cx="10058400" cy="4584700"/>
                </a:xfrm>
                <a:prstGeom prst="roundRect">
                  <a:avLst>
                    <a:gd name="adj" fmla="val 5864"/>
                  </a:avLst>
                </a:prstGeom>
                <a:solidFill>
                  <a:srgbClr val="CF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字魂157号-萌趣兔兔" panose="00000500000000000000" pitchFamily="2" charset="-122"/>
                    <a:ea typeface="字魂157号-萌趣兔兔" panose="00000500000000000000" pitchFamily="2" charset="-122"/>
                    <a:cs typeface="+mn-cs"/>
                    <a:sym typeface="字魂157号-萌趣兔兔" panose="00000500000000000000" pitchFamily="2" charset="-122"/>
                  </a:endParaRPr>
                </a:p>
              </p:txBody>
            </p:sp>
            <p:sp>
              <p:nvSpPr>
                <p:cNvPr id="19" name="矩形: 圆角 6">
                  <a:extLst>
                    <a:ext uri="{FF2B5EF4-FFF2-40B4-BE49-F238E27FC236}">
                      <a16:creationId xmlns:a16="http://schemas.microsoft.com/office/drawing/2014/main" id="{B9CC34F0-B753-5BFE-403F-299A46BF96A1}"/>
                    </a:ext>
                  </a:extLst>
                </p:cNvPr>
                <p:cNvSpPr/>
                <p:nvPr/>
              </p:nvSpPr>
              <p:spPr>
                <a:xfrm>
                  <a:off x="1409604" y="1054101"/>
                  <a:ext cx="10058402" cy="4584699"/>
                </a:xfrm>
                <a:prstGeom prst="roundRect">
                  <a:avLst>
                    <a:gd name="adj" fmla="val 5864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字魂157号-萌趣兔兔" panose="00000500000000000000" pitchFamily="2" charset="-122"/>
                    <a:ea typeface="字魂157号-萌趣兔兔" panose="00000500000000000000" pitchFamily="2" charset="-122"/>
                    <a:cs typeface="+mn-cs"/>
                    <a:sym typeface="字魂157号-萌趣兔兔" panose="00000500000000000000" pitchFamily="2" charset="-122"/>
                  </a:endParaRPr>
                </a:p>
              </p:txBody>
            </p:sp>
          </p:grpSp>
          <p:sp>
            <p:nvSpPr>
              <p:cNvPr id="20" name="矩形: 圆角 7">
                <a:extLst>
                  <a:ext uri="{FF2B5EF4-FFF2-40B4-BE49-F238E27FC236}">
                    <a16:creationId xmlns:a16="http://schemas.microsoft.com/office/drawing/2014/main" id="{B7545411-57BA-719D-BD04-B254F4A348C5}"/>
                  </a:ext>
                </a:extLst>
              </p:cNvPr>
              <p:cNvSpPr/>
              <p:nvPr/>
            </p:nvSpPr>
            <p:spPr>
              <a:xfrm>
                <a:off x="1712027" y="1096088"/>
                <a:ext cx="8828974" cy="4820228"/>
              </a:xfrm>
              <a:prstGeom prst="roundRect">
                <a:avLst>
                  <a:gd name="adj" fmla="val 5864"/>
                </a:avLst>
              </a:prstGeom>
              <a:noFill/>
              <a:ln w="19050">
                <a:solidFill>
                  <a:schemeClr val="accent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57号-萌趣兔兔" panose="00000500000000000000" pitchFamily="2" charset="-122"/>
                  <a:ea typeface="字魂157号-萌趣兔兔" panose="00000500000000000000" pitchFamily="2" charset="-122"/>
                  <a:cs typeface="+mn-cs"/>
                  <a:sym typeface="字魂157号-萌趣兔兔" panose="00000500000000000000" pitchFamily="2" charset="-122"/>
                </a:endParaRPr>
              </a:p>
            </p:txBody>
          </p:sp>
        </p:grpSp>
        <p:sp>
          <p:nvSpPr>
            <p:cNvPr id="14" name="TextBox 5">
              <a:extLst>
                <a:ext uri="{FF2B5EF4-FFF2-40B4-BE49-F238E27FC236}">
                  <a16:creationId xmlns:a16="http://schemas.microsoft.com/office/drawing/2014/main" id="{51E3AF9D-F0BC-4AAE-DF27-B4E93D272B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05808" y="2033590"/>
              <a:ext cx="2029270" cy="1754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4400" b="1" dirty="0">
                  <a:solidFill>
                    <a:srgbClr val="FF4D53"/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01</a:t>
              </a:r>
            </a:p>
            <a:p>
              <a:pPr algn="ctr"/>
              <a:r>
                <a:rPr lang="en-US" altLang="zh-CN" sz="3200" dirty="0" err="1">
                  <a:solidFill>
                    <a:srgbClr val="000000">
                      <a:lumMod val="85000"/>
                      <a:lumOff val="15000"/>
                    </a:srgbClr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Nội</a:t>
              </a:r>
              <a:r>
                <a:rPr lang="en-US" altLang="zh-CN" sz="3200" dirty="0">
                  <a:solidFill>
                    <a:srgbClr val="000000">
                      <a:lumMod val="85000"/>
                      <a:lumOff val="15000"/>
                    </a:srgbClr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 dung </a:t>
              </a:r>
              <a:r>
                <a:rPr lang="en-US" altLang="zh-CN" sz="3200" dirty="0" err="1">
                  <a:solidFill>
                    <a:srgbClr val="000000">
                      <a:lumMod val="85000"/>
                      <a:lumOff val="15000"/>
                    </a:srgbClr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đủ</a:t>
              </a:r>
              <a:r>
                <a:rPr lang="en-US" altLang="zh-CN" sz="3200" dirty="0">
                  <a:solidFill>
                    <a:srgbClr val="000000">
                      <a:lumMod val="85000"/>
                      <a:lumOff val="15000"/>
                    </a:srgbClr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 3 </a:t>
              </a:r>
              <a:r>
                <a:rPr lang="en-US" altLang="zh-CN" sz="3200" dirty="0" err="1">
                  <a:solidFill>
                    <a:srgbClr val="000000">
                      <a:lumMod val="85000"/>
                      <a:lumOff val="15000"/>
                    </a:srgbClr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phần</a:t>
              </a:r>
              <a:endParaRPr lang="zh-CN" altLang="en-US" sz="3200" dirty="0">
                <a:solidFill>
                  <a:srgbClr val="000000">
                    <a:lumMod val="85000"/>
                    <a:lumOff val="15000"/>
                  </a:srgbClr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0DEE6F7F-3A5E-B766-EA98-27790C4D5A76}"/>
              </a:ext>
            </a:extLst>
          </p:cNvPr>
          <p:cNvGrpSpPr/>
          <p:nvPr/>
        </p:nvGrpSpPr>
        <p:grpSpPr>
          <a:xfrm>
            <a:off x="4673239" y="2501308"/>
            <a:ext cx="3064799" cy="2283501"/>
            <a:chOff x="4706178" y="2708616"/>
            <a:chExt cx="3064799" cy="2283501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0C3F1D8E-0122-E3AC-5591-B00032C9063B}"/>
                </a:ext>
              </a:extLst>
            </p:cNvPr>
            <p:cNvGrpSpPr/>
            <p:nvPr/>
          </p:nvGrpSpPr>
          <p:grpSpPr>
            <a:xfrm>
              <a:off x="4706178" y="2745348"/>
              <a:ext cx="3064799" cy="2246769"/>
              <a:chOff x="1458889" y="890002"/>
              <a:chExt cx="9274221" cy="5232399"/>
            </a:xfrm>
          </p:grpSpPr>
          <p:grpSp>
            <p:nvGrpSpPr>
              <p:cNvPr id="22" name="组合 4">
                <a:extLst>
                  <a:ext uri="{FF2B5EF4-FFF2-40B4-BE49-F238E27FC236}">
                    <a16:creationId xmlns:a16="http://schemas.microsoft.com/office/drawing/2014/main" id="{1E35F38C-2399-0B19-1EB0-CACB74DF5EC1}"/>
                  </a:ext>
                </a:extLst>
              </p:cNvPr>
              <p:cNvGrpSpPr/>
              <p:nvPr/>
            </p:nvGrpSpPr>
            <p:grpSpPr>
              <a:xfrm>
                <a:off x="1458889" y="890002"/>
                <a:ext cx="9274221" cy="5232399"/>
                <a:chOff x="1317579" y="1054101"/>
                <a:chExt cx="10150427" cy="4660900"/>
              </a:xfrm>
            </p:grpSpPr>
            <p:sp>
              <p:nvSpPr>
                <p:cNvPr id="24" name="矩形: 圆角 5">
                  <a:extLst>
                    <a:ext uri="{FF2B5EF4-FFF2-40B4-BE49-F238E27FC236}">
                      <a16:creationId xmlns:a16="http://schemas.microsoft.com/office/drawing/2014/main" id="{8B6C05D4-F32B-EA4E-87C3-EA64A1EB42AB}"/>
                    </a:ext>
                  </a:extLst>
                </p:cNvPr>
                <p:cNvSpPr/>
                <p:nvPr/>
              </p:nvSpPr>
              <p:spPr>
                <a:xfrm>
                  <a:off x="1317579" y="1130301"/>
                  <a:ext cx="10058400" cy="4584700"/>
                </a:xfrm>
                <a:prstGeom prst="roundRect">
                  <a:avLst>
                    <a:gd name="adj" fmla="val 5864"/>
                  </a:avLst>
                </a:prstGeom>
                <a:solidFill>
                  <a:srgbClr val="CF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字魂157号-萌趣兔兔" panose="00000500000000000000" pitchFamily="2" charset="-122"/>
                    <a:ea typeface="字魂157号-萌趣兔兔" panose="00000500000000000000" pitchFamily="2" charset="-122"/>
                    <a:cs typeface="+mn-cs"/>
                    <a:sym typeface="字魂157号-萌趣兔兔" panose="00000500000000000000" pitchFamily="2" charset="-122"/>
                  </a:endParaRPr>
                </a:p>
              </p:txBody>
            </p:sp>
            <p:sp>
              <p:nvSpPr>
                <p:cNvPr id="25" name="矩形: 圆角 6">
                  <a:extLst>
                    <a:ext uri="{FF2B5EF4-FFF2-40B4-BE49-F238E27FC236}">
                      <a16:creationId xmlns:a16="http://schemas.microsoft.com/office/drawing/2014/main" id="{3306078E-6CF5-2F6D-BDD8-970BB0587D41}"/>
                    </a:ext>
                  </a:extLst>
                </p:cNvPr>
                <p:cNvSpPr/>
                <p:nvPr/>
              </p:nvSpPr>
              <p:spPr>
                <a:xfrm>
                  <a:off x="1409604" y="1054101"/>
                  <a:ext cx="10058402" cy="4584699"/>
                </a:xfrm>
                <a:prstGeom prst="roundRect">
                  <a:avLst>
                    <a:gd name="adj" fmla="val 5864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字魂157号-萌趣兔兔" panose="00000500000000000000" pitchFamily="2" charset="-122"/>
                    <a:ea typeface="字魂157号-萌趣兔兔" panose="00000500000000000000" pitchFamily="2" charset="-122"/>
                    <a:cs typeface="+mn-cs"/>
                    <a:sym typeface="字魂157号-萌趣兔兔" panose="00000500000000000000" pitchFamily="2" charset="-122"/>
                  </a:endParaRPr>
                </a:p>
              </p:txBody>
            </p:sp>
          </p:grpSp>
          <p:sp>
            <p:nvSpPr>
              <p:cNvPr id="23" name="矩形: 圆角 7">
                <a:extLst>
                  <a:ext uri="{FF2B5EF4-FFF2-40B4-BE49-F238E27FC236}">
                    <a16:creationId xmlns:a16="http://schemas.microsoft.com/office/drawing/2014/main" id="{445BA19D-D90F-93E2-7D4D-5056978DD197}"/>
                  </a:ext>
                </a:extLst>
              </p:cNvPr>
              <p:cNvSpPr/>
              <p:nvPr/>
            </p:nvSpPr>
            <p:spPr>
              <a:xfrm>
                <a:off x="1712027" y="1096088"/>
                <a:ext cx="8828974" cy="4820228"/>
              </a:xfrm>
              <a:prstGeom prst="roundRect">
                <a:avLst>
                  <a:gd name="adj" fmla="val 5864"/>
                </a:avLst>
              </a:prstGeom>
              <a:noFill/>
              <a:ln w="19050">
                <a:solidFill>
                  <a:schemeClr val="accent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57号-萌趣兔兔" panose="00000500000000000000" pitchFamily="2" charset="-122"/>
                  <a:ea typeface="字魂157号-萌趣兔兔" panose="00000500000000000000" pitchFamily="2" charset="-122"/>
                  <a:cs typeface="+mn-cs"/>
                  <a:sym typeface="字魂157号-萌趣兔兔" panose="00000500000000000000" pitchFamily="2" charset="-122"/>
                </a:endParaRPr>
              </a:p>
            </p:txBody>
          </p:sp>
        </p:grpSp>
        <p:sp>
          <p:nvSpPr>
            <p:cNvPr id="16" name="TextBox 5">
              <a:extLst>
                <a:ext uri="{FF2B5EF4-FFF2-40B4-BE49-F238E27FC236}">
                  <a16:creationId xmlns:a16="http://schemas.microsoft.com/office/drawing/2014/main" id="{57FBEA2E-A2C9-3FDC-65B5-F6D2FDD7C4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13501" y="2708616"/>
              <a:ext cx="2838325" cy="2246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4400" b="1" dirty="0">
                  <a:solidFill>
                    <a:srgbClr val="8DC1EC"/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03</a:t>
              </a:r>
            </a:p>
            <a:p>
              <a:pPr algn="ctr"/>
              <a:r>
                <a:rPr lang="en-US" altLang="zh-CN" sz="3200" dirty="0" err="1">
                  <a:solidFill>
                    <a:srgbClr val="000000">
                      <a:lumMod val="85000"/>
                      <a:lumOff val="15000"/>
                    </a:srgbClr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Thể</a:t>
              </a:r>
              <a:r>
                <a:rPr lang="en-US" altLang="zh-CN" sz="3200" dirty="0">
                  <a:solidFill>
                    <a:srgbClr val="000000">
                      <a:lumMod val="85000"/>
                      <a:lumOff val="15000"/>
                    </a:srgbClr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lang="en-US" altLang="zh-CN" sz="3200" dirty="0" err="1">
                  <a:solidFill>
                    <a:srgbClr val="000000">
                      <a:lumMod val="85000"/>
                      <a:lumOff val="15000"/>
                    </a:srgbClr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hiện</a:t>
              </a:r>
              <a:r>
                <a:rPr lang="en-US" altLang="zh-CN" sz="3200" dirty="0">
                  <a:solidFill>
                    <a:srgbClr val="000000">
                      <a:lumMod val="85000"/>
                      <a:lumOff val="15000"/>
                    </a:srgbClr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lang="en-US" altLang="zh-CN" sz="3200" dirty="0" err="1">
                  <a:solidFill>
                    <a:srgbClr val="000000">
                      <a:lumMod val="85000"/>
                      <a:lumOff val="15000"/>
                    </a:srgbClr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sự</a:t>
              </a:r>
              <a:r>
                <a:rPr lang="en-US" altLang="zh-CN" sz="3200" dirty="0">
                  <a:solidFill>
                    <a:srgbClr val="000000">
                      <a:lumMod val="85000"/>
                      <a:lumOff val="15000"/>
                    </a:srgbClr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lang="en-US" altLang="zh-CN" sz="3200" dirty="0" err="1">
                  <a:solidFill>
                    <a:srgbClr val="000000">
                      <a:lumMod val="85000"/>
                      <a:lumOff val="15000"/>
                    </a:srgbClr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chân</a:t>
              </a:r>
              <a:r>
                <a:rPr lang="en-US" altLang="zh-CN" sz="3200" dirty="0">
                  <a:solidFill>
                    <a:srgbClr val="000000">
                      <a:lumMod val="85000"/>
                      <a:lumOff val="15000"/>
                    </a:srgbClr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lang="en-US" altLang="zh-CN" sz="3200" dirty="0" err="1">
                  <a:solidFill>
                    <a:srgbClr val="000000">
                      <a:lumMod val="85000"/>
                      <a:lumOff val="15000"/>
                    </a:srgbClr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thành</a:t>
              </a:r>
              <a:r>
                <a:rPr lang="en-US" altLang="zh-CN" sz="3200" dirty="0">
                  <a:solidFill>
                    <a:srgbClr val="000000">
                      <a:lumMod val="85000"/>
                      <a:lumOff val="15000"/>
                    </a:srgbClr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, </a:t>
              </a:r>
              <a:r>
                <a:rPr lang="en-US" altLang="zh-CN" sz="3200" dirty="0" err="1">
                  <a:solidFill>
                    <a:srgbClr val="000000">
                      <a:lumMod val="85000"/>
                      <a:lumOff val="15000"/>
                    </a:srgbClr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tình</a:t>
              </a:r>
              <a:r>
                <a:rPr lang="en-US" altLang="zh-CN" sz="3200" dirty="0">
                  <a:solidFill>
                    <a:srgbClr val="000000">
                      <a:lumMod val="85000"/>
                      <a:lumOff val="15000"/>
                    </a:srgbClr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lang="en-US" altLang="zh-CN" sz="3200" dirty="0" err="1">
                  <a:solidFill>
                    <a:srgbClr val="000000">
                      <a:lumMod val="85000"/>
                      <a:lumOff val="15000"/>
                    </a:srgbClr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cảm</a:t>
              </a:r>
              <a:endParaRPr lang="zh-CN" altLang="en-US" sz="3200" dirty="0">
                <a:solidFill>
                  <a:srgbClr val="000000">
                    <a:lumMod val="85000"/>
                    <a:lumOff val="15000"/>
                  </a:srgbClr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DA317BEF-F5BF-D2F9-C991-613DF24BE8E5}"/>
              </a:ext>
            </a:extLst>
          </p:cNvPr>
          <p:cNvGrpSpPr/>
          <p:nvPr/>
        </p:nvGrpSpPr>
        <p:grpSpPr>
          <a:xfrm>
            <a:off x="1059809" y="3861257"/>
            <a:ext cx="3491547" cy="2283501"/>
            <a:chOff x="142060" y="2435580"/>
            <a:chExt cx="3491547" cy="2283501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543BCC6A-46B7-F935-B2D5-AB3C7A991C46}"/>
                </a:ext>
              </a:extLst>
            </p:cNvPr>
            <p:cNvGrpSpPr/>
            <p:nvPr/>
          </p:nvGrpSpPr>
          <p:grpSpPr>
            <a:xfrm>
              <a:off x="142060" y="2472312"/>
              <a:ext cx="3491547" cy="2246769"/>
              <a:chOff x="1458889" y="890002"/>
              <a:chExt cx="9274221" cy="5232399"/>
            </a:xfrm>
          </p:grpSpPr>
          <p:grpSp>
            <p:nvGrpSpPr>
              <p:cNvPr id="28" name="组合 4">
                <a:extLst>
                  <a:ext uri="{FF2B5EF4-FFF2-40B4-BE49-F238E27FC236}">
                    <a16:creationId xmlns:a16="http://schemas.microsoft.com/office/drawing/2014/main" id="{202B1F43-63B5-E20D-725A-340520E5C66B}"/>
                  </a:ext>
                </a:extLst>
              </p:cNvPr>
              <p:cNvGrpSpPr/>
              <p:nvPr/>
            </p:nvGrpSpPr>
            <p:grpSpPr>
              <a:xfrm>
                <a:off x="1458889" y="890002"/>
                <a:ext cx="9274221" cy="5232399"/>
                <a:chOff x="1317579" y="1054101"/>
                <a:chExt cx="10150427" cy="4660900"/>
              </a:xfrm>
            </p:grpSpPr>
            <p:sp>
              <p:nvSpPr>
                <p:cNvPr id="30" name="矩形: 圆角 5">
                  <a:extLst>
                    <a:ext uri="{FF2B5EF4-FFF2-40B4-BE49-F238E27FC236}">
                      <a16:creationId xmlns:a16="http://schemas.microsoft.com/office/drawing/2014/main" id="{030D32C0-BC14-5F8F-96EA-3F6325D7C769}"/>
                    </a:ext>
                  </a:extLst>
                </p:cNvPr>
                <p:cNvSpPr/>
                <p:nvPr/>
              </p:nvSpPr>
              <p:spPr>
                <a:xfrm>
                  <a:off x="1317579" y="1130301"/>
                  <a:ext cx="10058400" cy="4584700"/>
                </a:xfrm>
                <a:prstGeom prst="roundRect">
                  <a:avLst>
                    <a:gd name="adj" fmla="val 5864"/>
                  </a:avLst>
                </a:prstGeom>
                <a:solidFill>
                  <a:srgbClr val="CF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字魂157号-萌趣兔兔" panose="00000500000000000000" pitchFamily="2" charset="-122"/>
                    <a:ea typeface="字魂157号-萌趣兔兔" panose="00000500000000000000" pitchFamily="2" charset="-122"/>
                    <a:cs typeface="+mn-cs"/>
                    <a:sym typeface="字魂157号-萌趣兔兔" panose="00000500000000000000" pitchFamily="2" charset="-122"/>
                  </a:endParaRPr>
                </a:p>
              </p:txBody>
            </p:sp>
            <p:sp>
              <p:nvSpPr>
                <p:cNvPr id="31" name="矩形: 圆角 6">
                  <a:extLst>
                    <a:ext uri="{FF2B5EF4-FFF2-40B4-BE49-F238E27FC236}">
                      <a16:creationId xmlns:a16="http://schemas.microsoft.com/office/drawing/2014/main" id="{D310722F-D557-9BF3-482C-5F182AB8DDBD}"/>
                    </a:ext>
                  </a:extLst>
                </p:cNvPr>
                <p:cNvSpPr/>
                <p:nvPr/>
              </p:nvSpPr>
              <p:spPr>
                <a:xfrm>
                  <a:off x="1409604" y="1054101"/>
                  <a:ext cx="10058402" cy="4584699"/>
                </a:xfrm>
                <a:prstGeom prst="roundRect">
                  <a:avLst>
                    <a:gd name="adj" fmla="val 5864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字魂157号-萌趣兔兔" panose="00000500000000000000" pitchFamily="2" charset="-122"/>
                    <a:ea typeface="字魂157号-萌趣兔兔" panose="00000500000000000000" pitchFamily="2" charset="-122"/>
                    <a:cs typeface="+mn-cs"/>
                    <a:sym typeface="字魂157号-萌趣兔兔" panose="00000500000000000000" pitchFamily="2" charset="-122"/>
                  </a:endParaRPr>
                </a:p>
              </p:txBody>
            </p:sp>
          </p:grpSp>
          <p:sp>
            <p:nvSpPr>
              <p:cNvPr id="29" name="矩形: 圆角 7">
                <a:extLst>
                  <a:ext uri="{FF2B5EF4-FFF2-40B4-BE49-F238E27FC236}">
                    <a16:creationId xmlns:a16="http://schemas.microsoft.com/office/drawing/2014/main" id="{C633B0DE-6D44-9B96-F055-1C24EE2F6AB8}"/>
                  </a:ext>
                </a:extLst>
              </p:cNvPr>
              <p:cNvSpPr/>
              <p:nvPr/>
            </p:nvSpPr>
            <p:spPr>
              <a:xfrm>
                <a:off x="1712027" y="1096088"/>
                <a:ext cx="8828974" cy="4820228"/>
              </a:xfrm>
              <a:prstGeom prst="roundRect">
                <a:avLst>
                  <a:gd name="adj" fmla="val 5864"/>
                </a:avLst>
              </a:prstGeom>
              <a:noFill/>
              <a:ln w="19050">
                <a:solidFill>
                  <a:schemeClr val="accent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57号-萌趣兔兔" panose="00000500000000000000" pitchFamily="2" charset="-122"/>
                  <a:ea typeface="字魂157号-萌趣兔兔" panose="00000500000000000000" pitchFamily="2" charset="-122"/>
                  <a:cs typeface="+mn-cs"/>
                  <a:sym typeface="字魂157号-萌趣兔兔" panose="00000500000000000000" pitchFamily="2" charset="-122"/>
                </a:endParaRPr>
              </a:p>
            </p:txBody>
          </p:sp>
        </p:grp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03A66814-3D4C-E2BB-D40B-556407F69C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7361" y="2435580"/>
              <a:ext cx="3269628" cy="2246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4400" b="1" dirty="0">
                  <a:solidFill>
                    <a:srgbClr val="51C8BF"/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02</a:t>
              </a:r>
            </a:p>
            <a:p>
              <a:pPr algn="ctr"/>
              <a:r>
                <a:rPr lang="en-US" altLang="zh-CN" sz="3200" dirty="0" err="1">
                  <a:solidFill>
                    <a:srgbClr val="000000">
                      <a:lumMod val="85000"/>
                      <a:lumOff val="15000"/>
                    </a:srgbClr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Hình</a:t>
              </a:r>
              <a:r>
                <a:rPr lang="en-US" altLang="zh-CN" sz="3200" dirty="0">
                  <a:solidFill>
                    <a:srgbClr val="000000">
                      <a:lumMod val="85000"/>
                      <a:lumOff val="15000"/>
                    </a:srgbClr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lang="en-US" altLang="zh-CN" sz="3200" dirty="0" err="1">
                  <a:solidFill>
                    <a:srgbClr val="000000">
                      <a:lumMod val="85000"/>
                      <a:lumOff val="15000"/>
                    </a:srgbClr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thức</a:t>
              </a:r>
              <a:r>
                <a:rPr lang="en-US" altLang="zh-CN" sz="3200" dirty="0">
                  <a:solidFill>
                    <a:srgbClr val="000000">
                      <a:lumMod val="85000"/>
                      <a:lumOff val="15000"/>
                    </a:srgbClr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 </a:t>
              </a:r>
            </a:p>
            <a:p>
              <a:pPr algn="ctr"/>
              <a:r>
                <a:rPr lang="en-US" altLang="zh-CN" sz="3200" dirty="0" err="1">
                  <a:solidFill>
                    <a:srgbClr val="000000">
                      <a:lumMod val="85000"/>
                      <a:lumOff val="15000"/>
                    </a:srgbClr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trình</a:t>
              </a:r>
              <a:r>
                <a:rPr lang="en-US" altLang="zh-CN" sz="3200" dirty="0">
                  <a:solidFill>
                    <a:srgbClr val="000000">
                      <a:lumMod val="85000"/>
                      <a:lumOff val="15000"/>
                    </a:srgbClr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lang="en-US" altLang="zh-CN" sz="3200" dirty="0" err="1">
                  <a:solidFill>
                    <a:srgbClr val="000000">
                      <a:lumMod val="85000"/>
                      <a:lumOff val="15000"/>
                    </a:srgbClr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bày</a:t>
              </a:r>
              <a:r>
                <a:rPr lang="en-US" altLang="zh-CN" sz="3200" dirty="0">
                  <a:solidFill>
                    <a:srgbClr val="000000">
                      <a:lumMod val="85000"/>
                      <a:lumOff val="15000"/>
                    </a:srgbClr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lang="en-US" altLang="zh-CN" sz="3200" dirty="0" err="1">
                  <a:solidFill>
                    <a:srgbClr val="000000">
                      <a:lumMod val="85000"/>
                      <a:lumOff val="15000"/>
                    </a:srgbClr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rõ</a:t>
              </a:r>
              <a:r>
                <a:rPr lang="en-US" altLang="zh-CN" sz="3200" dirty="0">
                  <a:solidFill>
                    <a:srgbClr val="000000">
                      <a:lumMod val="85000"/>
                      <a:lumOff val="15000"/>
                    </a:srgbClr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lang="en-US" altLang="zh-CN" sz="3200" dirty="0" err="1">
                  <a:solidFill>
                    <a:srgbClr val="000000">
                      <a:lumMod val="85000"/>
                      <a:lumOff val="15000"/>
                    </a:srgbClr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ràng</a:t>
              </a:r>
              <a:r>
                <a:rPr lang="en-US" altLang="zh-CN" sz="3200" dirty="0">
                  <a:solidFill>
                    <a:srgbClr val="000000">
                      <a:lumMod val="85000"/>
                      <a:lumOff val="15000"/>
                    </a:srgbClr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, </a:t>
              </a:r>
              <a:r>
                <a:rPr lang="en-US" altLang="zh-CN" sz="3200" dirty="0" err="1">
                  <a:solidFill>
                    <a:srgbClr val="000000">
                      <a:lumMod val="85000"/>
                      <a:lumOff val="15000"/>
                    </a:srgbClr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sạch</a:t>
              </a:r>
              <a:r>
                <a:rPr lang="en-US" altLang="zh-CN" sz="3200" dirty="0">
                  <a:solidFill>
                    <a:srgbClr val="000000">
                      <a:lumMod val="85000"/>
                      <a:lumOff val="15000"/>
                    </a:srgbClr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lang="en-US" altLang="zh-CN" sz="3200" dirty="0" err="1">
                  <a:solidFill>
                    <a:srgbClr val="000000">
                      <a:lumMod val="85000"/>
                      <a:lumOff val="15000"/>
                    </a:srgbClr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đẹp</a:t>
              </a:r>
              <a:endParaRPr lang="zh-CN" altLang="en-US" sz="3200" dirty="0">
                <a:solidFill>
                  <a:srgbClr val="000000">
                    <a:lumMod val="85000"/>
                    <a:lumOff val="15000"/>
                  </a:srgbClr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97139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2EA1729C-5EB8-485C-ADEA-93559E1A5F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914" y="4354740"/>
            <a:ext cx="2876086" cy="2876086"/>
          </a:xfrm>
          <a:prstGeom prst="rect">
            <a:avLst/>
          </a:prstGeom>
        </p:spPr>
      </p:pic>
      <p:sp>
        <p:nvSpPr>
          <p:cNvPr id="12" name="TextBox 5">
            <a:extLst>
              <a:ext uri="{FF2B5EF4-FFF2-40B4-BE49-F238E27FC236}">
                <a16:creationId xmlns:a16="http://schemas.microsoft.com/office/drawing/2014/main" id="{E2FD0E90-13B9-2A38-9E01-2C038638B9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4795" y="2392312"/>
            <a:ext cx="737518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3200" dirty="0" err="1">
                <a:solidFill>
                  <a:srgbClr val="0085B4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Lí</a:t>
            </a:r>
            <a:r>
              <a:rPr lang="en-US" altLang="zh-CN" sz="3200" dirty="0">
                <a:solidFill>
                  <a:srgbClr val="0085B4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 do </a:t>
            </a:r>
            <a:r>
              <a:rPr lang="en-US" altLang="zh-CN" sz="3200" dirty="0" err="1">
                <a:solidFill>
                  <a:srgbClr val="0085B4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viết</a:t>
            </a:r>
            <a:r>
              <a:rPr lang="en-US" altLang="zh-CN" sz="3200" dirty="0">
                <a:solidFill>
                  <a:srgbClr val="0085B4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85B4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thư</a:t>
            </a:r>
            <a:endParaRPr lang="zh-CN" altLang="en-US" sz="3200" dirty="0">
              <a:solidFill>
                <a:srgbClr val="0085B4"/>
              </a:solidFill>
              <a:latin typeface="Arial" panose="020B0604020202020204" pitchFamily="34" charset="0"/>
              <a:ea typeface="汉堡包手机字体" panose="020B0604000101010104" pitchFamily="34" charset="-122"/>
              <a:cs typeface="Arial" panose="020B0604020202020204" pitchFamily="34" charset="0"/>
              <a:sym typeface="+mn-lt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7765BB0-50A9-E9A0-40A3-EF2C09307106}"/>
              </a:ext>
            </a:extLst>
          </p:cNvPr>
          <p:cNvGrpSpPr/>
          <p:nvPr/>
        </p:nvGrpSpPr>
        <p:grpSpPr>
          <a:xfrm>
            <a:off x="442176" y="455607"/>
            <a:ext cx="5810250" cy="850312"/>
            <a:chOff x="442176" y="455607"/>
            <a:chExt cx="5810250" cy="850312"/>
          </a:xfrm>
        </p:grpSpPr>
        <p:sp>
          <p:nvSpPr>
            <p:cNvPr id="2" name="Wave 1">
              <a:extLst>
                <a:ext uri="{FF2B5EF4-FFF2-40B4-BE49-F238E27FC236}">
                  <a16:creationId xmlns:a16="http://schemas.microsoft.com/office/drawing/2014/main" id="{91679402-8A8D-61B7-EC77-22831298C830}"/>
                </a:ext>
              </a:extLst>
            </p:cNvPr>
            <p:cNvSpPr/>
            <p:nvPr/>
          </p:nvSpPr>
          <p:spPr>
            <a:xfrm>
              <a:off x="914401" y="455607"/>
              <a:ext cx="5034116" cy="850312"/>
            </a:xfrm>
            <a:prstGeom prst="wave">
              <a:avLst/>
            </a:prstGeom>
            <a:ln w="28575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4">
              <a:extLst>
                <a:ext uri="{FF2B5EF4-FFF2-40B4-BE49-F238E27FC236}">
                  <a16:creationId xmlns:a16="http://schemas.microsoft.com/office/drawing/2014/main" id="{7A45778B-4689-20B7-568C-8793DC338E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2176" y="582271"/>
              <a:ext cx="5810250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3200" b="1" dirty="0" err="1">
                  <a:solidFill>
                    <a:schemeClr val="bg1"/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Cấu</a:t>
              </a:r>
              <a:r>
                <a:rPr lang="en-US" altLang="zh-CN" sz="3200" b="1" dirty="0">
                  <a:solidFill>
                    <a:schemeClr val="bg1"/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lang="en-US" altLang="zh-CN" sz="3200" b="1" dirty="0" err="1">
                  <a:solidFill>
                    <a:schemeClr val="bg1"/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trúc</a:t>
              </a:r>
              <a:r>
                <a:rPr lang="en-US" altLang="zh-CN" sz="3200" b="1" dirty="0">
                  <a:solidFill>
                    <a:schemeClr val="bg1"/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lang="en-US" altLang="zh-CN" sz="3200" b="1" dirty="0" err="1">
                  <a:solidFill>
                    <a:schemeClr val="bg1"/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một</a:t>
              </a:r>
              <a:r>
                <a:rPr lang="en-US" altLang="zh-CN" sz="3200" b="1" dirty="0">
                  <a:solidFill>
                    <a:schemeClr val="bg1"/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lang="en-US" altLang="zh-CN" sz="3200" b="1" dirty="0" err="1">
                  <a:solidFill>
                    <a:schemeClr val="bg1"/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bức</a:t>
              </a:r>
              <a:r>
                <a:rPr lang="en-US" altLang="zh-CN" sz="3200" b="1" dirty="0">
                  <a:solidFill>
                    <a:schemeClr val="bg1"/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lang="en-US" altLang="zh-CN" sz="3200" b="1" dirty="0" err="1">
                  <a:solidFill>
                    <a:schemeClr val="bg1"/>
                  </a:solidFill>
                  <a:latin typeface="Arial" panose="020B0604020202020204" pitchFamily="34" charset="0"/>
                  <a:ea typeface="汉堡包手机字体" panose="020B0604000101010104" pitchFamily="34" charset="-122"/>
                  <a:cs typeface="Arial" panose="020B0604020202020204" pitchFamily="34" charset="0"/>
                  <a:sym typeface="+mn-lt"/>
                </a:rPr>
                <a:t>thư</a:t>
              </a:r>
              <a:endParaRPr lang="zh-CN" altLang="en-US" sz="3200" b="1" dirty="0">
                <a:solidFill>
                  <a:schemeClr val="bg1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endParaRPr>
            </a:p>
          </p:txBody>
        </p:sp>
      </p:grpSp>
      <p:sp>
        <p:nvSpPr>
          <p:cNvPr id="14" name="TextBox 5">
            <a:extLst>
              <a:ext uri="{FF2B5EF4-FFF2-40B4-BE49-F238E27FC236}">
                <a16:creationId xmlns:a16="http://schemas.microsoft.com/office/drawing/2014/main" id="{F7D26E83-0A55-6205-7D29-69F4046FF8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1189" y="1435753"/>
            <a:ext cx="712188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3200" b="1" i="1" dirty="0" err="1">
                <a:solidFill>
                  <a:srgbClr val="3AB8AF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Địa</a:t>
            </a:r>
            <a:r>
              <a:rPr lang="en-US" altLang="zh-CN" sz="3200" b="1" i="1" dirty="0">
                <a:solidFill>
                  <a:srgbClr val="3AB8AF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200" b="1" i="1" dirty="0" err="1">
                <a:solidFill>
                  <a:srgbClr val="3AB8AF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điểm</a:t>
            </a:r>
            <a:r>
              <a:rPr lang="en-US" altLang="zh-CN" sz="3200" b="1" i="1" dirty="0">
                <a:solidFill>
                  <a:srgbClr val="3AB8AF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, </a:t>
            </a:r>
            <a:r>
              <a:rPr lang="en-US" altLang="zh-CN" sz="3200" b="1" i="1" dirty="0" err="1">
                <a:solidFill>
                  <a:srgbClr val="3AB8AF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ngày</a:t>
            </a:r>
            <a:r>
              <a:rPr lang="en-US" altLang="zh-CN" sz="3200" b="1" i="1" dirty="0">
                <a:solidFill>
                  <a:srgbClr val="3AB8AF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 … </a:t>
            </a:r>
            <a:r>
              <a:rPr lang="en-US" altLang="zh-CN" sz="3200" b="1" i="1" dirty="0" err="1">
                <a:solidFill>
                  <a:srgbClr val="3AB8AF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tháng</a:t>
            </a:r>
            <a:r>
              <a:rPr lang="en-US" altLang="zh-CN" sz="3200" b="1" i="1" dirty="0">
                <a:solidFill>
                  <a:srgbClr val="3AB8AF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 … </a:t>
            </a:r>
            <a:r>
              <a:rPr lang="en-US" altLang="zh-CN" sz="3200" b="1" i="1" dirty="0" err="1">
                <a:solidFill>
                  <a:srgbClr val="3AB8AF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năm</a:t>
            </a:r>
            <a:r>
              <a:rPr lang="en-US" altLang="zh-CN" sz="3200" b="1" i="1" dirty="0">
                <a:solidFill>
                  <a:srgbClr val="3AB8AF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 …</a:t>
            </a:r>
            <a:endParaRPr lang="zh-CN" altLang="en-US" sz="3200" b="1" i="1" dirty="0">
              <a:solidFill>
                <a:srgbClr val="3AB8AF"/>
              </a:solidFill>
              <a:latin typeface="Arial" panose="020B0604020202020204" pitchFamily="34" charset="0"/>
              <a:ea typeface="汉堡包手机字体" panose="020B0604000101010104" pitchFamily="34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60CBFD3D-ED1F-0D9F-5D02-B8F15AF95C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9944" y="1828804"/>
            <a:ext cx="362853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3200" b="1" dirty="0" err="1">
                <a:solidFill>
                  <a:srgbClr val="3AB8AF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Bạn</a:t>
            </a:r>
            <a:r>
              <a:rPr lang="en-US" altLang="zh-CN" sz="3200" b="1" dirty="0">
                <a:solidFill>
                  <a:srgbClr val="3AB8AF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 … </a:t>
            </a:r>
            <a:r>
              <a:rPr lang="en-US" altLang="zh-CN" sz="3200" b="1" dirty="0" err="1">
                <a:solidFill>
                  <a:srgbClr val="3AB8AF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thân</a:t>
            </a:r>
            <a:r>
              <a:rPr lang="en-US" altLang="zh-CN" sz="3200" b="1" dirty="0">
                <a:solidFill>
                  <a:srgbClr val="3AB8AF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3AB8AF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mến</a:t>
            </a:r>
            <a:r>
              <a:rPr lang="en-US" altLang="zh-CN" sz="3200" b="1" dirty="0">
                <a:solidFill>
                  <a:srgbClr val="3AB8AF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!</a:t>
            </a:r>
            <a:endParaRPr lang="zh-CN" altLang="en-US" sz="3200" b="1" dirty="0">
              <a:solidFill>
                <a:srgbClr val="3AB8AF"/>
              </a:solidFill>
              <a:latin typeface="Arial" panose="020B0604020202020204" pitchFamily="34" charset="0"/>
              <a:ea typeface="汉堡包手机字体" panose="020B0604000101010104" pitchFamily="34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16" name="TextBox 5">
            <a:extLst>
              <a:ext uri="{FF2B5EF4-FFF2-40B4-BE49-F238E27FC236}">
                <a16:creationId xmlns:a16="http://schemas.microsoft.com/office/drawing/2014/main" id="{5678B020-3479-8993-D886-E944366380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5745" y="2996073"/>
            <a:ext cx="737518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3200" dirty="0" err="1">
                <a:solidFill>
                  <a:srgbClr val="0085B4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Thăm</a:t>
            </a:r>
            <a:r>
              <a:rPr lang="en-US" altLang="zh-CN" sz="3200" dirty="0">
                <a:solidFill>
                  <a:srgbClr val="0085B4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85B4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hỏi</a:t>
            </a:r>
            <a:r>
              <a:rPr lang="en-US" altLang="zh-CN" sz="3200" dirty="0">
                <a:solidFill>
                  <a:srgbClr val="0085B4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85B4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tình</a:t>
            </a:r>
            <a:r>
              <a:rPr lang="en-US" altLang="zh-CN" sz="3200" dirty="0">
                <a:solidFill>
                  <a:srgbClr val="0085B4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85B4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hình</a:t>
            </a:r>
            <a:r>
              <a:rPr lang="en-US" altLang="zh-CN" sz="3200" dirty="0">
                <a:solidFill>
                  <a:srgbClr val="0085B4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85B4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của</a:t>
            </a:r>
            <a:r>
              <a:rPr lang="en-US" altLang="zh-CN" sz="3200" dirty="0">
                <a:solidFill>
                  <a:srgbClr val="0085B4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85B4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bạn</a:t>
            </a:r>
            <a:endParaRPr lang="zh-CN" altLang="en-US" sz="3200" dirty="0">
              <a:solidFill>
                <a:srgbClr val="0085B4"/>
              </a:solidFill>
              <a:latin typeface="Arial" panose="020B0604020202020204" pitchFamily="34" charset="0"/>
              <a:ea typeface="汉堡包手机字体" panose="020B0604000101010104" pitchFamily="34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17" name="TextBox 5">
            <a:extLst>
              <a:ext uri="{FF2B5EF4-FFF2-40B4-BE49-F238E27FC236}">
                <a16:creationId xmlns:a16="http://schemas.microsoft.com/office/drawing/2014/main" id="{43FB2C46-5B2F-D04F-1BE1-D01AB1873B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4795" y="3669302"/>
            <a:ext cx="716563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3200" dirty="0" err="1">
                <a:solidFill>
                  <a:srgbClr val="0085B4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Thông</a:t>
            </a:r>
            <a:r>
              <a:rPr lang="en-US" altLang="zh-CN" sz="3200" dirty="0">
                <a:solidFill>
                  <a:srgbClr val="0085B4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85B4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báo</a:t>
            </a:r>
            <a:r>
              <a:rPr lang="en-US" altLang="zh-CN" sz="3200" dirty="0">
                <a:solidFill>
                  <a:srgbClr val="0085B4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85B4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tình</a:t>
            </a:r>
            <a:r>
              <a:rPr lang="en-US" altLang="zh-CN" sz="3200" dirty="0">
                <a:solidFill>
                  <a:srgbClr val="0085B4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85B4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hình</a:t>
            </a:r>
            <a:r>
              <a:rPr lang="en-US" altLang="zh-CN" sz="3200" dirty="0">
                <a:solidFill>
                  <a:srgbClr val="0085B4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85B4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của</a:t>
            </a:r>
            <a:r>
              <a:rPr lang="en-US" altLang="zh-CN" sz="3200" dirty="0">
                <a:solidFill>
                  <a:srgbClr val="0085B4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85B4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mình</a:t>
            </a:r>
            <a:endParaRPr lang="zh-CN" altLang="en-US" sz="3200" dirty="0">
              <a:solidFill>
                <a:srgbClr val="0085B4"/>
              </a:solidFill>
              <a:latin typeface="Arial" panose="020B0604020202020204" pitchFamily="34" charset="0"/>
              <a:ea typeface="汉堡包手机字体" panose="020B0604000101010104" pitchFamily="34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18" name="TextBox 5">
            <a:extLst>
              <a:ext uri="{FF2B5EF4-FFF2-40B4-BE49-F238E27FC236}">
                <a16:creationId xmlns:a16="http://schemas.microsoft.com/office/drawing/2014/main" id="{5F8AFF2A-C79B-C9B7-4B95-A560A6CF59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4795" y="4354740"/>
            <a:ext cx="716563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3200" dirty="0" err="1">
                <a:solidFill>
                  <a:srgbClr val="0085B4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Những</a:t>
            </a:r>
            <a:r>
              <a:rPr lang="en-US" altLang="zh-CN" sz="3200" dirty="0">
                <a:solidFill>
                  <a:srgbClr val="0085B4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85B4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điều</a:t>
            </a:r>
            <a:r>
              <a:rPr lang="en-US" altLang="zh-CN" sz="3200" dirty="0">
                <a:solidFill>
                  <a:srgbClr val="0085B4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85B4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mình</a:t>
            </a:r>
            <a:r>
              <a:rPr lang="en-US" altLang="zh-CN" sz="3200" dirty="0">
                <a:solidFill>
                  <a:srgbClr val="0085B4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85B4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muốn</a:t>
            </a:r>
            <a:r>
              <a:rPr lang="en-US" altLang="zh-CN" sz="3200" dirty="0">
                <a:solidFill>
                  <a:srgbClr val="0085B4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85B4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trao</a:t>
            </a:r>
            <a:r>
              <a:rPr lang="en-US" altLang="zh-CN" sz="3200" dirty="0">
                <a:solidFill>
                  <a:srgbClr val="0085B4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85B4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đổi</a:t>
            </a:r>
            <a:r>
              <a:rPr lang="en-US" altLang="zh-CN" sz="3200" dirty="0">
                <a:solidFill>
                  <a:srgbClr val="0085B4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85B4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thêm</a:t>
            </a:r>
            <a:endParaRPr lang="zh-CN" altLang="en-US" sz="3200" dirty="0">
              <a:solidFill>
                <a:srgbClr val="0085B4"/>
              </a:solidFill>
              <a:latin typeface="Arial" panose="020B0604020202020204" pitchFamily="34" charset="0"/>
              <a:ea typeface="汉堡包手机字体" panose="020B0604000101010104" pitchFamily="34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19" name="TextBox 5">
            <a:extLst>
              <a:ext uri="{FF2B5EF4-FFF2-40B4-BE49-F238E27FC236}">
                <a16:creationId xmlns:a16="http://schemas.microsoft.com/office/drawing/2014/main" id="{2DD06709-2F15-3EC7-01A1-544B7BF2B3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9945" y="4877625"/>
            <a:ext cx="716563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3200" b="1" dirty="0" err="1">
                <a:solidFill>
                  <a:srgbClr val="549A72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Lời</a:t>
            </a:r>
            <a:r>
              <a:rPr lang="en-US" altLang="zh-CN" sz="3200" b="1" dirty="0">
                <a:solidFill>
                  <a:srgbClr val="549A72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549A72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chúc</a:t>
            </a:r>
            <a:r>
              <a:rPr lang="en-US" altLang="zh-CN" sz="3200" b="1" dirty="0">
                <a:solidFill>
                  <a:srgbClr val="549A72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, </a:t>
            </a:r>
            <a:r>
              <a:rPr lang="en-US" altLang="zh-CN" sz="3200" b="1" dirty="0" err="1">
                <a:solidFill>
                  <a:srgbClr val="549A72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lời</a:t>
            </a:r>
            <a:r>
              <a:rPr lang="en-US" altLang="zh-CN" sz="3200" b="1" dirty="0">
                <a:solidFill>
                  <a:srgbClr val="549A72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549A72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cảm</a:t>
            </a:r>
            <a:r>
              <a:rPr lang="en-US" altLang="zh-CN" sz="3200" b="1" dirty="0">
                <a:solidFill>
                  <a:srgbClr val="549A72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549A72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ơn</a:t>
            </a:r>
            <a:r>
              <a:rPr lang="en-US" altLang="zh-CN" sz="3200" b="1" dirty="0">
                <a:solidFill>
                  <a:srgbClr val="549A72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, </a:t>
            </a:r>
            <a:r>
              <a:rPr lang="en-US" altLang="zh-CN" sz="3200" b="1" dirty="0" err="1">
                <a:solidFill>
                  <a:srgbClr val="549A72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hứa</a:t>
            </a:r>
            <a:r>
              <a:rPr lang="en-US" altLang="zh-CN" sz="3200" b="1" dirty="0">
                <a:solidFill>
                  <a:srgbClr val="549A72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549A72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hẹn</a:t>
            </a:r>
            <a:endParaRPr lang="zh-CN" altLang="en-US" sz="3200" b="1" dirty="0">
              <a:solidFill>
                <a:srgbClr val="549A72"/>
              </a:solidFill>
              <a:latin typeface="Arial" panose="020B0604020202020204" pitchFamily="34" charset="0"/>
              <a:ea typeface="汉堡包手机字体" panose="020B0604000101010104" pitchFamily="34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20" name="TextBox 5">
            <a:extLst>
              <a:ext uri="{FF2B5EF4-FFF2-40B4-BE49-F238E27FC236}">
                <a16:creationId xmlns:a16="http://schemas.microsoft.com/office/drawing/2014/main" id="{B98FA9BF-88F0-1F75-6362-0F9A842EC9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52426" y="5523514"/>
            <a:ext cx="33974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3200" b="1" dirty="0" err="1">
                <a:solidFill>
                  <a:srgbClr val="549A72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Kí</a:t>
            </a:r>
            <a:r>
              <a:rPr lang="en-US" altLang="zh-CN" sz="3200" b="1" dirty="0">
                <a:solidFill>
                  <a:srgbClr val="549A72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549A72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và</a:t>
            </a:r>
            <a:r>
              <a:rPr lang="en-US" altLang="zh-CN" sz="3200" b="1" dirty="0">
                <a:solidFill>
                  <a:srgbClr val="549A72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549A72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ghi</a:t>
            </a:r>
            <a:r>
              <a:rPr lang="en-US" altLang="zh-CN" sz="3200" b="1" dirty="0">
                <a:solidFill>
                  <a:srgbClr val="549A72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549A72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họ</a:t>
            </a:r>
            <a:r>
              <a:rPr lang="en-US" altLang="zh-CN" sz="3200" b="1" dirty="0">
                <a:solidFill>
                  <a:srgbClr val="549A72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549A72"/>
                </a:solidFill>
                <a:latin typeface="Arial" panose="020B0604020202020204" pitchFamily="34" charset="0"/>
                <a:ea typeface="汉堡包手机字体" panose="020B0604000101010104" pitchFamily="34" charset="-122"/>
                <a:cs typeface="Arial" panose="020B0604020202020204" pitchFamily="34" charset="0"/>
                <a:sym typeface="+mn-lt"/>
              </a:rPr>
              <a:t>tên</a:t>
            </a:r>
            <a:endParaRPr lang="zh-CN" altLang="en-US" sz="3200" b="1" dirty="0">
              <a:solidFill>
                <a:srgbClr val="549A72"/>
              </a:solidFill>
              <a:latin typeface="Arial" panose="020B0604020202020204" pitchFamily="34" charset="0"/>
              <a:ea typeface="汉堡包手机字体" panose="020B0604000101010104" pitchFamily="34" charset="-122"/>
              <a:cs typeface="Arial" panose="020B0604020202020204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45997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4">
            <a:extLst>
              <a:ext uri="{FF2B5EF4-FFF2-40B4-BE49-F238E27FC236}">
                <a16:creationId xmlns:a16="http://schemas.microsoft.com/office/drawing/2014/main" id="{941865BC-650C-7D3A-FF2B-998D5840A8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2066" y="1994309"/>
            <a:ext cx="9987584" cy="1846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</a:rPr>
              <a:t>1.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</a:rPr>
              <a:t>Nhân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</a:rPr>
              <a:t>dịp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</a:rPr>
              <a:t>năm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</a:rPr>
              <a:t>mới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</a:rPr>
              <a:t>hãy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</a:rPr>
              <a:t>viết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</a:rPr>
              <a:t>thư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</a:rPr>
              <a:t>cho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</a:rPr>
              <a:t>một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</a:rPr>
              <a:t>người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</a:rPr>
              <a:t>thân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</a:rPr>
              <a:t> (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</a:rPr>
              <a:t>ông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</a:rPr>
              <a:t>bà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</a:rPr>
              <a:t>cô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</a:rPr>
              <a:t>giáo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</a:rPr>
              <a:t>cũ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</a:rPr>
              <a:t>bạn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</a:rPr>
              <a:t>cũ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</a:rPr>
              <a:t>,…)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</a:rPr>
              <a:t>để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</a:rPr>
              <a:t>thăm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</a:rPr>
              <a:t>hỏi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</a:rPr>
              <a:t>và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</a:rPr>
              <a:t>chúc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</a:rPr>
              <a:t>mừng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</a:rPr>
              <a:t>năm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</a:rPr>
              <a:t>mới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</a:rPr>
              <a:t>.</a:t>
            </a:r>
            <a:endParaRPr lang="en-US" altLang="zh-CN" sz="3200" b="1" dirty="0">
              <a:solidFill>
                <a:prstClr val="black"/>
              </a:solidFill>
              <a:latin typeface="汉堡包手机字体" panose="020B0604000101010104" pitchFamily="34" charset="-122"/>
              <a:ea typeface="汉堡包手机字体" panose="020B0604000101010104" pitchFamily="34" charset="-122"/>
              <a:cs typeface="+mn-ea"/>
              <a:sym typeface="+mn-lt"/>
            </a:endParaRPr>
          </a:p>
          <a:p>
            <a:pPr algn="just"/>
            <a:endParaRPr lang="zh-CN" altLang="en-US" b="1" dirty="0">
              <a:solidFill>
                <a:srgbClr val="000000">
                  <a:lumMod val="85000"/>
                  <a:lumOff val="15000"/>
                </a:srgbClr>
              </a:solidFill>
              <a:latin typeface="汉堡包手机字体" panose="020B0604000101010104" pitchFamily="34" charset="-122"/>
              <a:ea typeface="汉堡包手机字体" panose="020B0604000101010104" pitchFamily="34" charset="-122"/>
              <a:cs typeface="+mn-ea"/>
              <a:sym typeface="+mn-lt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770C7CE-64F2-FCB0-AD6F-7A4EE84140DC}"/>
              </a:ext>
            </a:extLst>
          </p:cNvPr>
          <p:cNvGrpSpPr/>
          <p:nvPr/>
        </p:nvGrpSpPr>
        <p:grpSpPr>
          <a:xfrm>
            <a:off x="4531747" y="792721"/>
            <a:ext cx="2687347" cy="861774"/>
            <a:chOff x="1650896" y="692807"/>
            <a:chExt cx="2687347" cy="861774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2AC7D4F0-8162-9705-2AE4-F4658D0FE1F1}"/>
                </a:ext>
              </a:extLst>
            </p:cNvPr>
            <p:cNvSpPr/>
            <p:nvPr/>
          </p:nvSpPr>
          <p:spPr>
            <a:xfrm>
              <a:off x="1650896" y="692807"/>
              <a:ext cx="2687347" cy="861774"/>
            </a:xfrm>
            <a:prstGeom prst="roundRect">
              <a:avLst/>
            </a:prstGeom>
            <a:ln w="28575">
              <a:solidFill>
                <a:schemeClr val="accent3">
                  <a:lumMod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文本框 11">
              <a:extLst>
                <a:ext uri="{FF2B5EF4-FFF2-40B4-BE49-F238E27FC236}">
                  <a16:creationId xmlns:a16="http://schemas.microsoft.com/office/drawing/2014/main" id="{FA5AFBB1-7CD8-8B5D-2444-71659A5E4411}"/>
                </a:ext>
              </a:extLst>
            </p:cNvPr>
            <p:cNvSpPr txBox="1"/>
            <p:nvPr/>
          </p:nvSpPr>
          <p:spPr>
            <a:xfrm>
              <a:off x="1731771" y="738973"/>
              <a:ext cx="260647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400" dirty="0" err="1">
                  <a:solidFill>
                    <a:schemeClr val="bg1"/>
                  </a:solidFill>
                  <a:latin typeface="UTM American Sans" panose="02040603050506020204" pitchFamily="18" charset="0"/>
                  <a:ea typeface=".黑体-韩语" panose="02000500000000000000" pitchFamily="2" charset="-122"/>
                  <a:cs typeface=".黑体-韩语" panose="02000500000000000000" pitchFamily="2" charset="-122"/>
                  <a:sym typeface="+mn-lt"/>
                </a:rPr>
                <a:t>Luyện</a:t>
              </a:r>
              <a:r>
                <a:rPr lang="en-US" altLang="zh-CN" sz="4400" dirty="0">
                  <a:solidFill>
                    <a:schemeClr val="bg1"/>
                  </a:solidFill>
                  <a:latin typeface="UTM American Sans" panose="02040603050506020204" pitchFamily="18" charset="0"/>
                  <a:ea typeface=".黑体-韩语" panose="02000500000000000000" pitchFamily="2" charset="-122"/>
                  <a:cs typeface=".黑体-韩语" panose="02000500000000000000" pitchFamily="2" charset="-122"/>
                  <a:sym typeface="+mn-lt"/>
                </a:rPr>
                <a:t> </a:t>
              </a:r>
              <a:r>
                <a:rPr lang="en-US" altLang="zh-CN" sz="4400" dirty="0" err="1">
                  <a:solidFill>
                    <a:schemeClr val="bg1"/>
                  </a:solidFill>
                  <a:latin typeface="UTM American Sans" panose="02040603050506020204" pitchFamily="18" charset="0"/>
                  <a:ea typeface=".黑体-韩语" panose="02000500000000000000" pitchFamily="2" charset="-122"/>
                  <a:cs typeface=".黑体-韩语" panose="02000500000000000000" pitchFamily="2" charset="-122"/>
                  <a:sym typeface="+mn-lt"/>
                </a:rPr>
                <a:t>tập</a:t>
              </a:r>
              <a:endParaRPr lang="zh-CN" altLang="en-US" sz="4400" dirty="0">
                <a:solidFill>
                  <a:schemeClr val="bg1"/>
                </a:solidFill>
                <a:latin typeface="UTM American Sans" panose="02040603050506020204" pitchFamily="18" charset="0"/>
                <a:ea typeface=".黑体-韩语" panose="02000500000000000000" pitchFamily="2" charset="-122"/>
                <a:cs typeface=".黑体-韩语" panose="02000500000000000000" pitchFamily="2" charset="-122"/>
                <a:sym typeface="+mn-lt"/>
              </a:endParaRPr>
            </a:p>
          </p:txBody>
        </p:sp>
      </p:grpSp>
      <p:sp>
        <p:nvSpPr>
          <p:cNvPr id="23" name="TextBox 4">
            <a:extLst>
              <a:ext uri="{FF2B5EF4-FFF2-40B4-BE49-F238E27FC236}">
                <a16:creationId xmlns:a16="http://schemas.microsoft.com/office/drawing/2014/main" id="{EC58F959-6198-B502-B37E-988FDC8826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4021" y="3840968"/>
            <a:ext cx="9987584" cy="1846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</a:rPr>
              <a:t>2.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</a:rPr>
              <a:t>Nhân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</a:rPr>
              <a:t>dịp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</a:rPr>
              <a:t>sinh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</a:rPr>
              <a:t>nhật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</a:rPr>
              <a:t>một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</a:rPr>
              <a:t>người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</a:rPr>
              <a:t>thân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</a:rPr>
              <a:t>đang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</a:rPr>
              <a:t> ở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</a:rPr>
              <a:t>xa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</a:rPr>
              <a:t>hãy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</a:rPr>
              <a:t>viết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</a:rPr>
              <a:t>thư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</a:rPr>
              <a:t>để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</a:rPr>
              <a:t>thăm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</a:rPr>
              <a:t>hỏi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</a:rPr>
              <a:t>và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</a:rPr>
              <a:t>chúc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</a:rPr>
              <a:t>mừng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</a:rPr>
              <a:t>người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</a:rPr>
              <a:t>thân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</a:rPr>
              <a:t>đó</a:t>
            </a:r>
            <a:endParaRPr lang="en-US" altLang="zh-CN" sz="3200" b="1" dirty="0">
              <a:solidFill>
                <a:prstClr val="black"/>
              </a:solidFill>
              <a:latin typeface="汉堡包手机字体" panose="020B0604000101010104" pitchFamily="34" charset="-122"/>
              <a:ea typeface="汉堡包手机字体" panose="020B0604000101010104" pitchFamily="34" charset="-122"/>
              <a:cs typeface="+mn-ea"/>
              <a:sym typeface="+mn-lt"/>
            </a:endParaRPr>
          </a:p>
          <a:p>
            <a:pPr algn="just"/>
            <a:endParaRPr lang="zh-CN" altLang="en-US" b="1" dirty="0">
              <a:solidFill>
                <a:srgbClr val="000000">
                  <a:lumMod val="85000"/>
                  <a:lumOff val="15000"/>
                </a:srgbClr>
              </a:solidFill>
              <a:latin typeface="汉堡包手机字体" panose="020B0604000101010104" pitchFamily="34" charset="-122"/>
              <a:ea typeface="汉堡包手机字体" panose="020B0604000101010104" pitchFamily="34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222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0"/>
                            </p:stCondLst>
                            <p:childTnLst>
                              <p:par>
                                <p:cTn id="1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8684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4">
            <a:extLst>
              <a:ext uri="{FF2B5EF4-FFF2-40B4-BE49-F238E27FC236}">
                <a16:creationId xmlns:a16="http://schemas.microsoft.com/office/drawing/2014/main" id="{941865BC-650C-7D3A-FF2B-998D5840A8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2208" y="1984085"/>
            <a:ext cx="9987584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3.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Nghe tin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quê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bạn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bị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thiệt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hại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do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bão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</a:rPr>
              <a:t>hãy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</a:rPr>
              <a:t>viết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</a:rPr>
              <a:t>thư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</a:rPr>
              <a:t>thăm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</a:rPr>
              <a:t>hỏi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</a:rPr>
              <a:t>và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</a:rPr>
              <a:t>động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</a:rPr>
              <a:t>viên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</a:rPr>
              <a:t>bạn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</a:rPr>
              <a:t>em</a:t>
            </a:r>
            <a:r>
              <a:rPr lang="vi-VN" sz="3200" b="1" dirty="0">
                <a:solidFill>
                  <a:prstClr val="black"/>
                </a:solidFill>
                <a:latin typeface="arial" panose="020B0604020202020204" pitchFamily="34" charset="0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汉堡包手机字体" panose="020B0604000101010104" pitchFamily="34" charset="-122"/>
              <a:ea typeface="汉堡包手机字体" panose="020B0604000101010104" pitchFamily="34" charset="-122"/>
              <a:cs typeface="+mn-ea"/>
              <a:sym typeface="+mn-lt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85000"/>
                  <a:lumOff val="15000"/>
                </a:srgbClr>
              </a:solidFill>
              <a:effectLst/>
              <a:uLnTx/>
              <a:uFillTx/>
              <a:latin typeface="汉堡包手机字体" panose="020B0604000101010104" pitchFamily="34" charset="-122"/>
              <a:ea typeface="汉堡包手机字体" panose="020B0604000101010104" pitchFamily="34" charset="-122"/>
              <a:cs typeface="+mn-ea"/>
              <a:sym typeface="+mn-lt"/>
            </a:endParaRPr>
          </a:p>
        </p:txBody>
      </p:sp>
      <p:sp>
        <p:nvSpPr>
          <p:cNvPr id="23" name="TextBox 4">
            <a:extLst>
              <a:ext uri="{FF2B5EF4-FFF2-40B4-BE49-F238E27FC236}">
                <a16:creationId xmlns:a16="http://schemas.microsoft.com/office/drawing/2014/main" id="{EC58F959-6198-B502-B37E-988FDC8826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7367" y="3309124"/>
            <a:ext cx="9987584" cy="2339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4. Nghe tin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đình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một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người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thân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ở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xa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có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chuyện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buồn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(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có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người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đau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ốm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người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mới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mất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hoặc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người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gặp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tai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nạn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,…)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hãy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viết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thư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thăm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hỏi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và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động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viên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người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thân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đó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汉堡包手机字体" panose="020B0604000101010104" pitchFamily="34" charset="-122"/>
              <a:ea typeface="汉堡包手机字体" panose="020B0604000101010104" pitchFamily="34" charset="-122"/>
              <a:cs typeface="+mn-ea"/>
              <a:sym typeface="+mn-lt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85000"/>
                  <a:lumOff val="15000"/>
                </a:srgbClr>
              </a:solidFill>
              <a:effectLst/>
              <a:uLnTx/>
              <a:uFillTx/>
              <a:latin typeface="汉堡包手机字体" panose="020B0604000101010104" pitchFamily="34" charset="-122"/>
              <a:ea typeface="汉堡包手机字体" panose="020B0604000101010104" pitchFamily="34" charset="-122"/>
              <a:cs typeface="+mn-ea"/>
              <a:sym typeface="+mn-lt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B61D40C-A42C-7E40-2BFF-CAD387D8D28B}"/>
              </a:ext>
            </a:extLst>
          </p:cNvPr>
          <p:cNvGrpSpPr/>
          <p:nvPr/>
        </p:nvGrpSpPr>
        <p:grpSpPr>
          <a:xfrm>
            <a:off x="4531747" y="792721"/>
            <a:ext cx="2687347" cy="861774"/>
            <a:chOff x="1650896" y="692807"/>
            <a:chExt cx="2687347" cy="861774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99DD03DB-20C4-6DBA-E23A-3B71C506F859}"/>
                </a:ext>
              </a:extLst>
            </p:cNvPr>
            <p:cNvSpPr/>
            <p:nvPr/>
          </p:nvSpPr>
          <p:spPr>
            <a:xfrm>
              <a:off x="1650896" y="692807"/>
              <a:ext cx="2687347" cy="861774"/>
            </a:xfrm>
            <a:prstGeom prst="roundRect">
              <a:avLst/>
            </a:prstGeom>
            <a:ln w="28575">
              <a:solidFill>
                <a:schemeClr val="accent3">
                  <a:lumMod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文本框 11">
              <a:extLst>
                <a:ext uri="{FF2B5EF4-FFF2-40B4-BE49-F238E27FC236}">
                  <a16:creationId xmlns:a16="http://schemas.microsoft.com/office/drawing/2014/main" id="{75EABAF4-B16C-3C0A-190F-E6225CB4F6E2}"/>
                </a:ext>
              </a:extLst>
            </p:cNvPr>
            <p:cNvSpPr txBox="1"/>
            <p:nvPr/>
          </p:nvSpPr>
          <p:spPr>
            <a:xfrm>
              <a:off x="1731771" y="738973"/>
              <a:ext cx="260647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400" dirty="0" err="1">
                  <a:solidFill>
                    <a:schemeClr val="bg1"/>
                  </a:solidFill>
                  <a:latin typeface="UTM American Sans" panose="02040603050506020204" pitchFamily="18" charset="0"/>
                  <a:ea typeface=".黑体-韩语" panose="02000500000000000000" pitchFamily="2" charset="-122"/>
                  <a:cs typeface=".黑体-韩语" panose="02000500000000000000" pitchFamily="2" charset="-122"/>
                  <a:sym typeface="+mn-lt"/>
                </a:rPr>
                <a:t>Luyện</a:t>
              </a:r>
              <a:r>
                <a:rPr lang="en-US" altLang="zh-CN" sz="4400" dirty="0">
                  <a:solidFill>
                    <a:schemeClr val="bg1"/>
                  </a:solidFill>
                  <a:latin typeface="UTM American Sans" panose="02040603050506020204" pitchFamily="18" charset="0"/>
                  <a:ea typeface=".黑体-韩语" panose="02000500000000000000" pitchFamily="2" charset="-122"/>
                  <a:cs typeface=".黑体-韩语" panose="02000500000000000000" pitchFamily="2" charset="-122"/>
                  <a:sym typeface="+mn-lt"/>
                </a:rPr>
                <a:t> </a:t>
              </a:r>
              <a:r>
                <a:rPr lang="en-US" altLang="zh-CN" sz="4400" dirty="0" err="1">
                  <a:solidFill>
                    <a:schemeClr val="bg1"/>
                  </a:solidFill>
                  <a:latin typeface="UTM American Sans" panose="02040603050506020204" pitchFamily="18" charset="0"/>
                  <a:ea typeface=".黑体-韩语" panose="02000500000000000000" pitchFamily="2" charset="-122"/>
                  <a:cs typeface=".黑体-韩语" panose="02000500000000000000" pitchFamily="2" charset="-122"/>
                  <a:sym typeface="+mn-lt"/>
                </a:rPr>
                <a:t>tập</a:t>
              </a:r>
              <a:endParaRPr lang="zh-CN" altLang="en-US" sz="4400" dirty="0">
                <a:solidFill>
                  <a:schemeClr val="bg1"/>
                </a:solidFill>
                <a:latin typeface="UTM American Sans" panose="02040603050506020204" pitchFamily="18" charset="0"/>
                <a:ea typeface=".黑体-韩语" panose="02000500000000000000" pitchFamily="2" charset="-122"/>
                <a:cs typeface=".黑体-韩语" panose="02000500000000000000" pitchFamily="2" charset="-122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77796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650"/>
                            </p:stCondLst>
                            <p:childTnLst>
                              <p:par>
                                <p:cTn id="1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自定义 57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94A4D8"/>
      </a:accent1>
      <a:accent2>
        <a:srgbClr val="FB8471"/>
      </a:accent2>
      <a:accent3>
        <a:srgbClr val="94A4D8"/>
      </a:accent3>
      <a:accent4>
        <a:srgbClr val="FB8471"/>
      </a:accent4>
      <a:accent5>
        <a:srgbClr val="94A4D8"/>
      </a:accent5>
      <a:accent6>
        <a:srgbClr val="FB8471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409</Words>
  <Application>Microsoft Office PowerPoint</Application>
  <PresentationFormat>Widescreen</PresentationFormat>
  <Paragraphs>53</Paragraphs>
  <Slides>13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30" baseType="lpstr">
      <vt:lpstr>SVN-Newton</vt:lpstr>
      <vt:lpstr>UTM American Sans</vt:lpstr>
      <vt:lpstr>Calibri</vt:lpstr>
      <vt:lpstr>字魂157号-萌趣兔兔</vt:lpstr>
      <vt:lpstr>UTM Americana EB</vt:lpstr>
      <vt:lpstr>inpin heiti</vt:lpstr>
      <vt:lpstr>汉堡包手机字体</vt:lpstr>
      <vt:lpstr>Calibri Light</vt:lpstr>
      <vt:lpstr>Arial</vt:lpstr>
      <vt:lpstr>Arial</vt:lpstr>
      <vt:lpstr>Times New Roman</vt:lpstr>
      <vt:lpstr>等线</vt:lpstr>
      <vt:lpstr>#9Slide07 HoneyCream</vt:lpstr>
      <vt:lpstr>等线 Light</vt:lpstr>
      <vt:lpstr>UTM Arruba KT</vt:lpstr>
      <vt:lpstr>Office Theme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Khuyen</dc:creator>
  <cp:keywords>MNT;MangnonTeam</cp:keywords>
  <cp:lastModifiedBy>Lan Anh Dương</cp:lastModifiedBy>
  <cp:revision>16</cp:revision>
  <dcterms:created xsi:type="dcterms:W3CDTF">2022-05-22T10:25:52Z</dcterms:created>
  <dcterms:modified xsi:type="dcterms:W3CDTF">2023-07-20T06:59:31Z</dcterms:modified>
</cp:coreProperties>
</file>