
<file path=[Content_Types].xml><?xml version="1.0" encoding="utf-8"?>
<Types xmlns="http://schemas.openxmlformats.org/package/2006/content-types">
  <Default Extension="emf" ContentType="image/x-emf"/>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0"/>
  </p:notesMasterIdLst>
  <p:sldIdLst>
    <p:sldId id="256" r:id="rId3"/>
    <p:sldId id="592" r:id="rId4"/>
    <p:sldId id="616" r:id="rId5"/>
    <p:sldId id="617" r:id="rId6"/>
    <p:sldId id="614" r:id="rId7"/>
    <p:sldId id="593" r:id="rId8"/>
    <p:sldId id="611" r:id="rId9"/>
    <p:sldId id="612" r:id="rId10"/>
    <p:sldId id="594" r:id="rId11"/>
    <p:sldId id="618" r:id="rId12"/>
    <p:sldId id="257" r:id="rId13"/>
    <p:sldId id="261" r:id="rId14"/>
    <p:sldId id="271" r:id="rId15"/>
    <p:sldId id="272" r:id="rId16"/>
    <p:sldId id="273" r:id="rId17"/>
    <p:sldId id="274" r:id="rId18"/>
    <p:sldId id="610" r:id="rId19"/>
  </p:sldIdLst>
  <p:sldSz cx="12192000" cy="6858000"/>
  <p:notesSz cx="6858000" cy="9144000"/>
  <p:embeddedFontLst>
    <p:embeddedFont>
      <p:font typeface="Calibri" panose="020F050202020403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UTM Showcard" panose="02040603050506020204" pitchFamily="18" charset="0"/>
      <p:regular r:id="rId27"/>
    </p:embeddedFont>
    <p:embeddedFont>
      <p:font typeface="UTM Soraya" panose="02040603050506020204" pitchFamily="18"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2912"/>
    <a:srgbClr val="EC6565"/>
    <a:srgbClr val="FBDDD5"/>
    <a:srgbClr val="F8BBAA"/>
    <a:srgbClr val="E16D49"/>
    <a:srgbClr val="B4351D"/>
    <a:srgbClr val="F1BDAD"/>
    <a:srgbClr val="40404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116"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A6A4B6-EF11-401D-815B-6CE8D8D2CAE8}" type="datetimeFigureOut">
              <a:rPr lang="en-US" smtClean="0"/>
              <a:t>10/5/2022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48277-B101-4A33-84A4-CF02903B2A31}" type="slidenum">
              <a:rPr lang="en-US" smtClean="0"/>
              <a:t>‹#›</a:t>
            </a:fld>
            <a:endParaRPr lang="en-US"/>
          </a:p>
        </p:txBody>
      </p:sp>
    </p:spTree>
    <p:extLst>
      <p:ext uri="{BB962C8B-B14F-4D97-AF65-F5344CB8AC3E}">
        <p14:creationId xmlns:p14="http://schemas.microsoft.com/office/powerpoint/2010/main" val="2013002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A5009-53B7-241D-9DD6-1817B245C90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C7791B-6B9C-B4AD-6B68-8297D3CF3B4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7F7F32-71F8-86A7-9241-1FF3C1032B9F}"/>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5" name="Footer Placeholder 4">
            <a:extLst>
              <a:ext uri="{FF2B5EF4-FFF2-40B4-BE49-F238E27FC236}">
                <a16:creationId xmlns:a16="http://schemas.microsoft.com/office/drawing/2014/main" id="{5F470ADD-429A-837F-CC10-44FE895732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62A0518-D6F1-0F2F-FD3B-97E1F21ED77A}"/>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spTree>
    <p:extLst>
      <p:ext uri="{BB962C8B-B14F-4D97-AF65-F5344CB8AC3E}">
        <p14:creationId xmlns:p14="http://schemas.microsoft.com/office/powerpoint/2010/main" val="4011348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A13C8-8C27-5FD5-CB61-A9F6AEDF1BE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91BC4B-41DC-FD52-3105-F6E3DD2FBEA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8FF8C6-5A61-2E06-2A9E-52825CD47025}"/>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5" name="Footer Placeholder 4">
            <a:extLst>
              <a:ext uri="{FF2B5EF4-FFF2-40B4-BE49-F238E27FC236}">
                <a16:creationId xmlns:a16="http://schemas.microsoft.com/office/drawing/2014/main" id="{69FCEA28-9885-348A-211D-66826965F77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667768E-1682-4575-6FAE-9B06E0D0F39F}"/>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spTree>
    <p:extLst>
      <p:ext uri="{BB962C8B-B14F-4D97-AF65-F5344CB8AC3E}">
        <p14:creationId xmlns:p14="http://schemas.microsoft.com/office/powerpoint/2010/main" val="1739569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3D246C-348E-9F0E-3C65-2F2697C1796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882B00-BCFE-0100-D8BD-CF48985AC0D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20FE58-DF58-C4A1-D0E1-DF99AE8EC57A}"/>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5" name="Footer Placeholder 4">
            <a:extLst>
              <a:ext uri="{FF2B5EF4-FFF2-40B4-BE49-F238E27FC236}">
                <a16:creationId xmlns:a16="http://schemas.microsoft.com/office/drawing/2014/main" id="{93EB4CA8-8CB8-6806-A53C-B5A99C725F3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36F6D16-508B-845E-2C53-D8BBEA0405BE}"/>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spTree>
    <p:extLst>
      <p:ext uri="{BB962C8B-B14F-4D97-AF65-F5344CB8AC3E}">
        <p14:creationId xmlns:p14="http://schemas.microsoft.com/office/powerpoint/2010/main" val="1009995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10/5/2022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4409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10/5/2022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513120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10/5/2022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95081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10/5/2022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58107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10/5/2022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922390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0DD14-AF56-673C-E6E8-9BC29C265A6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384C1D1-51A5-8BDE-D29C-41CD3231B208}"/>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544688-1D8E-DE36-C7FD-8DCE16DB713E}"/>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5" name="Footer Placeholder 4">
            <a:extLst>
              <a:ext uri="{FF2B5EF4-FFF2-40B4-BE49-F238E27FC236}">
                <a16:creationId xmlns:a16="http://schemas.microsoft.com/office/drawing/2014/main" id="{A67E6EBB-28E7-01EB-3355-5DEFCE5E06C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911EAA-2ABC-C139-C6B5-C699C16D9E7F}"/>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spTree>
    <p:extLst>
      <p:ext uri="{BB962C8B-B14F-4D97-AF65-F5344CB8AC3E}">
        <p14:creationId xmlns:p14="http://schemas.microsoft.com/office/powerpoint/2010/main" val="4191892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065CF-1C34-4E32-E0F3-16A16EADBA0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925261-A018-15E9-190F-EE54726A897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5A1A52-8F5B-0343-8DA2-12853D122CDE}"/>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5" name="Footer Placeholder 4">
            <a:extLst>
              <a:ext uri="{FF2B5EF4-FFF2-40B4-BE49-F238E27FC236}">
                <a16:creationId xmlns:a16="http://schemas.microsoft.com/office/drawing/2014/main" id="{6B681736-503C-C2AD-1791-3BA912DC10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1ED235A-B65D-F648-B9AF-AC1723CCA41C}"/>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spTree>
    <p:extLst>
      <p:ext uri="{BB962C8B-B14F-4D97-AF65-F5344CB8AC3E}">
        <p14:creationId xmlns:p14="http://schemas.microsoft.com/office/powerpoint/2010/main" val="17171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B3A20-7C44-A8AB-6B74-7F0893DEEED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291B131-9E65-4776-E3C3-701B8B6B421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94BFF4-A2E6-739D-3E88-DE23F67F3A2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C0F43E-7203-6373-51D0-E8E31B9C2FB5}"/>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6" name="Footer Placeholder 5">
            <a:extLst>
              <a:ext uri="{FF2B5EF4-FFF2-40B4-BE49-F238E27FC236}">
                <a16:creationId xmlns:a16="http://schemas.microsoft.com/office/drawing/2014/main" id="{8F9A3E9E-4019-871B-3589-6C49698AEC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497BE00-6D87-530B-71E3-F4B372654623}"/>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spTree>
    <p:extLst>
      <p:ext uri="{BB962C8B-B14F-4D97-AF65-F5344CB8AC3E}">
        <p14:creationId xmlns:p14="http://schemas.microsoft.com/office/powerpoint/2010/main" val="4259240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0A479-713A-BFD8-F269-82C39F93F9C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95EB84F-C67C-C8CA-80F4-A177034312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9976D3-3DC2-A76C-DB8D-F60F1BFA425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41DCD7-F713-29D0-5B53-7E3FD27E276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647949-8A64-6241-FDB6-C0C5698C3FC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A6D715-7AFE-1E8B-30E8-9988BFA4AF70}"/>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8" name="Footer Placeholder 7">
            <a:extLst>
              <a:ext uri="{FF2B5EF4-FFF2-40B4-BE49-F238E27FC236}">
                <a16:creationId xmlns:a16="http://schemas.microsoft.com/office/drawing/2014/main" id="{63FD041A-833C-5BB6-FFF9-C5677914AB7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08BCC52-F92F-DAF0-6820-AD7E67A5C2B6}"/>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spTree>
    <p:extLst>
      <p:ext uri="{BB962C8B-B14F-4D97-AF65-F5344CB8AC3E}">
        <p14:creationId xmlns:p14="http://schemas.microsoft.com/office/powerpoint/2010/main" val="3681402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7EC0B-F811-193F-D5C0-07B231D3C5C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3BCB265-C08E-45B8-00EA-1831EEB68E90}"/>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4" name="Footer Placeholder 3">
            <a:extLst>
              <a:ext uri="{FF2B5EF4-FFF2-40B4-BE49-F238E27FC236}">
                <a16:creationId xmlns:a16="http://schemas.microsoft.com/office/drawing/2014/main" id="{0399482D-93AC-7235-C8F8-871644D039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D4C9632-4017-DE6C-1A15-A6412D2A1CC2}"/>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spTree>
    <p:extLst>
      <p:ext uri="{BB962C8B-B14F-4D97-AF65-F5344CB8AC3E}">
        <p14:creationId xmlns:p14="http://schemas.microsoft.com/office/powerpoint/2010/main" val="2069289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0A75E3-9423-4A71-2BA2-5C3C5E8AC198}"/>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3" name="Footer Placeholder 2">
            <a:extLst>
              <a:ext uri="{FF2B5EF4-FFF2-40B4-BE49-F238E27FC236}">
                <a16:creationId xmlns:a16="http://schemas.microsoft.com/office/drawing/2014/main" id="{13ABE2CC-B4BE-AE91-1E02-0AE3F950AF1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DC382B6-1B88-91A8-E06A-237ED049659C}"/>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grpSp>
        <p:nvGrpSpPr>
          <p:cNvPr id="5" name="Group 4">
            <a:extLst>
              <a:ext uri="{FF2B5EF4-FFF2-40B4-BE49-F238E27FC236}">
                <a16:creationId xmlns:a16="http://schemas.microsoft.com/office/drawing/2014/main" id="{98F55925-CA7A-E26D-ECD8-EFCB8BEB5A64}"/>
              </a:ext>
            </a:extLst>
          </p:cNvPr>
          <p:cNvGrpSpPr/>
          <p:nvPr userDrawn="1"/>
        </p:nvGrpSpPr>
        <p:grpSpPr>
          <a:xfrm>
            <a:off x="6739" y="0"/>
            <a:ext cx="12192000" cy="6858000"/>
            <a:chOff x="6739" y="0"/>
            <a:chExt cx="12192000" cy="6858000"/>
          </a:xfrm>
        </p:grpSpPr>
        <p:sp>
          <p:nvSpPr>
            <p:cNvPr id="6" name="矩形 1">
              <a:extLst>
                <a:ext uri="{FF2B5EF4-FFF2-40B4-BE49-F238E27FC236}">
                  <a16:creationId xmlns:a16="http://schemas.microsoft.com/office/drawing/2014/main" id="{F00916B0-B2F7-198C-131D-AD51541E750C}"/>
                </a:ext>
              </a:extLst>
            </p:cNvPr>
            <p:cNvSpPr/>
            <p:nvPr/>
          </p:nvSpPr>
          <p:spPr>
            <a:xfrm>
              <a:off x="6739" y="0"/>
              <a:ext cx="12192000" cy="6858000"/>
            </a:xfrm>
            <a:prstGeom prst="rect">
              <a:avLst/>
            </a:prstGeom>
            <a:solidFill>
              <a:srgbClr val="F8B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2">
              <a:extLst>
                <a:ext uri="{FF2B5EF4-FFF2-40B4-BE49-F238E27FC236}">
                  <a16:creationId xmlns:a16="http://schemas.microsoft.com/office/drawing/2014/main" id="{A9DF8610-5E02-29AD-EC58-E651EBA611F3}"/>
                </a:ext>
              </a:extLst>
            </p:cNvPr>
            <p:cNvSpPr/>
            <p:nvPr/>
          </p:nvSpPr>
          <p:spPr>
            <a:xfrm>
              <a:off x="232681" y="1047106"/>
              <a:ext cx="11726637" cy="5576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31号-酷乐潮玩体" panose="00000500000000000000" pitchFamily="2" charset="-122"/>
                <a:ea typeface="字魂131号-酷乐潮玩体" panose="00000500000000000000" pitchFamily="2" charset="-122"/>
              </a:endParaRPr>
            </a:p>
          </p:txBody>
        </p:sp>
      </p:grpSp>
    </p:spTree>
    <p:extLst>
      <p:ext uri="{BB962C8B-B14F-4D97-AF65-F5344CB8AC3E}">
        <p14:creationId xmlns:p14="http://schemas.microsoft.com/office/powerpoint/2010/main" val="1838644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BB7CD-B87B-55B4-D11F-C34ACB96CDD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6F55DB-2FFA-C3C0-792B-E54F97BE4F2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033D34-53DB-E14F-35AA-B5E0E07A95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C44B8-E22C-BA3E-1C2B-D3DD2D457E01}"/>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6" name="Footer Placeholder 5">
            <a:extLst>
              <a:ext uri="{FF2B5EF4-FFF2-40B4-BE49-F238E27FC236}">
                <a16:creationId xmlns:a16="http://schemas.microsoft.com/office/drawing/2014/main" id="{BAC82C69-5554-715F-AF6E-46FA27524C6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E74AC43-BB2F-8B7D-B3D2-A1ED2F0A0A30}"/>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spTree>
    <p:extLst>
      <p:ext uri="{BB962C8B-B14F-4D97-AF65-F5344CB8AC3E}">
        <p14:creationId xmlns:p14="http://schemas.microsoft.com/office/powerpoint/2010/main" val="376504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4BB1-1D5A-301E-A49A-27826C7E96F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B67CB5-956F-ECD7-D33F-9D2A005E943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5D6ABF-6A2B-BAE0-7521-03EAA7BACD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596B07-82DD-6CCF-C07C-E2A55E2A9A1E}"/>
              </a:ext>
            </a:extLst>
          </p:cNvPr>
          <p:cNvSpPr>
            <a:spLocks noGrp="1"/>
          </p:cNvSpPr>
          <p:nvPr>
            <p:ph type="dt" sz="half" idx="10"/>
          </p:nvPr>
        </p:nvSpPr>
        <p:spPr>
          <a:xfrm>
            <a:off x="838200" y="6356350"/>
            <a:ext cx="2743200" cy="365125"/>
          </a:xfrm>
          <a:prstGeom prst="rect">
            <a:avLst/>
          </a:prstGeom>
        </p:spPr>
        <p:txBody>
          <a:bodyPr/>
          <a:lstStyle/>
          <a:p>
            <a:fld id="{B139B9BA-0E91-411C-97AF-A25AECA5D0CF}" type="datetimeFigureOut">
              <a:rPr lang="en-US" smtClean="0"/>
              <a:t>10/5/2022</a:t>
            </a:fld>
            <a:endParaRPr lang="en-US"/>
          </a:p>
        </p:txBody>
      </p:sp>
      <p:sp>
        <p:nvSpPr>
          <p:cNvPr id="6" name="Footer Placeholder 5">
            <a:extLst>
              <a:ext uri="{FF2B5EF4-FFF2-40B4-BE49-F238E27FC236}">
                <a16:creationId xmlns:a16="http://schemas.microsoft.com/office/drawing/2014/main" id="{603967E0-7407-9904-D48D-1C9076300E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19DCD9-6152-7E03-B2CE-4755B127E607}"/>
              </a:ext>
            </a:extLst>
          </p:cNvPr>
          <p:cNvSpPr>
            <a:spLocks noGrp="1"/>
          </p:cNvSpPr>
          <p:nvPr>
            <p:ph type="sldNum" sz="quarter" idx="12"/>
          </p:nvPr>
        </p:nvSpPr>
        <p:spPr>
          <a:xfrm>
            <a:off x="8610600" y="6356350"/>
            <a:ext cx="2743200" cy="365125"/>
          </a:xfrm>
          <a:prstGeom prst="rect">
            <a:avLst/>
          </a:prstGeom>
        </p:spPr>
        <p:txBody>
          <a:bodyPr/>
          <a:lstStyle/>
          <a:p>
            <a:fld id="{7C491CB5-A0CF-4950-A979-81C424755629}" type="slidenum">
              <a:rPr lang="en-US" smtClean="0"/>
              <a:t>‹#›</a:t>
            </a:fld>
            <a:endParaRPr lang="en-US"/>
          </a:p>
        </p:txBody>
      </p:sp>
    </p:spTree>
    <p:extLst>
      <p:ext uri="{BB962C8B-B14F-4D97-AF65-F5344CB8AC3E}">
        <p14:creationId xmlns:p14="http://schemas.microsoft.com/office/powerpoint/2010/main" val="3567008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tags" Target="../tags/tag1.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523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189B9457-5561-4B17-B798-D34FCDF00C0E}"/>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10/5/2022</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17447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slideLayout" Target="../slideLayouts/slideLayout12.xml"/><Relationship Id="rId7" Type="http://schemas.openxmlformats.org/officeDocument/2006/relationships/image" Target="../media/image16.png"/><Relationship Id="rId12" Type="http://schemas.openxmlformats.org/officeDocument/2006/relationships/image" Target="../media/image21.pn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audio" Target="../media/audio1.wav"/><Relationship Id="rId9" Type="http://schemas.openxmlformats.org/officeDocument/2006/relationships/image" Target="../media/image18.png"/><Relationship Id="rId14"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2.png"/><Relationship Id="rId3" Type="http://schemas.microsoft.com/office/2007/relationships/media" Target="../media/media3.mp3"/><Relationship Id="rId7" Type="http://schemas.openxmlformats.org/officeDocument/2006/relationships/image" Target="../media/image27.png"/><Relationship Id="rId12" Type="http://schemas.openxmlformats.org/officeDocument/2006/relationships/image" Target="../media/image31.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5.png"/><Relationship Id="rId11" Type="http://schemas.openxmlformats.org/officeDocument/2006/relationships/image" Target="../media/image30.png"/><Relationship Id="rId5" Type="http://schemas.openxmlformats.org/officeDocument/2006/relationships/slideLayout" Target="../slideLayouts/slideLayout12.xml"/><Relationship Id="rId10" Type="http://schemas.openxmlformats.org/officeDocument/2006/relationships/image" Target="../media/image29.png"/><Relationship Id="rId4" Type="http://schemas.openxmlformats.org/officeDocument/2006/relationships/audio" Target="../media/media3.mp3"/><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2.png"/><Relationship Id="rId3" Type="http://schemas.microsoft.com/office/2007/relationships/media" Target="../media/media3.mp3"/><Relationship Id="rId7" Type="http://schemas.openxmlformats.org/officeDocument/2006/relationships/image" Target="../media/image27.png"/><Relationship Id="rId12" Type="http://schemas.openxmlformats.org/officeDocument/2006/relationships/image" Target="../media/image31.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5.png"/><Relationship Id="rId11" Type="http://schemas.openxmlformats.org/officeDocument/2006/relationships/image" Target="../media/image30.png"/><Relationship Id="rId5" Type="http://schemas.openxmlformats.org/officeDocument/2006/relationships/slideLayout" Target="../slideLayouts/slideLayout12.xml"/><Relationship Id="rId10" Type="http://schemas.openxmlformats.org/officeDocument/2006/relationships/image" Target="../media/image29.png"/><Relationship Id="rId4" Type="http://schemas.openxmlformats.org/officeDocument/2006/relationships/audio" Target="../media/media3.mp3"/><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2.png"/><Relationship Id="rId3" Type="http://schemas.microsoft.com/office/2007/relationships/media" Target="../media/media3.mp3"/><Relationship Id="rId7" Type="http://schemas.openxmlformats.org/officeDocument/2006/relationships/image" Target="../media/image27.png"/><Relationship Id="rId12" Type="http://schemas.openxmlformats.org/officeDocument/2006/relationships/image" Target="../media/image31.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5.png"/><Relationship Id="rId11" Type="http://schemas.openxmlformats.org/officeDocument/2006/relationships/image" Target="../media/image30.png"/><Relationship Id="rId5" Type="http://schemas.openxmlformats.org/officeDocument/2006/relationships/slideLayout" Target="../slideLayouts/slideLayout12.xml"/><Relationship Id="rId10" Type="http://schemas.openxmlformats.org/officeDocument/2006/relationships/image" Target="../media/image29.png"/><Relationship Id="rId4" Type="http://schemas.openxmlformats.org/officeDocument/2006/relationships/audio" Target="../media/media3.mp3"/><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2.png"/><Relationship Id="rId3" Type="http://schemas.microsoft.com/office/2007/relationships/media" Target="../media/media3.mp3"/><Relationship Id="rId7" Type="http://schemas.openxmlformats.org/officeDocument/2006/relationships/image" Target="../media/image27.png"/><Relationship Id="rId12" Type="http://schemas.openxmlformats.org/officeDocument/2006/relationships/image" Target="../media/image31.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5.png"/><Relationship Id="rId11" Type="http://schemas.openxmlformats.org/officeDocument/2006/relationships/image" Target="../media/image30.png"/><Relationship Id="rId5" Type="http://schemas.openxmlformats.org/officeDocument/2006/relationships/slideLayout" Target="../slideLayouts/slideLayout12.xml"/><Relationship Id="rId10" Type="http://schemas.openxmlformats.org/officeDocument/2006/relationships/image" Target="../media/image29.png"/><Relationship Id="rId4" Type="http://schemas.openxmlformats.org/officeDocument/2006/relationships/audio" Target="../media/media3.mp3"/><Relationship Id="rId9"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hdphoto" Target="../media/hdphoto1.wdp"/><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08C9A5B-8691-4603-9DFB-7402F1C0ACE2}"/>
              </a:ext>
            </a:extLst>
          </p:cNvPr>
          <p:cNvSpPr/>
          <p:nvPr/>
        </p:nvSpPr>
        <p:spPr>
          <a:xfrm>
            <a:off x="0" y="0"/>
            <a:ext cx="12192000" cy="6858000"/>
          </a:xfrm>
          <a:prstGeom prst="rect">
            <a:avLst/>
          </a:prstGeom>
          <a:solidFill>
            <a:srgbClr val="F8B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195EFADF-3901-4A03-9A53-739F6A137059}"/>
              </a:ext>
            </a:extLst>
          </p:cNvPr>
          <p:cNvSpPr/>
          <p:nvPr/>
        </p:nvSpPr>
        <p:spPr>
          <a:xfrm>
            <a:off x="1239772" y="1425166"/>
            <a:ext cx="10965514" cy="4071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31号-酷乐潮玩体" panose="00000500000000000000" pitchFamily="2" charset="-122"/>
              <a:ea typeface="字魂131号-酷乐潮玩体" panose="00000500000000000000" pitchFamily="2" charset="-122"/>
            </a:endParaRPr>
          </a:p>
        </p:txBody>
      </p:sp>
      <p:pic>
        <p:nvPicPr>
          <p:cNvPr id="6" name="图片 5">
            <a:extLst>
              <a:ext uri="{FF2B5EF4-FFF2-40B4-BE49-F238E27FC236}">
                <a16:creationId xmlns:a16="http://schemas.microsoft.com/office/drawing/2014/main" id="{A8EAFF23-D214-4D92-83CE-F839AB31B31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275" y="-9683"/>
            <a:ext cx="7737192" cy="6838630"/>
          </a:xfrm>
          <a:prstGeom prst="rect">
            <a:avLst/>
          </a:prstGeom>
        </p:spPr>
      </p:pic>
      <p:pic>
        <p:nvPicPr>
          <p:cNvPr id="7" name="图片 6">
            <a:extLst>
              <a:ext uri="{FF2B5EF4-FFF2-40B4-BE49-F238E27FC236}">
                <a16:creationId xmlns:a16="http://schemas.microsoft.com/office/drawing/2014/main" id="{DE6189E7-AB98-48DE-869B-E6F8B93A15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078409" y="-1"/>
            <a:ext cx="4113591" cy="2155371"/>
          </a:xfrm>
          <a:prstGeom prst="rect">
            <a:avLst/>
          </a:prstGeom>
        </p:spPr>
      </p:pic>
      <p:pic>
        <p:nvPicPr>
          <p:cNvPr id="11" name="图片 10">
            <a:extLst>
              <a:ext uri="{FF2B5EF4-FFF2-40B4-BE49-F238E27FC236}">
                <a16:creationId xmlns:a16="http://schemas.microsoft.com/office/drawing/2014/main" id="{80536E56-1D16-4A85-98BA-6280CC3C617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13335" y="650741"/>
            <a:ext cx="3718114" cy="3918857"/>
          </a:xfrm>
          <a:prstGeom prst="rect">
            <a:avLst/>
          </a:prstGeom>
        </p:spPr>
      </p:pic>
      <p:sp>
        <p:nvSpPr>
          <p:cNvPr id="15" name="椭圆 14">
            <a:extLst>
              <a:ext uri="{FF2B5EF4-FFF2-40B4-BE49-F238E27FC236}">
                <a16:creationId xmlns:a16="http://schemas.microsoft.com/office/drawing/2014/main" id="{9FFFF68D-955C-47C7-9236-C99753EF3794}"/>
              </a:ext>
            </a:extLst>
          </p:cNvPr>
          <p:cNvSpPr/>
          <p:nvPr/>
        </p:nvSpPr>
        <p:spPr>
          <a:xfrm>
            <a:off x="5838890" y="2170583"/>
            <a:ext cx="456122" cy="443348"/>
          </a:xfrm>
          <a:prstGeom prst="ellipse">
            <a:avLst/>
          </a:prstGeom>
          <a:solidFill>
            <a:srgbClr val="F061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31号-酷乐潮玩体" panose="00000500000000000000" pitchFamily="2" charset="-122"/>
              <a:ea typeface="字魂131号-酷乐潮玩体" panose="00000500000000000000" pitchFamily="2" charset="-122"/>
              <a:sym typeface="思源黑体" panose="020B0500000000000000" pitchFamily="34" charset="-122"/>
            </a:endParaRPr>
          </a:p>
        </p:txBody>
      </p:sp>
      <p:sp>
        <p:nvSpPr>
          <p:cNvPr id="16" name="椭圆 15">
            <a:extLst>
              <a:ext uri="{FF2B5EF4-FFF2-40B4-BE49-F238E27FC236}">
                <a16:creationId xmlns:a16="http://schemas.microsoft.com/office/drawing/2014/main" id="{BEA8FA08-A682-436E-83EA-EE3E1777BB14}"/>
              </a:ext>
            </a:extLst>
          </p:cNvPr>
          <p:cNvSpPr/>
          <p:nvPr/>
        </p:nvSpPr>
        <p:spPr>
          <a:xfrm>
            <a:off x="5669101" y="2704875"/>
            <a:ext cx="426900" cy="422176"/>
          </a:xfrm>
          <a:prstGeom prst="ellipse">
            <a:avLst/>
          </a:prstGeom>
          <a:solidFill>
            <a:srgbClr val="D4AF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31号-酷乐潮玩体" panose="00000500000000000000" pitchFamily="2" charset="-122"/>
              <a:ea typeface="字魂131号-酷乐潮玩体" panose="00000500000000000000" pitchFamily="2" charset="-122"/>
              <a:sym typeface="思源黑体" panose="020B0500000000000000" pitchFamily="34" charset="-122"/>
            </a:endParaRPr>
          </a:p>
        </p:txBody>
      </p:sp>
      <p:sp>
        <p:nvSpPr>
          <p:cNvPr id="17" name="椭圆 16">
            <a:extLst>
              <a:ext uri="{FF2B5EF4-FFF2-40B4-BE49-F238E27FC236}">
                <a16:creationId xmlns:a16="http://schemas.microsoft.com/office/drawing/2014/main" id="{BDCE63D3-169E-4A16-BCE8-043DC0E9ABDF}"/>
              </a:ext>
            </a:extLst>
          </p:cNvPr>
          <p:cNvSpPr/>
          <p:nvPr/>
        </p:nvSpPr>
        <p:spPr>
          <a:xfrm>
            <a:off x="4941378" y="2251913"/>
            <a:ext cx="612584" cy="630631"/>
          </a:xfrm>
          <a:prstGeom prst="ellipse">
            <a:avLst/>
          </a:prstGeom>
          <a:solidFill>
            <a:srgbClr val="509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31号-酷乐潮玩体" panose="00000500000000000000" pitchFamily="2" charset="-122"/>
              <a:ea typeface="字魂131号-酷乐潮玩体" panose="00000500000000000000" pitchFamily="2" charset="-122"/>
              <a:sym typeface="思源黑体" panose="020B0500000000000000" pitchFamily="34" charset="-122"/>
            </a:endParaRPr>
          </a:p>
        </p:txBody>
      </p:sp>
      <p:grpSp>
        <p:nvGrpSpPr>
          <p:cNvPr id="18" name="组合 17">
            <a:extLst>
              <a:ext uri="{FF2B5EF4-FFF2-40B4-BE49-F238E27FC236}">
                <a16:creationId xmlns:a16="http://schemas.microsoft.com/office/drawing/2014/main" id="{D6124A40-24EB-440E-956F-CECC4284A669}"/>
              </a:ext>
            </a:extLst>
          </p:cNvPr>
          <p:cNvGrpSpPr/>
          <p:nvPr/>
        </p:nvGrpSpPr>
        <p:grpSpPr>
          <a:xfrm>
            <a:off x="7241522" y="1989171"/>
            <a:ext cx="2426299" cy="769441"/>
            <a:chOff x="2389095" y="2779698"/>
            <a:chExt cx="4025323" cy="577080"/>
          </a:xfrm>
        </p:grpSpPr>
        <p:sp>
          <p:nvSpPr>
            <p:cNvPr id="20" name="圆角矩形 21">
              <a:extLst>
                <a:ext uri="{FF2B5EF4-FFF2-40B4-BE49-F238E27FC236}">
                  <a16:creationId xmlns:a16="http://schemas.microsoft.com/office/drawing/2014/main" id="{E385B20E-33B6-4334-8291-84F54BED01C7}"/>
                </a:ext>
              </a:extLst>
            </p:cNvPr>
            <p:cNvSpPr/>
            <p:nvPr/>
          </p:nvSpPr>
          <p:spPr>
            <a:xfrm>
              <a:off x="2389095" y="2800350"/>
              <a:ext cx="3792423" cy="521781"/>
            </a:xfrm>
            <a:prstGeom prst="roundRect">
              <a:avLst>
                <a:gd name="adj" fmla="val 50000"/>
              </a:avLst>
            </a:prstGeom>
            <a:solidFill>
              <a:srgbClr val="F8BBAA"/>
            </a:solidFill>
            <a:ln>
              <a:solidFill>
                <a:srgbClr val="F8BB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75000"/>
                    <a:lumOff val="25000"/>
                  </a:schemeClr>
                </a:solidFill>
                <a:latin typeface="字魂131号-酷乐潮玩体" panose="00000500000000000000" pitchFamily="2" charset="-122"/>
                <a:ea typeface="字魂131号-酷乐潮玩体" panose="00000500000000000000" pitchFamily="2" charset="-122"/>
              </a:endParaRPr>
            </a:p>
          </p:txBody>
        </p:sp>
        <p:sp>
          <p:nvSpPr>
            <p:cNvPr id="19" name="文本框 18">
              <a:extLst>
                <a:ext uri="{FF2B5EF4-FFF2-40B4-BE49-F238E27FC236}">
                  <a16:creationId xmlns:a16="http://schemas.microsoft.com/office/drawing/2014/main" id="{67F6A83D-A477-4F8C-8130-2E2EF4E7904B}"/>
                </a:ext>
              </a:extLst>
            </p:cNvPr>
            <p:cNvSpPr txBox="1"/>
            <p:nvPr/>
          </p:nvSpPr>
          <p:spPr>
            <a:xfrm>
              <a:off x="2390188" y="2779698"/>
              <a:ext cx="4024230" cy="577080"/>
            </a:xfrm>
            <a:prstGeom prst="rect">
              <a:avLst/>
            </a:prstGeom>
            <a:noFill/>
            <a:ln w="6350">
              <a:noFill/>
            </a:ln>
          </p:spPr>
          <p:txBody>
            <a:bodyPr wrap="square" rtlCol="0">
              <a:spAutoFit/>
            </a:bodyPr>
            <a:lstStyle/>
            <a:p>
              <a:pPr lvl="0" algn="ctr">
                <a:defRPr/>
              </a:pPr>
              <a:r>
                <a:rPr lang="en-US" altLang="zh-CN" sz="4400" b="1" spc="800" dirty="0">
                  <a:ln w="1905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rPr>
                <a:t>TOÁN</a:t>
              </a:r>
              <a:endParaRPr lang="zh-CN" altLang="en-US" sz="4400" b="1" spc="800" dirty="0">
                <a:ln w="1905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endParaRPr>
            </a:p>
          </p:txBody>
        </p:sp>
      </p:grpSp>
      <p:grpSp>
        <p:nvGrpSpPr>
          <p:cNvPr id="3" name="Group 2">
            <a:extLst>
              <a:ext uri="{FF2B5EF4-FFF2-40B4-BE49-F238E27FC236}">
                <a16:creationId xmlns:a16="http://schemas.microsoft.com/office/drawing/2014/main" id="{896E1299-3E30-1704-E7D7-4B717034503B}"/>
              </a:ext>
            </a:extLst>
          </p:cNvPr>
          <p:cNvGrpSpPr/>
          <p:nvPr/>
        </p:nvGrpSpPr>
        <p:grpSpPr>
          <a:xfrm>
            <a:off x="-13286" y="1332079"/>
            <a:ext cx="10695902" cy="5534192"/>
            <a:chOff x="58982" y="1328055"/>
            <a:chExt cx="10695902" cy="5534192"/>
          </a:xfrm>
        </p:grpSpPr>
        <p:pic>
          <p:nvPicPr>
            <p:cNvPr id="9" name="图片 8">
              <a:extLst>
                <a:ext uri="{FF2B5EF4-FFF2-40B4-BE49-F238E27FC236}">
                  <a16:creationId xmlns:a16="http://schemas.microsoft.com/office/drawing/2014/main" id="{2E1E24D4-9F8B-4792-8AA0-2D49912D235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728083" y="4701569"/>
              <a:ext cx="5026801" cy="2155371"/>
            </a:xfrm>
            <a:prstGeom prst="rect">
              <a:avLst/>
            </a:prstGeom>
          </p:spPr>
        </p:pic>
        <p:pic>
          <p:nvPicPr>
            <p:cNvPr id="10" name="图片 9">
              <a:extLst>
                <a:ext uri="{FF2B5EF4-FFF2-40B4-BE49-F238E27FC236}">
                  <a16:creationId xmlns:a16="http://schemas.microsoft.com/office/drawing/2014/main" id="{8246D502-B000-48DE-8C03-976D12E475E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8930" y="1328055"/>
              <a:ext cx="5121011" cy="4787315"/>
            </a:xfrm>
            <a:prstGeom prst="rect">
              <a:avLst/>
            </a:prstGeom>
          </p:spPr>
        </p:pic>
        <p:pic>
          <p:nvPicPr>
            <p:cNvPr id="22" name="图片 21">
              <a:extLst>
                <a:ext uri="{FF2B5EF4-FFF2-40B4-BE49-F238E27FC236}">
                  <a16:creationId xmlns:a16="http://schemas.microsoft.com/office/drawing/2014/main" id="{5DC6C350-BAFE-407A-B45B-D4BB0432E77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8982" y="3716276"/>
              <a:ext cx="6572572" cy="3145971"/>
            </a:xfrm>
            <a:prstGeom prst="rect">
              <a:avLst/>
            </a:prstGeom>
          </p:spPr>
        </p:pic>
      </p:grpSp>
      <p:pic>
        <p:nvPicPr>
          <p:cNvPr id="23" name="图片 22">
            <a:extLst>
              <a:ext uri="{FF2B5EF4-FFF2-40B4-BE49-F238E27FC236}">
                <a16:creationId xmlns:a16="http://schemas.microsoft.com/office/drawing/2014/main" id="{9CA313F9-03FF-47CC-8516-7064C49C949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0907486" y="5580076"/>
            <a:ext cx="1297800" cy="1393371"/>
          </a:xfrm>
          <a:prstGeom prst="rect">
            <a:avLst/>
          </a:prstGeom>
        </p:spPr>
      </p:pic>
      <p:grpSp>
        <p:nvGrpSpPr>
          <p:cNvPr id="2" name="Group 1">
            <a:extLst>
              <a:ext uri="{FF2B5EF4-FFF2-40B4-BE49-F238E27FC236}">
                <a16:creationId xmlns:a16="http://schemas.microsoft.com/office/drawing/2014/main" id="{720C4F03-E1D5-1DAD-B7BC-43E6DB51834C}"/>
              </a:ext>
            </a:extLst>
          </p:cNvPr>
          <p:cNvGrpSpPr/>
          <p:nvPr/>
        </p:nvGrpSpPr>
        <p:grpSpPr>
          <a:xfrm>
            <a:off x="4829496" y="3013826"/>
            <a:ext cx="7306996" cy="1597598"/>
            <a:chOff x="4740587" y="2970053"/>
            <a:chExt cx="7306996" cy="1597598"/>
          </a:xfrm>
        </p:grpSpPr>
        <p:sp>
          <p:nvSpPr>
            <p:cNvPr id="14" name="文本框 13">
              <a:extLst>
                <a:ext uri="{FF2B5EF4-FFF2-40B4-BE49-F238E27FC236}">
                  <a16:creationId xmlns:a16="http://schemas.microsoft.com/office/drawing/2014/main" id="{76B5ADA9-72B2-4CC9-BCA8-E55C8CF739A3}"/>
                </a:ext>
              </a:extLst>
            </p:cNvPr>
            <p:cNvSpPr txBox="1"/>
            <p:nvPr/>
          </p:nvSpPr>
          <p:spPr>
            <a:xfrm>
              <a:off x="4740587" y="2970053"/>
              <a:ext cx="7306996" cy="1569660"/>
            </a:xfrm>
            <a:prstGeom prst="rect">
              <a:avLst/>
            </a:prstGeom>
            <a:noFill/>
          </p:spPr>
          <p:txBody>
            <a:bodyPr wrap="square" rtlCol="0">
              <a:spAutoFit/>
            </a:bodyPr>
            <a:lstStyle/>
            <a:p>
              <a:pPr lvl="1" algn="ctr">
                <a:defRPr/>
              </a:pPr>
              <a:r>
                <a:rPr lang="en-US" altLang="zh-CN" sz="9600" dirty="0" err="1">
                  <a:ln w="190500">
                    <a:solidFill>
                      <a:schemeClr val="bg1"/>
                    </a:solidFill>
                  </a:ln>
                  <a:solidFill>
                    <a:srgbClr val="FFFFFF"/>
                  </a:solidFill>
                  <a:effectLst>
                    <a:outerShdw blurRad="50800" dist="38100" dir="8100000" algn="tr" rotWithShape="0">
                      <a:prstClr val="black">
                        <a:alpha val="40000"/>
                      </a:prstClr>
                    </a:outerShdw>
                  </a:effectLst>
                  <a:latin typeface="UTM Showcard" panose="02040603050506020204" pitchFamily="18" charset="0"/>
                  <a:ea typeface="字魂131号-酷乐潮玩体" panose="00000500000000000000" pitchFamily="2" charset="-122"/>
                  <a:cs typeface="+mn-ea"/>
                  <a:sym typeface="思源黑体" panose="020B0500000000000000" pitchFamily="34" charset="-122"/>
                </a:rPr>
                <a:t>Luyện</a:t>
              </a:r>
              <a:r>
                <a:rPr lang="en-US" altLang="zh-CN" sz="9600" dirty="0">
                  <a:ln w="190500">
                    <a:solidFill>
                      <a:schemeClr val="bg1"/>
                    </a:solidFill>
                  </a:ln>
                  <a:solidFill>
                    <a:srgbClr val="FFFFFF"/>
                  </a:solidFill>
                  <a:effectLst>
                    <a:outerShdw blurRad="50800" dist="38100" dir="8100000" algn="tr" rotWithShape="0">
                      <a:prstClr val="black">
                        <a:alpha val="40000"/>
                      </a:prstClr>
                    </a:outerShdw>
                  </a:effectLst>
                  <a:latin typeface="UTM Showcard" panose="02040603050506020204" pitchFamily="18" charset="0"/>
                  <a:ea typeface="字魂131号-酷乐潮玩体" panose="00000500000000000000" pitchFamily="2" charset="-122"/>
                  <a:cs typeface="+mn-ea"/>
                  <a:sym typeface="思源黑体" panose="020B0500000000000000" pitchFamily="34" charset="-122"/>
                </a:rPr>
                <a:t> </a:t>
              </a:r>
              <a:r>
                <a:rPr lang="en-US" altLang="zh-CN" sz="9600" dirty="0" err="1">
                  <a:ln w="190500">
                    <a:solidFill>
                      <a:schemeClr val="bg1"/>
                    </a:solidFill>
                  </a:ln>
                  <a:solidFill>
                    <a:srgbClr val="FFFFFF"/>
                  </a:solidFill>
                  <a:effectLst>
                    <a:outerShdw blurRad="50800" dist="38100" dir="8100000" algn="tr" rotWithShape="0">
                      <a:prstClr val="black">
                        <a:alpha val="40000"/>
                      </a:prstClr>
                    </a:outerShdw>
                  </a:effectLst>
                  <a:latin typeface="UTM Showcard" panose="02040603050506020204" pitchFamily="18" charset="0"/>
                  <a:ea typeface="字魂131号-酷乐潮玩体" panose="00000500000000000000" pitchFamily="2" charset="-122"/>
                  <a:cs typeface="+mn-ea"/>
                  <a:sym typeface="思源黑体" panose="020B0500000000000000" pitchFamily="34" charset="-122"/>
                </a:rPr>
                <a:t>tập</a:t>
              </a:r>
              <a:endParaRPr lang="en-US" altLang="zh-CN" sz="9600" dirty="0">
                <a:ln w="190500">
                  <a:solidFill>
                    <a:schemeClr val="bg1"/>
                  </a:solidFill>
                </a:ln>
                <a:solidFill>
                  <a:srgbClr val="FFFFFF"/>
                </a:solidFill>
                <a:effectLst>
                  <a:outerShdw blurRad="50800" dist="38100" dir="8100000" algn="tr" rotWithShape="0">
                    <a:prstClr val="black">
                      <a:alpha val="40000"/>
                    </a:prstClr>
                  </a:outerShdw>
                </a:effectLst>
                <a:latin typeface="UTM Showcard" panose="02040603050506020204" pitchFamily="18" charset="0"/>
                <a:ea typeface="字魂131号-酷乐潮玩体" panose="00000500000000000000" pitchFamily="2" charset="-122"/>
                <a:cs typeface="+mn-ea"/>
                <a:sym typeface="思源黑体" panose="020B0500000000000000" pitchFamily="34" charset="-122"/>
              </a:endParaRPr>
            </a:p>
          </p:txBody>
        </p:sp>
        <p:sp>
          <p:nvSpPr>
            <p:cNvPr id="25" name="文本框 13">
              <a:extLst>
                <a:ext uri="{FF2B5EF4-FFF2-40B4-BE49-F238E27FC236}">
                  <a16:creationId xmlns:a16="http://schemas.microsoft.com/office/drawing/2014/main" id="{10C8053C-EBD1-2EF9-14C5-2D39B6D152DC}"/>
                </a:ext>
              </a:extLst>
            </p:cNvPr>
            <p:cNvSpPr txBox="1"/>
            <p:nvPr/>
          </p:nvSpPr>
          <p:spPr>
            <a:xfrm>
              <a:off x="4740587" y="2997991"/>
              <a:ext cx="7306996" cy="1569660"/>
            </a:xfrm>
            <a:prstGeom prst="rect">
              <a:avLst/>
            </a:prstGeom>
            <a:noFill/>
          </p:spPr>
          <p:txBody>
            <a:bodyPr wrap="square" rtlCol="0">
              <a:spAutoFit/>
            </a:bodyPr>
            <a:lstStyle/>
            <a:p>
              <a:pPr lvl="1" algn="ctr">
                <a:defRPr/>
              </a:pPr>
              <a:r>
                <a:rPr lang="en-US" altLang="zh-CN" sz="9600" dirty="0" err="1">
                  <a:ln w="19050">
                    <a:solidFill>
                      <a:schemeClr val="bg1"/>
                    </a:solidFill>
                  </a:ln>
                  <a:solidFill>
                    <a:schemeClr val="tx1">
                      <a:lumMod val="75000"/>
                      <a:lumOff val="25000"/>
                    </a:schemeClr>
                  </a:solidFill>
                  <a:latin typeface="UTM Showcard" panose="02040603050506020204" pitchFamily="18" charset="0"/>
                  <a:ea typeface="字魂131号-酷乐潮玩体" panose="00000500000000000000" pitchFamily="2" charset="-122"/>
                  <a:cs typeface="+mn-ea"/>
                  <a:sym typeface="思源黑体" panose="020B0500000000000000" pitchFamily="34" charset="-122"/>
                </a:rPr>
                <a:t>Luyện</a:t>
              </a:r>
              <a:r>
                <a:rPr lang="en-US" altLang="zh-CN" sz="9600" dirty="0">
                  <a:ln w="19050">
                    <a:solidFill>
                      <a:schemeClr val="bg1"/>
                    </a:solidFill>
                  </a:ln>
                  <a:solidFill>
                    <a:schemeClr val="tx1">
                      <a:lumMod val="75000"/>
                      <a:lumOff val="25000"/>
                    </a:schemeClr>
                  </a:solidFill>
                  <a:latin typeface="UTM Showcard" panose="02040603050506020204" pitchFamily="18" charset="0"/>
                  <a:ea typeface="字魂131号-酷乐潮玩体" panose="00000500000000000000" pitchFamily="2" charset="-122"/>
                  <a:cs typeface="+mn-ea"/>
                  <a:sym typeface="思源黑体" panose="020B0500000000000000" pitchFamily="34" charset="-122"/>
                </a:rPr>
                <a:t> </a:t>
              </a:r>
              <a:r>
                <a:rPr lang="en-US" altLang="zh-CN" sz="9600" dirty="0" err="1">
                  <a:ln w="19050">
                    <a:solidFill>
                      <a:schemeClr val="bg1"/>
                    </a:solidFill>
                  </a:ln>
                  <a:solidFill>
                    <a:schemeClr val="tx1">
                      <a:lumMod val="75000"/>
                      <a:lumOff val="25000"/>
                    </a:schemeClr>
                  </a:solidFill>
                  <a:latin typeface="UTM Showcard" panose="02040603050506020204" pitchFamily="18" charset="0"/>
                  <a:ea typeface="字魂131号-酷乐潮玩体" panose="00000500000000000000" pitchFamily="2" charset="-122"/>
                  <a:cs typeface="+mn-ea"/>
                  <a:sym typeface="思源黑体" panose="020B0500000000000000" pitchFamily="34" charset="-122"/>
                </a:rPr>
                <a:t>tập</a:t>
              </a:r>
              <a:endParaRPr lang="en-US" altLang="zh-CN" sz="9600" dirty="0">
                <a:ln w="19050">
                  <a:solidFill>
                    <a:schemeClr val="bg1"/>
                  </a:solidFill>
                </a:ln>
                <a:solidFill>
                  <a:schemeClr val="tx1">
                    <a:lumMod val="75000"/>
                    <a:lumOff val="25000"/>
                  </a:schemeClr>
                </a:solidFill>
                <a:latin typeface="UTM Showcard" panose="02040603050506020204" pitchFamily="18" charset="0"/>
                <a:ea typeface="字魂131号-酷乐潮玩体" panose="00000500000000000000" pitchFamily="2" charset="-122"/>
                <a:cs typeface="+mn-ea"/>
                <a:sym typeface="思源黑体" panose="020B0500000000000000" pitchFamily="34" charset="-122"/>
              </a:endParaRPr>
            </a:p>
          </p:txBody>
        </p:sp>
      </p:grpSp>
      <p:sp>
        <p:nvSpPr>
          <p:cNvPr id="26" name="文本框 18">
            <a:extLst>
              <a:ext uri="{FF2B5EF4-FFF2-40B4-BE49-F238E27FC236}">
                <a16:creationId xmlns:a16="http://schemas.microsoft.com/office/drawing/2014/main" id="{B33F133A-8247-6EFE-357A-021576BEFE9E}"/>
              </a:ext>
            </a:extLst>
          </p:cNvPr>
          <p:cNvSpPr txBox="1"/>
          <p:nvPr/>
        </p:nvSpPr>
        <p:spPr>
          <a:xfrm>
            <a:off x="9744907" y="4733598"/>
            <a:ext cx="1941559" cy="584775"/>
          </a:xfrm>
          <a:prstGeom prst="rect">
            <a:avLst/>
          </a:prstGeom>
          <a:noFill/>
          <a:ln w="6350">
            <a:noFill/>
          </a:ln>
        </p:spPr>
        <p:txBody>
          <a:bodyPr wrap="square" rtlCol="0">
            <a:spAutoFit/>
          </a:bodyPr>
          <a:lstStyle/>
          <a:p>
            <a:pPr lvl="0" algn="ctr">
              <a:defRPr/>
            </a:pPr>
            <a:r>
              <a:rPr lang="vi-VN" altLang="zh-CN" sz="3200" dirty="0">
                <a:ln w="1905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rPr>
              <a:t>Trang 28</a:t>
            </a:r>
            <a:endParaRPr lang="zh-CN" altLang="en-US" sz="3200" dirty="0">
              <a:ln w="1905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endParaRPr>
          </a:p>
        </p:txBody>
      </p:sp>
    </p:spTree>
    <p:extLst>
      <p:ext uri="{BB962C8B-B14F-4D97-AF65-F5344CB8AC3E}">
        <p14:creationId xmlns:p14="http://schemas.microsoft.com/office/powerpoint/2010/main" val="221341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down)">
                                      <p:cBhvr>
                                        <p:cTn id="19" dur="5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barn(inVertical)">
                                      <p:cBhvr>
                                        <p:cTn id="3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5">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23813" y="0"/>
            <a:ext cx="12215813" cy="6858000"/>
          </a:xfrm>
          <a:prstGeom prst="rect">
            <a:avLst/>
          </a:prstGeom>
        </p:spPr>
      </p:pic>
      <p:pic>
        <p:nvPicPr>
          <p:cNvPr id="85" name="Picture 84">
            <a:extLst>
              <a:ext uri="{FF2B5EF4-FFF2-40B4-BE49-F238E27FC236}">
                <a16:creationId xmlns:a16="http://schemas.microsoft.com/office/drawing/2014/main" id="{6EB0ED45-D362-47E6-9B9E-8C079FD46C41}"/>
              </a:ext>
            </a:extLst>
          </p:cNvPr>
          <p:cNvPicPr>
            <a:picLocks noChangeAspect="1"/>
          </p:cNvPicPr>
          <p:nvPr/>
        </p:nvPicPr>
        <p:blipFill>
          <a:blip r:embed="rId7"/>
          <a:stretch>
            <a:fillRect/>
          </a:stretch>
        </p:blipFill>
        <p:spPr>
          <a:xfrm rot="187559">
            <a:off x="4931412" y="-441728"/>
            <a:ext cx="8304936" cy="8304936"/>
          </a:xfrm>
          <a:prstGeom prst="rect">
            <a:avLst/>
          </a:prstGeom>
        </p:spPr>
      </p:pic>
      <p:pic>
        <p:nvPicPr>
          <p:cNvPr id="86" name="Picture 85">
            <a:extLst>
              <a:ext uri="{FF2B5EF4-FFF2-40B4-BE49-F238E27FC236}">
                <a16:creationId xmlns:a16="http://schemas.microsoft.com/office/drawing/2014/main" id="{73CD59DB-4B97-4529-990F-B877A9AC8E3E}"/>
              </a:ext>
            </a:extLst>
          </p:cNvPr>
          <p:cNvPicPr>
            <a:picLocks noChangeAspect="1"/>
          </p:cNvPicPr>
          <p:nvPr/>
        </p:nvPicPr>
        <p:blipFill>
          <a:blip r:embed="rId8"/>
          <a:stretch>
            <a:fillRect/>
          </a:stretch>
        </p:blipFill>
        <p:spPr>
          <a:xfrm>
            <a:off x="508723" y="1709661"/>
            <a:ext cx="6529382" cy="2432515"/>
          </a:xfrm>
          <a:prstGeom prst="rect">
            <a:avLst/>
          </a:prstGeom>
        </p:spPr>
      </p:pic>
      <p:pic>
        <p:nvPicPr>
          <p:cNvPr id="92" name="Picture 91">
            <a:extLst>
              <a:ext uri="{FF2B5EF4-FFF2-40B4-BE49-F238E27FC236}">
                <a16:creationId xmlns:a16="http://schemas.microsoft.com/office/drawing/2014/main" id="{A950A63E-AF72-41C5-AED0-2D5595040998}"/>
              </a:ext>
            </a:extLst>
          </p:cNvPr>
          <p:cNvPicPr>
            <a:picLocks noChangeAspect="1"/>
          </p:cNvPicPr>
          <p:nvPr/>
        </p:nvPicPr>
        <p:blipFill>
          <a:blip r:embed="rId9"/>
          <a:stretch>
            <a:fillRect/>
          </a:stretch>
        </p:blipFill>
        <p:spPr>
          <a:xfrm>
            <a:off x="547444" y="1256220"/>
            <a:ext cx="2085013" cy="999831"/>
          </a:xfrm>
          <a:prstGeom prst="rect">
            <a:avLst/>
          </a:prstGeom>
        </p:spPr>
      </p:pic>
      <p:pic>
        <p:nvPicPr>
          <p:cNvPr id="94" name="Picture 93">
            <a:extLst>
              <a:ext uri="{FF2B5EF4-FFF2-40B4-BE49-F238E27FC236}">
                <a16:creationId xmlns:a16="http://schemas.microsoft.com/office/drawing/2014/main" id="{6DD72B97-8F2B-4723-9F67-FD81B5B68E7B}"/>
              </a:ext>
            </a:extLst>
          </p:cNvPr>
          <p:cNvPicPr>
            <a:picLocks noChangeAspect="1"/>
          </p:cNvPicPr>
          <p:nvPr/>
        </p:nvPicPr>
        <p:blipFill>
          <a:blip r:embed="rId10"/>
          <a:stretch>
            <a:fillRect/>
          </a:stretch>
        </p:blipFill>
        <p:spPr>
          <a:xfrm>
            <a:off x="2617217" y="1286700"/>
            <a:ext cx="2093932" cy="973649"/>
          </a:xfrm>
          <a:prstGeom prst="rect">
            <a:avLst/>
          </a:prstGeom>
        </p:spPr>
      </p:pic>
      <p:pic>
        <p:nvPicPr>
          <p:cNvPr id="95" name="Picture 94">
            <a:extLst>
              <a:ext uri="{FF2B5EF4-FFF2-40B4-BE49-F238E27FC236}">
                <a16:creationId xmlns:a16="http://schemas.microsoft.com/office/drawing/2014/main" id="{777F623B-A4E0-4946-935C-4F7F0101F12F}"/>
              </a:ext>
            </a:extLst>
          </p:cNvPr>
          <p:cNvPicPr>
            <a:picLocks noChangeAspect="1"/>
          </p:cNvPicPr>
          <p:nvPr/>
        </p:nvPicPr>
        <p:blipFill>
          <a:blip r:embed="rId11"/>
          <a:stretch>
            <a:fillRect/>
          </a:stretch>
        </p:blipFill>
        <p:spPr>
          <a:xfrm>
            <a:off x="743439" y="1953521"/>
            <a:ext cx="6059949" cy="1944793"/>
          </a:xfrm>
          <a:prstGeom prst="rect">
            <a:avLst/>
          </a:prstGeom>
        </p:spPr>
      </p:pic>
      <p:sp>
        <p:nvSpPr>
          <p:cNvPr id="96" name="Rectangle: Rounded Corners 95">
            <a:extLst>
              <a:ext uri="{FF2B5EF4-FFF2-40B4-BE49-F238E27FC236}">
                <a16:creationId xmlns:a16="http://schemas.microsoft.com/office/drawing/2014/main" id="{24A388B0-06EB-4CBA-A3CA-75F080F1F933}"/>
              </a:ext>
            </a:extLst>
          </p:cNvPr>
          <p:cNvSpPr/>
          <p:nvPr/>
        </p:nvSpPr>
        <p:spPr>
          <a:xfrm>
            <a:off x="2133600" y="4570217"/>
            <a:ext cx="2456961" cy="838200"/>
          </a:xfrm>
          <a:prstGeom prst="roundRect">
            <a:avLst/>
          </a:prstGeom>
          <a:solidFill>
            <a:schemeClr val="accent6"/>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97" name="TextBox 96">
            <a:extLst>
              <a:ext uri="{FF2B5EF4-FFF2-40B4-BE49-F238E27FC236}">
                <a16:creationId xmlns:a16="http://schemas.microsoft.com/office/drawing/2014/main" id="{EF9E5127-919F-42DC-BDBE-231121A785A3}"/>
              </a:ext>
            </a:extLst>
          </p:cNvPr>
          <p:cNvSpPr txBox="1"/>
          <p:nvPr/>
        </p:nvSpPr>
        <p:spPr>
          <a:xfrm>
            <a:off x="2666376" y="4731534"/>
            <a:ext cx="1391407" cy="49244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Bắt đầu</a:t>
            </a:r>
          </a:p>
        </p:txBody>
      </p:sp>
      <p:pic>
        <p:nvPicPr>
          <p:cNvPr id="98" name="ChuongCam - 9Slide.vn">
            <a:extLst>
              <a:ext uri="{FF2B5EF4-FFF2-40B4-BE49-F238E27FC236}">
                <a16:creationId xmlns:a16="http://schemas.microsoft.com/office/drawing/2014/main" id="{60FDDF12-4068-4DC9-8EC1-C3DBBF0745B9}"/>
              </a:ext>
            </a:extLst>
          </p:cNvPr>
          <p:cNvPicPr>
            <a:picLocks noChangeAspect="1"/>
          </p:cNvPicPr>
          <p:nvPr/>
        </p:nvPicPr>
        <p:blipFill>
          <a:blip r:embed="rId12"/>
          <a:stretch>
            <a:fillRect/>
          </a:stretch>
        </p:blipFill>
        <p:spPr>
          <a:xfrm>
            <a:off x="1647162" y="4539688"/>
            <a:ext cx="942571" cy="868729"/>
          </a:xfrm>
          <a:prstGeom prst="rect">
            <a:avLst/>
          </a:prstGeom>
        </p:spPr>
      </p:pic>
      <p:pic>
        <p:nvPicPr>
          <p:cNvPr id="99" name="Nhacnen - 9Slide.vn">
            <a:hlinkClick r:id="" action="ppaction://media"/>
            <a:extLst>
              <a:ext uri="{FF2B5EF4-FFF2-40B4-BE49-F238E27FC236}">
                <a16:creationId xmlns:a16="http://schemas.microsoft.com/office/drawing/2014/main" id="{97A40F43-0AD3-4435-B148-642348AB6ED7}"/>
              </a:ext>
            </a:extLst>
          </p:cNvPr>
          <p:cNvPicPr>
            <a:picLocks noChangeAspect="1"/>
          </p:cNvPicPr>
          <p:nvPr>
            <a:audioFile r:link="rId1"/>
            <p:extLst>
              <p:ext uri="{DAA4B4D4-6D71-4841-9C94-3DE7FCFB9230}">
                <p14:media xmlns:p14="http://schemas.microsoft.com/office/powerpoint/2010/main" r:embed="rId2">
                  <p14:trim st="3400"/>
                  <p14:fade in="2000"/>
                </p14:media>
              </p:ext>
            </p:extLst>
          </p:nvPr>
        </p:nvPicPr>
        <p:blipFill>
          <a:blip r:embed="rId13"/>
          <a:stretch>
            <a:fillRect/>
          </a:stretch>
        </p:blipFill>
        <p:spPr>
          <a:xfrm>
            <a:off x="-1219200" y="0"/>
            <a:ext cx="487362" cy="487362"/>
          </a:xfrm>
          <a:prstGeom prst="rect">
            <a:avLst/>
          </a:prstGeom>
        </p:spPr>
      </p:pic>
    </p:spTree>
    <p:extLst>
      <p:ext uri="{BB962C8B-B14F-4D97-AF65-F5344CB8AC3E}">
        <p14:creationId xmlns:p14="http://schemas.microsoft.com/office/powerpoint/2010/main" val="2817079516"/>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9"/>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14:presetBounceEnd="62000">
                                      <p:stCondLst>
                                        <p:cond delay="0"/>
                                      </p:stCondLst>
                                      <p:childTnLst>
                                        <p:set>
                                          <p:cBhvr>
                                            <p:cTn id="10" dur="1" fill="hold">
                                              <p:stCondLst>
                                                <p:cond delay="0"/>
                                              </p:stCondLst>
                                            </p:cTn>
                                            <p:tgtEl>
                                              <p:spTgt spid="92"/>
                                            </p:tgtEl>
                                            <p:attrNameLst>
                                              <p:attrName>style.visibility</p:attrName>
                                            </p:attrNameLst>
                                          </p:cBhvr>
                                          <p:to>
                                            <p:strVal val="visible"/>
                                          </p:to>
                                        </p:set>
                                        <p:anim calcmode="lin" valueType="num" p14:bounceEnd="62000">
                                          <p:cBhvr additive="base">
                                            <p:cTn id="11" dur="1500" fill="hold"/>
                                            <p:tgtEl>
                                              <p:spTgt spid="92"/>
                                            </p:tgtEl>
                                            <p:attrNameLst>
                                              <p:attrName>ppt_x</p:attrName>
                                            </p:attrNameLst>
                                          </p:cBhvr>
                                          <p:tavLst>
                                            <p:tav tm="0">
                                              <p:val>
                                                <p:strVal val="#ppt_x"/>
                                              </p:val>
                                            </p:tav>
                                            <p:tav tm="100000">
                                              <p:val>
                                                <p:strVal val="#ppt_x"/>
                                              </p:val>
                                            </p:tav>
                                          </p:tavLst>
                                        </p:anim>
                                        <p:anim calcmode="lin" valueType="num" p14:bounceEnd="62000">
                                          <p:cBhvr additive="base">
                                            <p:cTn id="12" dur="1500" fill="hold"/>
                                            <p:tgtEl>
                                              <p:spTgt spid="9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2000">
                                      <p:stCondLst>
                                        <p:cond delay="200"/>
                                      </p:stCondLst>
                                      <p:childTnLst>
                                        <p:set>
                                          <p:cBhvr>
                                            <p:cTn id="14" dur="1" fill="hold">
                                              <p:stCondLst>
                                                <p:cond delay="0"/>
                                              </p:stCondLst>
                                            </p:cTn>
                                            <p:tgtEl>
                                              <p:spTgt spid="94"/>
                                            </p:tgtEl>
                                            <p:attrNameLst>
                                              <p:attrName>style.visibility</p:attrName>
                                            </p:attrNameLst>
                                          </p:cBhvr>
                                          <p:to>
                                            <p:strVal val="visible"/>
                                          </p:to>
                                        </p:set>
                                        <p:anim calcmode="lin" valueType="num" p14:bounceEnd="62000">
                                          <p:cBhvr additive="base">
                                            <p:cTn id="15" dur="1500" fill="hold"/>
                                            <p:tgtEl>
                                              <p:spTgt spid="94"/>
                                            </p:tgtEl>
                                            <p:attrNameLst>
                                              <p:attrName>ppt_x</p:attrName>
                                            </p:attrNameLst>
                                          </p:cBhvr>
                                          <p:tavLst>
                                            <p:tav tm="0">
                                              <p:val>
                                                <p:strVal val="#ppt_x"/>
                                              </p:val>
                                            </p:tav>
                                            <p:tav tm="100000">
                                              <p:val>
                                                <p:strVal val="#ppt_x"/>
                                              </p:val>
                                            </p:tav>
                                          </p:tavLst>
                                        </p:anim>
                                        <p:anim calcmode="lin" valueType="num" p14:bounceEnd="62000">
                                          <p:cBhvr additive="base">
                                            <p:cTn id="16" dur="1500" fill="hold"/>
                                            <p:tgtEl>
                                              <p:spTgt spid="9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2000">
                                      <p:stCondLst>
                                        <p:cond delay="500"/>
                                      </p:stCondLst>
                                      <p:childTnLst>
                                        <p:set>
                                          <p:cBhvr>
                                            <p:cTn id="18" dur="1" fill="hold">
                                              <p:stCondLst>
                                                <p:cond delay="0"/>
                                              </p:stCondLst>
                                            </p:cTn>
                                            <p:tgtEl>
                                              <p:spTgt spid="86"/>
                                            </p:tgtEl>
                                            <p:attrNameLst>
                                              <p:attrName>style.visibility</p:attrName>
                                            </p:attrNameLst>
                                          </p:cBhvr>
                                          <p:to>
                                            <p:strVal val="visible"/>
                                          </p:to>
                                        </p:set>
                                        <p:anim calcmode="lin" valueType="num" p14:bounceEnd="62000">
                                          <p:cBhvr additive="base">
                                            <p:cTn id="19" dur="1500" fill="hold"/>
                                            <p:tgtEl>
                                              <p:spTgt spid="86"/>
                                            </p:tgtEl>
                                            <p:attrNameLst>
                                              <p:attrName>ppt_x</p:attrName>
                                            </p:attrNameLst>
                                          </p:cBhvr>
                                          <p:tavLst>
                                            <p:tav tm="0">
                                              <p:val>
                                                <p:strVal val="#ppt_x"/>
                                              </p:val>
                                            </p:tav>
                                            <p:tav tm="100000">
                                              <p:val>
                                                <p:strVal val="#ppt_x"/>
                                              </p:val>
                                            </p:tav>
                                          </p:tavLst>
                                        </p:anim>
                                        <p:anim calcmode="lin" valueType="num" p14:bounceEnd="62000">
                                          <p:cBhvr additive="base">
                                            <p:cTn id="20" dur="1500" fill="hold"/>
                                            <p:tgtEl>
                                              <p:spTgt spid="86"/>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14:presetBounceEnd="62000">
                                      <p:stCondLst>
                                        <p:cond delay="0"/>
                                      </p:stCondLst>
                                      <p:childTnLst>
                                        <p:set>
                                          <p:cBhvr>
                                            <p:cTn id="22" dur="1" fill="hold">
                                              <p:stCondLst>
                                                <p:cond delay="0"/>
                                              </p:stCondLst>
                                            </p:cTn>
                                            <p:tgtEl>
                                              <p:spTgt spid="85"/>
                                            </p:tgtEl>
                                            <p:attrNameLst>
                                              <p:attrName>style.visibility</p:attrName>
                                            </p:attrNameLst>
                                          </p:cBhvr>
                                          <p:to>
                                            <p:strVal val="visible"/>
                                          </p:to>
                                        </p:set>
                                        <p:anim calcmode="lin" valueType="num" p14:bounceEnd="62000">
                                          <p:cBhvr additive="base">
                                            <p:cTn id="23" dur="1500" fill="hold"/>
                                            <p:tgtEl>
                                              <p:spTgt spid="85"/>
                                            </p:tgtEl>
                                            <p:attrNameLst>
                                              <p:attrName>ppt_x</p:attrName>
                                            </p:attrNameLst>
                                          </p:cBhvr>
                                          <p:tavLst>
                                            <p:tav tm="0">
                                              <p:val>
                                                <p:strVal val="1+#ppt_w/2"/>
                                              </p:val>
                                            </p:tav>
                                            <p:tav tm="100000">
                                              <p:val>
                                                <p:strVal val="#ppt_x"/>
                                              </p:val>
                                            </p:tav>
                                          </p:tavLst>
                                        </p:anim>
                                        <p:anim calcmode="lin" valueType="num" p14:bounceEnd="62000">
                                          <p:cBhvr additive="base">
                                            <p:cTn id="24" dur="1500" fill="hold"/>
                                            <p:tgtEl>
                                              <p:spTgt spid="85"/>
                                            </p:tgtEl>
                                            <p:attrNameLst>
                                              <p:attrName>ppt_y</p:attrName>
                                            </p:attrNameLst>
                                          </p:cBhvr>
                                          <p:tavLst>
                                            <p:tav tm="0">
                                              <p:val>
                                                <p:strVal val="#ppt_y"/>
                                              </p:val>
                                            </p:tav>
                                            <p:tav tm="100000">
                                              <p:val>
                                                <p:strVal val="#ppt_y"/>
                                              </p:val>
                                            </p:tav>
                                          </p:tavLst>
                                        </p:anim>
                                      </p:childTnLst>
                                    </p:cTn>
                                  </p:par>
                                  <p:par>
                                    <p:cTn id="25" presetID="53" presetClass="entr" presetSubtype="16" fill="hold" nodeType="withEffect">
                                      <p:stCondLst>
                                        <p:cond delay="0"/>
                                      </p:stCondLst>
                                      <p:childTnLst>
                                        <p:set>
                                          <p:cBhvr>
                                            <p:cTn id="26" dur="1" fill="hold">
                                              <p:stCondLst>
                                                <p:cond delay="0"/>
                                              </p:stCondLst>
                                            </p:cTn>
                                            <p:tgtEl>
                                              <p:spTgt spid="85"/>
                                            </p:tgtEl>
                                            <p:attrNameLst>
                                              <p:attrName>style.visibility</p:attrName>
                                            </p:attrNameLst>
                                          </p:cBhvr>
                                          <p:to>
                                            <p:strVal val="visible"/>
                                          </p:to>
                                        </p:set>
                                        <p:anim calcmode="lin" valueType="num">
                                          <p:cBhvr>
                                            <p:cTn id="27" dur="1000" fill="hold"/>
                                            <p:tgtEl>
                                              <p:spTgt spid="85"/>
                                            </p:tgtEl>
                                            <p:attrNameLst>
                                              <p:attrName>ppt_w</p:attrName>
                                            </p:attrNameLst>
                                          </p:cBhvr>
                                          <p:tavLst>
                                            <p:tav tm="0">
                                              <p:val>
                                                <p:fltVal val="0"/>
                                              </p:val>
                                            </p:tav>
                                            <p:tav tm="100000">
                                              <p:val>
                                                <p:strVal val="#ppt_w"/>
                                              </p:val>
                                            </p:tav>
                                          </p:tavLst>
                                        </p:anim>
                                        <p:anim calcmode="lin" valueType="num">
                                          <p:cBhvr>
                                            <p:cTn id="28" dur="1000" fill="hold"/>
                                            <p:tgtEl>
                                              <p:spTgt spid="85"/>
                                            </p:tgtEl>
                                            <p:attrNameLst>
                                              <p:attrName>ppt_h</p:attrName>
                                            </p:attrNameLst>
                                          </p:cBhvr>
                                          <p:tavLst>
                                            <p:tav tm="0">
                                              <p:val>
                                                <p:fltVal val="0"/>
                                              </p:val>
                                            </p:tav>
                                            <p:tav tm="100000">
                                              <p:val>
                                                <p:strVal val="#ppt_h"/>
                                              </p:val>
                                            </p:tav>
                                          </p:tavLst>
                                        </p:anim>
                                        <p:animEffect transition="in" filter="fade">
                                          <p:cBhvr>
                                            <p:cTn id="29" dur="1000"/>
                                            <p:tgtEl>
                                              <p:spTgt spid="85"/>
                                            </p:tgtEl>
                                          </p:cBhvr>
                                        </p:animEffect>
                                      </p:childTnLst>
                                    </p:cTn>
                                  </p:par>
                                </p:childTnLst>
                              </p:cTn>
                            </p:par>
                            <p:par>
                              <p:cTn id="30" fill="hold">
                                <p:stCondLst>
                                  <p:cond delay="2000"/>
                                </p:stCondLst>
                                <p:childTnLst>
                                  <p:par>
                                    <p:cTn id="31" presetID="16" presetClass="entr" presetSubtype="37" fill="hold" nodeType="afterEffect">
                                      <p:stCondLst>
                                        <p:cond delay="0"/>
                                      </p:stCondLst>
                                      <p:childTnLst>
                                        <p:set>
                                          <p:cBhvr>
                                            <p:cTn id="32" dur="1" fill="hold">
                                              <p:stCondLst>
                                                <p:cond delay="0"/>
                                              </p:stCondLst>
                                            </p:cTn>
                                            <p:tgtEl>
                                              <p:spTgt spid="95"/>
                                            </p:tgtEl>
                                            <p:attrNameLst>
                                              <p:attrName>style.visibility</p:attrName>
                                            </p:attrNameLst>
                                          </p:cBhvr>
                                          <p:to>
                                            <p:strVal val="visible"/>
                                          </p:to>
                                        </p:set>
                                        <p:animEffect transition="in" filter="barn(outVertical)">
                                          <p:cBhvr>
                                            <p:cTn id="33" dur="1000"/>
                                            <p:tgtEl>
                                              <p:spTgt spid="95"/>
                                            </p:tgtEl>
                                          </p:cBhvr>
                                        </p:animEffect>
                                      </p:childTnLst>
                                      <p:subTnLst>
                                        <p:audio>
                                          <p:cMediaNode>
                                            <p:cTn display="0" masterRel="sameClick">
                                              <p:stCondLst>
                                                <p:cond evt="begin" delay="0">
                                                  <p:tn val="31"/>
                                                </p:cond>
                                              </p:stCondLst>
                                              <p:endCondLst>
                                                <p:cond evt="onStopAudio" delay="0">
                                                  <p:tgtEl>
                                                    <p:sldTgt/>
                                                  </p:tgtEl>
                                                </p:cond>
                                              </p:endCondLst>
                                            </p:cTn>
                                            <p:tgtEl>
                                              <p:sndTgt r:embed="rId4" name="chimes.wav"/>
                                            </p:tgtEl>
                                          </p:cMediaNode>
                                        </p:audio>
                                      </p:sub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14:presetBounceEnd="60000">
                                      <p:stCondLst>
                                        <p:cond delay="0"/>
                                      </p:stCondLst>
                                      <p:childTnLst>
                                        <p:set>
                                          <p:cBhvr>
                                            <p:cTn id="37" dur="1" fill="hold">
                                              <p:stCondLst>
                                                <p:cond delay="0"/>
                                              </p:stCondLst>
                                            </p:cTn>
                                            <p:tgtEl>
                                              <p:spTgt spid="98"/>
                                            </p:tgtEl>
                                            <p:attrNameLst>
                                              <p:attrName>style.visibility</p:attrName>
                                            </p:attrNameLst>
                                          </p:cBhvr>
                                          <p:to>
                                            <p:strVal val="visible"/>
                                          </p:to>
                                        </p:set>
                                        <p:anim calcmode="lin" valueType="num" p14:bounceEnd="60000">
                                          <p:cBhvr additive="base">
                                            <p:cTn id="38" dur="750" fill="hold"/>
                                            <p:tgtEl>
                                              <p:spTgt spid="98"/>
                                            </p:tgtEl>
                                            <p:attrNameLst>
                                              <p:attrName>ppt_x</p:attrName>
                                            </p:attrNameLst>
                                          </p:cBhvr>
                                          <p:tavLst>
                                            <p:tav tm="0">
                                              <p:val>
                                                <p:strVal val="#ppt_x"/>
                                              </p:val>
                                            </p:tav>
                                            <p:tav tm="100000">
                                              <p:val>
                                                <p:strVal val="#ppt_x"/>
                                              </p:val>
                                            </p:tav>
                                          </p:tavLst>
                                        </p:anim>
                                        <p:anim calcmode="lin" valueType="num" p14:bounceEnd="60000">
                                          <p:cBhvr additive="base">
                                            <p:cTn id="39" dur="750" fill="hold"/>
                                            <p:tgtEl>
                                              <p:spTgt spid="98"/>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14:presetBounceEnd="60000">
                                      <p:stCondLst>
                                        <p:cond delay="0"/>
                                      </p:stCondLst>
                                      <p:childTnLst>
                                        <p:set>
                                          <p:cBhvr>
                                            <p:cTn id="41" dur="1" fill="hold">
                                              <p:stCondLst>
                                                <p:cond delay="0"/>
                                              </p:stCondLst>
                                            </p:cTn>
                                            <p:tgtEl>
                                              <p:spTgt spid="96"/>
                                            </p:tgtEl>
                                            <p:attrNameLst>
                                              <p:attrName>style.visibility</p:attrName>
                                            </p:attrNameLst>
                                          </p:cBhvr>
                                          <p:to>
                                            <p:strVal val="visible"/>
                                          </p:to>
                                        </p:set>
                                        <p:anim calcmode="lin" valueType="num" p14:bounceEnd="60000">
                                          <p:cBhvr additive="base">
                                            <p:cTn id="42" dur="750" fill="hold"/>
                                            <p:tgtEl>
                                              <p:spTgt spid="96"/>
                                            </p:tgtEl>
                                            <p:attrNameLst>
                                              <p:attrName>ppt_x</p:attrName>
                                            </p:attrNameLst>
                                          </p:cBhvr>
                                          <p:tavLst>
                                            <p:tav tm="0">
                                              <p:val>
                                                <p:strVal val="#ppt_x"/>
                                              </p:val>
                                            </p:tav>
                                            <p:tav tm="100000">
                                              <p:val>
                                                <p:strVal val="#ppt_x"/>
                                              </p:val>
                                            </p:tav>
                                          </p:tavLst>
                                        </p:anim>
                                        <p:anim calcmode="lin" valueType="num" p14:bounceEnd="60000">
                                          <p:cBhvr additive="base">
                                            <p:cTn id="43" dur="750" fill="hold"/>
                                            <p:tgtEl>
                                              <p:spTgt spid="96"/>
                                            </p:tgtEl>
                                            <p:attrNameLst>
                                              <p:attrName>ppt_y</p:attrName>
                                            </p:attrNameLst>
                                          </p:cBhvr>
                                          <p:tavLst>
                                            <p:tav tm="0">
                                              <p:val>
                                                <p:strVal val="1+#ppt_h/2"/>
                                              </p:val>
                                            </p:tav>
                                            <p:tav tm="100000">
                                              <p:val>
                                                <p:strVal val="#ppt_y"/>
                                              </p:val>
                                            </p:tav>
                                          </p:tavLst>
                                        </p:anim>
                                      </p:childTnLst>
                                    </p:cTn>
                                  </p:par>
                                </p:childTnLst>
                              </p:cTn>
                            </p:par>
                            <p:par>
                              <p:cTn id="44" fill="hold">
                                <p:stCondLst>
                                  <p:cond delay="750"/>
                                </p:stCondLst>
                                <p:childTnLst>
                                  <p:par>
                                    <p:cTn id="45" presetID="42" presetClass="path" presetSubtype="0" accel="2000" fill="hold" nodeType="afterEffect" p14:presetBounceEnd="48000">
                                      <p:stCondLst>
                                        <p:cond delay="0"/>
                                      </p:stCondLst>
                                      <p:childTnLst>
                                        <p:animMotion origin="layout" path="M 2.08333E-6 -1.48148E-6 L 0.20156 -0.00301 " pathEditMode="relative" rAng="0" ptsTypes="AA" p14:bounceEnd="48000">
                                          <p:cBhvr>
                                            <p:cTn id="46" dur="500" fill="hold"/>
                                            <p:tgtEl>
                                              <p:spTgt spid="98"/>
                                            </p:tgtEl>
                                            <p:attrNameLst>
                                              <p:attrName>ppt_x</p:attrName>
                                              <p:attrName>ppt_y</p:attrName>
                                            </p:attrNameLst>
                                          </p:cBhvr>
                                          <p:rCtr x="10078" y="-162"/>
                                        </p:animMotion>
                                      </p:childTnLst>
                                      <p:subTnLst>
                                        <p:audio>
                                          <p:cMediaNode>
                                            <p:cTn display="0" masterRel="sameClick">
                                              <p:stCondLst>
                                                <p:cond evt="begin" delay="0">
                                                  <p:tn val="45"/>
                                                </p:cond>
                                              </p:stCondLst>
                                              <p:endCondLst>
                                                <p:cond evt="onStopAudio" delay="0">
                                                  <p:tgtEl>
                                                    <p:sldTgt/>
                                                  </p:tgtEl>
                                                </p:cond>
                                              </p:endCondLst>
                                            </p:cTn>
                                            <p:tgtEl>
                                              <p:sndTgt r:embed="rId4" name="chimes.wav"/>
                                            </p:tgtEl>
                                          </p:cMediaNode>
                                        </p:audio>
                                      </p:subTnLst>
                                    </p:cTn>
                                  </p:par>
                                  <p:par>
                                    <p:cTn id="47" presetID="22" presetClass="entr" presetSubtype="8" fill="hold" grpId="0" nodeType="withEffect">
                                      <p:stCondLst>
                                        <p:cond delay="0"/>
                                      </p:stCondLst>
                                      <p:childTnLst>
                                        <p:set>
                                          <p:cBhvr>
                                            <p:cTn id="48" dur="1" fill="hold">
                                              <p:stCondLst>
                                                <p:cond delay="0"/>
                                              </p:stCondLst>
                                            </p:cTn>
                                            <p:tgtEl>
                                              <p:spTgt spid="97"/>
                                            </p:tgtEl>
                                            <p:attrNameLst>
                                              <p:attrName>style.visibility</p:attrName>
                                            </p:attrNameLst>
                                          </p:cBhvr>
                                          <p:to>
                                            <p:strVal val="visible"/>
                                          </p:to>
                                        </p:set>
                                        <p:animEffect transition="in" filter="wipe(left)">
                                          <p:cBhvr>
                                            <p:cTn id="49"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2927" numSld="7" showWhenStopped="0">
                    <p:cTn id="50" repeatCount="indefinite" fill="hold" display="0">
                      <p:stCondLst>
                        <p:cond delay="indefinite"/>
                      </p:stCondLst>
                      <p:endCondLst>
                        <p:cond evt="onStopAudio" delay="0">
                          <p:tgtEl>
                            <p:sldTgt/>
                          </p:tgtEl>
                        </p:cond>
                      </p:endCondLst>
                    </p:cTn>
                    <p:tgtEl>
                      <p:spTgt spid="99"/>
                    </p:tgtEl>
                  </p:cMediaNode>
                </p:audio>
              </p:childTnLst>
            </p:cTn>
          </p:par>
        </p:tnLst>
        <p:bldLst>
          <p:bldP spid="96" grpId="0" animBg="1"/>
          <p:bldP spid="9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9"/>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ppt_x"/>
                                              </p:val>
                                            </p:tav>
                                            <p:tav tm="100000">
                                              <p:val>
                                                <p:strVal val="#ppt_x"/>
                                              </p:val>
                                            </p:tav>
                                          </p:tavLst>
                                        </p:anim>
                                        <p:anim calcmode="lin" valueType="num">
                                          <p:cBhvr additive="base">
                                            <p:cTn id="12" dur="1500" fill="hold"/>
                                            <p:tgtEl>
                                              <p:spTgt spid="9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94"/>
                                            </p:tgtEl>
                                            <p:attrNameLst>
                                              <p:attrName>style.visibility</p:attrName>
                                            </p:attrNameLst>
                                          </p:cBhvr>
                                          <p:to>
                                            <p:strVal val="visible"/>
                                          </p:to>
                                        </p:set>
                                        <p:anim calcmode="lin" valueType="num">
                                          <p:cBhvr additive="base">
                                            <p:cTn id="15" dur="1500" fill="hold"/>
                                            <p:tgtEl>
                                              <p:spTgt spid="94"/>
                                            </p:tgtEl>
                                            <p:attrNameLst>
                                              <p:attrName>ppt_x</p:attrName>
                                            </p:attrNameLst>
                                          </p:cBhvr>
                                          <p:tavLst>
                                            <p:tav tm="0">
                                              <p:val>
                                                <p:strVal val="#ppt_x"/>
                                              </p:val>
                                            </p:tav>
                                            <p:tav tm="100000">
                                              <p:val>
                                                <p:strVal val="#ppt_x"/>
                                              </p:val>
                                            </p:tav>
                                          </p:tavLst>
                                        </p:anim>
                                        <p:anim calcmode="lin" valueType="num">
                                          <p:cBhvr additive="base">
                                            <p:cTn id="16" dur="1500" fill="hold"/>
                                            <p:tgtEl>
                                              <p:spTgt spid="9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500"/>
                                      </p:stCondLst>
                                      <p:childTnLst>
                                        <p:set>
                                          <p:cBhvr>
                                            <p:cTn id="18" dur="1" fill="hold">
                                              <p:stCondLst>
                                                <p:cond delay="0"/>
                                              </p:stCondLst>
                                            </p:cTn>
                                            <p:tgtEl>
                                              <p:spTgt spid="86"/>
                                            </p:tgtEl>
                                            <p:attrNameLst>
                                              <p:attrName>style.visibility</p:attrName>
                                            </p:attrNameLst>
                                          </p:cBhvr>
                                          <p:to>
                                            <p:strVal val="visible"/>
                                          </p:to>
                                        </p:set>
                                        <p:anim calcmode="lin" valueType="num">
                                          <p:cBhvr additive="base">
                                            <p:cTn id="19" dur="1500" fill="hold"/>
                                            <p:tgtEl>
                                              <p:spTgt spid="86"/>
                                            </p:tgtEl>
                                            <p:attrNameLst>
                                              <p:attrName>ppt_x</p:attrName>
                                            </p:attrNameLst>
                                          </p:cBhvr>
                                          <p:tavLst>
                                            <p:tav tm="0">
                                              <p:val>
                                                <p:strVal val="#ppt_x"/>
                                              </p:val>
                                            </p:tav>
                                            <p:tav tm="100000">
                                              <p:val>
                                                <p:strVal val="#ppt_x"/>
                                              </p:val>
                                            </p:tav>
                                          </p:tavLst>
                                        </p:anim>
                                        <p:anim calcmode="lin" valueType="num">
                                          <p:cBhvr additive="base">
                                            <p:cTn id="20" dur="1500" fill="hold"/>
                                            <p:tgtEl>
                                              <p:spTgt spid="86"/>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85"/>
                                            </p:tgtEl>
                                            <p:attrNameLst>
                                              <p:attrName>style.visibility</p:attrName>
                                            </p:attrNameLst>
                                          </p:cBhvr>
                                          <p:to>
                                            <p:strVal val="visible"/>
                                          </p:to>
                                        </p:set>
                                        <p:anim calcmode="lin" valueType="num">
                                          <p:cBhvr additive="base">
                                            <p:cTn id="23" dur="1500" fill="hold"/>
                                            <p:tgtEl>
                                              <p:spTgt spid="85"/>
                                            </p:tgtEl>
                                            <p:attrNameLst>
                                              <p:attrName>ppt_x</p:attrName>
                                            </p:attrNameLst>
                                          </p:cBhvr>
                                          <p:tavLst>
                                            <p:tav tm="0">
                                              <p:val>
                                                <p:strVal val="1+#ppt_w/2"/>
                                              </p:val>
                                            </p:tav>
                                            <p:tav tm="100000">
                                              <p:val>
                                                <p:strVal val="#ppt_x"/>
                                              </p:val>
                                            </p:tav>
                                          </p:tavLst>
                                        </p:anim>
                                        <p:anim calcmode="lin" valueType="num">
                                          <p:cBhvr additive="base">
                                            <p:cTn id="24" dur="1500" fill="hold"/>
                                            <p:tgtEl>
                                              <p:spTgt spid="85"/>
                                            </p:tgtEl>
                                            <p:attrNameLst>
                                              <p:attrName>ppt_y</p:attrName>
                                            </p:attrNameLst>
                                          </p:cBhvr>
                                          <p:tavLst>
                                            <p:tav tm="0">
                                              <p:val>
                                                <p:strVal val="#ppt_y"/>
                                              </p:val>
                                            </p:tav>
                                            <p:tav tm="100000">
                                              <p:val>
                                                <p:strVal val="#ppt_y"/>
                                              </p:val>
                                            </p:tav>
                                          </p:tavLst>
                                        </p:anim>
                                      </p:childTnLst>
                                    </p:cTn>
                                  </p:par>
                                  <p:par>
                                    <p:cTn id="25" presetID="53" presetClass="entr" presetSubtype="16" fill="hold" nodeType="withEffect">
                                      <p:stCondLst>
                                        <p:cond delay="0"/>
                                      </p:stCondLst>
                                      <p:childTnLst>
                                        <p:set>
                                          <p:cBhvr>
                                            <p:cTn id="26" dur="1" fill="hold">
                                              <p:stCondLst>
                                                <p:cond delay="0"/>
                                              </p:stCondLst>
                                            </p:cTn>
                                            <p:tgtEl>
                                              <p:spTgt spid="85"/>
                                            </p:tgtEl>
                                            <p:attrNameLst>
                                              <p:attrName>style.visibility</p:attrName>
                                            </p:attrNameLst>
                                          </p:cBhvr>
                                          <p:to>
                                            <p:strVal val="visible"/>
                                          </p:to>
                                        </p:set>
                                        <p:anim calcmode="lin" valueType="num">
                                          <p:cBhvr>
                                            <p:cTn id="27" dur="1000" fill="hold"/>
                                            <p:tgtEl>
                                              <p:spTgt spid="85"/>
                                            </p:tgtEl>
                                            <p:attrNameLst>
                                              <p:attrName>ppt_w</p:attrName>
                                            </p:attrNameLst>
                                          </p:cBhvr>
                                          <p:tavLst>
                                            <p:tav tm="0">
                                              <p:val>
                                                <p:fltVal val="0"/>
                                              </p:val>
                                            </p:tav>
                                            <p:tav tm="100000">
                                              <p:val>
                                                <p:strVal val="#ppt_w"/>
                                              </p:val>
                                            </p:tav>
                                          </p:tavLst>
                                        </p:anim>
                                        <p:anim calcmode="lin" valueType="num">
                                          <p:cBhvr>
                                            <p:cTn id="28" dur="1000" fill="hold"/>
                                            <p:tgtEl>
                                              <p:spTgt spid="85"/>
                                            </p:tgtEl>
                                            <p:attrNameLst>
                                              <p:attrName>ppt_h</p:attrName>
                                            </p:attrNameLst>
                                          </p:cBhvr>
                                          <p:tavLst>
                                            <p:tav tm="0">
                                              <p:val>
                                                <p:fltVal val="0"/>
                                              </p:val>
                                            </p:tav>
                                            <p:tav tm="100000">
                                              <p:val>
                                                <p:strVal val="#ppt_h"/>
                                              </p:val>
                                            </p:tav>
                                          </p:tavLst>
                                        </p:anim>
                                        <p:animEffect transition="in" filter="fade">
                                          <p:cBhvr>
                                            <p:cTn id="29" dur="1000"/>
                                            <p:tgtEl>
                                              <p:spTgt spid="85"/>
                                            </p:tgtEl>
                                          </p:cBhvr>
                                        </p:animEffect>
                                      </p:childTnLst>
                                    </p:cTn>
                                  </p:par>
                                </p:childTnLst>
                              </p:cTn>
                            </p:par>
                            <p:par>
                              <p:cTn id="30" fill="hold">
                                <p:stCondLst>
                                  <p:cond delay="2000"/>
                                </p:stCondLst>
                                <p:childTnLst>
                                  <p:par>
                                    <p:cTn id="31" presetID="16" presetClass="entr" presetSubtype="37" fill="hold" nodeType="afterEffect">
                                      <p:stCondLst>
                                        <p:cond delay="0"/>
                                      </p:stCondLst>
                                      <p:childTnLst>
                                        <p:set>
                                          <p:cBhvr>
                                            <p:cTn id="32" dur="1" fill="hold">
                                              <p:stCondLst>
                                                <p:cond delay="0"/>
                                              </p:stCondLst>
                                            </p:cTn>
                                            <p:tgtEl>
                                              <p:spTgt spid="95"/>
                                            </p:tgtEl>
                                            <p:attrNameLst>
                                              <p:attrName>style.visibility</p:attrName>
                                            </p:attrNameLst>
                                          </p:cBhvr>
                                          <p:to>
                                            <p:strVal val="visible"/>
                                          </p:to>
                                        </p:set>
                                        <p:animEffect transition="in" filter="barn(outVertical)">
                                          <p:cBhvr>
                                            <p:cTn id="33" dur="1000"/>
                                            <p:tgtEl>
                                              <p:spTgt spid="95"/>
                                            </p:tgtEl>
                                          </p:cBhvr>
                                        </p:animEffect>
                                      </p:childTnLst>
                                      <p:subTnLst>
                                        <p:audio>
                                          <p:cMediaNode>
                                            <p:cTn display="0" masterRel="sameClick">
                                              <p:stCondLst>
                                                <p:cond evt="begin" delay="0">
                                                  <p:tn val="31"/>
                                                </p:cond>
                                              </p:stCondLst>
                                              <p:endCondLst>
                                                <p:cond evt="onStopAudio" delay="0">
                                                  <p:tgtEl>
                                                    <p:sldTgt/>
                                                  </p:tgtEl>
                                                </p:cond>
                                              </p:endCondLst>
                                            </p:cTn>
                                            <p:tgtEl>
                                              <p:sndTgt r:embed="rId14" name="chimes.wav"/>
                                            </p:tgtEl>
                                          </p:cMediaNode>
                                        </p:audio>
                                      </p:sub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98"/>
                                            </p:tgtEl>
                                            <p:attrNameLst>
                                              <p:attrName>style.visibility</p:attrName>
                                            </p:attrNameLst>
                                          </p:cBhvr>
                                          <p:to>
                                            <p:strVal val="visible"/>
                                          </p:to>
                                        </p:set>
                                        <p:anim calcmode="lin" valueType="num">
                                          <p:cBhvr additive="base">
                                            <p:cTn id="38" dur="750" fill="hold"/>
                                            <p:tgtEl>
                                              <p:spTgt spid="98"/>
                                            </p:tgtEl>
                                            <p:attrNameLst>
                                              <p:attrName>ppt_x</p:attrName>
                                            </p:attrNameLst>
                                          </p:cBhvr>
                                          <p:tavLst>
                                            <p:tav tm="0">
                                              <p:val>
                                                <p:strVal val="#ppt_x"/>
                                              </p:val>
                                            </p:tav>
                                            <p:tav tm="100000">
                                              <p:val>
                                                <p:strVal val="#ppt_x"/>
                                              </p:val>
                                            </p:tav>
                                          </p:tavLst>
                                        </p:anim>
                                        <p:anim calcmode="lin" valueType="num">
                                          <p:cBhvr additive="base">
                                            <p:cTn id="39" dur="750" fill="hold"/>
                                            <p:tgtEl>
                                              <p:spTgt spid="98"/>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96"/>
                                            </p:tgtEl>
                                            <p:attrNameLst>
                                              <p:attrName>style.visibility</p:attrName>
                                            </p:attrNameLst>
                                          </p:cBhvr>
                                          <p:to>
                                            <p:strVal val="visible"/>
                                          </p:to>
                                        </p:set>
                                        <p:anim calcmode="lin" valueType="num">
                                          <p:cBhvr additive="base">
                                            <p:cTn id="42" dur="750" fill="hold"/>
                                            <p:tgtEl>
                                              <p:spTgt spid="96"/>
                                            </p:tgtEl>
                                            <p:attrNameLst>
                                              <p:attrName>ppt_x</p:attrName>
                                            </p:attrNameLst>
                                          </p:cBhvr>
                                          <p:tavLst>
                                            <p:tav tm="0">
                                              <p:val>
                                                <p:strVal val="#ppt_x"/>
                                              </p:val>
                                            </p:tav>
                                            <p:tav tm="100000">
                                              <p:val>
                                                <p:strVal val="#ppt_x"/>
                                              </p:val>
                                            </p:tav>
                                          </p:tavLst>
                                        </p:anim>
                                        <p:anim calcmode="lin" valueType="num">
                                          <p:cBhvr additive="base">
                                            <p:cTn id="43" dur="750" fill="hold"/>
                                            <p:tgtEl>
                                              <p:spTgt spid="96"/>
                                            </p:tgtEl>
                                            <p:attrNameLst>
                                              <p:attrName>ppt_y</p:attrName>
                                            </p:attrNameLst>
                                          </p:cBhvr>
                                          <p:tavLst>
                                            <p:tav tm="0">
                                              <p:val>
                                                <p:strVal val="1+#ppt_h/2"/>
                                              </p:val>
                                            </p:tav>
                                            <p:tav tm="100000">
                                              <p:val>
                                                <p:strVal val="#ppt_y"/>
                                              </p:val>
                                            </p:tav>
                                          </p:tavLst>
                                        </p:anim>
                                      </p:childTnLst>
                                    </p:cTn>
                                  </p:par>
                                </p:childTnLst>
                              </p:cTn>
                            </p:par>
                            <p:par>
                              <p:cTn id="44" fill="hold">
                                <p:stCondLst>
                                  <p:cond delay="750"/>
                                </p:stCondLst>
                                <p:childTnLst>
                                  <p:par>
                                    <p:cTn id="45" presetID="42" presetClass="path" presetSubtype="0" accel="2000" fill="hold" nodeType="afterEffect">
                                      <p:stCondLst>
                                        <p:cond delay="0"/>
                                      </p:stCondLst>
                                      <p:childTnLst>
                                        <p:animMotion origin="layout" path="M 2.08333E-6 -1.48148E-6 L 0.20156 -0.00301 " pathEditMode="relative" rAng="0" ptsTypes="AA">
                                          <p:cBhvr>
                                            <p:cTn id="46" dur="500" fill="hold"/>
                                            <p:tgtEl>
                                              <p:spTgt spid="98"/>
                                            </p:tgtEl>
                                            <p:attrNameLst>
                                              <p:attrName>ppt_x</p:attrName>
                                              <p:attrName>ppt_y</p:attrName>
                                            </p:attrNameLst>
                                          </p:cBhvr>
                                          <p:rCtr x="10078" y="-162"/>
                                        </p:animMotion>
                                      </p:childTnLst>
                                      <p:subTnLst>
                                        <p:audio>
                                          <p:cMediaNode>
                                            <p:cTn display="0" masterRel="sameClick">
                                              <p:stCondLst>
                                                <p:cond evt="begin" delay="0">
                                                  <p:tn val="45"/>
                                                </p:cond>
                                              </p:stCondLst>
                                              <p:endCondLst>
                                                <p:cond evt="onStopAudio" delay="0">
                                                  <p:tgtEl>
                                                    <p:sldTgt/>
                                                  </p:tgtEl>
                                                </p:cond>
                                              </p:endCondLst>
                                            </p:cTn>
                                            <p:tgtEl>
                                              <p:sndTgt r:embed="rId14" name="chimes.wav"/>
                                            </p:tgtEl>
                                          </p:cMediaNode>
                                        </p:audio>
                                      </p:subTnLst>
                                    </p:cTn>
                                  </p:par>
                                  <p:par>
                                    <p:cTn id="47" presetID="22" presetClass="entr" presetSubtype="8" fill="hold" grpId="0" nodeType="withEffect">
                                      <p:stCondLst>
                                        <p:cond delay="0"/>
                                      </p:stCondLst>
                                      <p:childTnLst>
                                        <p:set>
                                          <p:cBhvr>
                                            <p:cTn id="48" dur="1" fill="hold">
                                              <p:stCondLst>
                                                <p:cond delay="0"/>
                                              </p:stCondLst>
                                            </p:cTn>
                                            <p:tgtEl>
                                              <p:spTgt spid="97"/>
                                            </p:tgtEl>
                                            <p:attrNameLst>
                                              <p:attrName>style.visibility</p:attrName>
                                            </p:attrNameLst>
                                          </p:cBhvr>
                                          <p:to>
                                            <p:strVal val="visible"/>
                                          </p:to>
                                        </p:set>
                                        <p:animEffect transition="in" filter="wipe(left)">
                                          <p:cBhvr>
                                            <p:cTn id="49"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2927" numSld="7" showWhenStopped="0">
                    <p:cTn id="50" repeatCount="indefinite" fill="hold" display="0">
                      <p:stCondLst>
                        <p:cond delay="indefinite"/>
                      </p:stCondLst>
                      <p:endCondLst>
                        <p:cond evt="onStopAudio" delay="0">
                          <p:tgtEl>
                            <p:sldTgt/>
                          </p:tgtEl>
                        </p:cond>
                      </p:endCondLst>
                    </p:cTn>
                    <p:tgtEl>
                      <p:spTgt spid="99"/>
                    </p:tgtEl>
                  </p:cMediaNode>
                </p:audio>
              </p:childTnLst>
            </p:cTn>
          </p:par>
        </p:tnLst>
        <p:bldLst>
          <p:bldP spid="96" grpId="0" animBg="1"/>
          <p:bldP spid="97"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82" name="Picture 81">
            <a:extLst>
              <a:ext uri="{FF2B5EF4-FFF2-40B4-BE49-F238E27FC236}">
                <a16:creationId xmlns:a16="http://schemas.microsoft.com/office/drawing/2014/main" id="{C1C1992F-2DF9-408E-8B2B-246F76CCC6D3}"/>
              </a:ext>
            </a:extLst>
          </p:cNvPr>
          <p:cNvPicPr>
            <a:picLocks noChangeAspect="1"/>
          </p:cNvPicPr>
          <p:nvPr/>
        </p:nvPicPr>
        <p:blipFill>
          <a:blip r:embed="rId4"/>
          <a:stretch>
            <a:fillRect/>
          </a:stretch>
        </p:blipFill>
        <p:spPr>
          <a:xfrm>
            <a:off x="4191000" y="1477995"/>
            <a:ext cx="7657240" cy="5127180"/>
          </a:xfrm>
          <a:prstGeom prst="rect">
            <a:avLst/>
          </a:prstGeom>
        </p:spPr>
      </p:pic>
      <p:pic>
        <p:nvPicPr>
          <p:cNvPr id="73" name="Picture 72">
            <a:extLst>
              <a:ext uri="{FF2B5EF4-FFF2-40B4-BE49-F238E27FC236}">
                <a16:creationId xmlns:a16="http://schemas.microsoft.com/office/drawing/2014/main" id="{A48A43FB-80EC-4164-A90F-A83D61410854}"/>
              </a:ext>
            </a:extLst>
          </p:cNvPr>
          <p:cNvPicPr>
            <a:picLocks noChangeAspect="1"/>
          </p:cNvPicPr>
          <p:nvPr/>
        </p:nvPicPr>
        <p:blipFill>
          <a:blip r:embed="rId5"/>
          <a:stretch>
            <a:fillRect/>
          </a:stretch>
        </p:blipFill>
        <p:spPr>
          <a:xfrm>
            <a:off x="5505457" y="304800"/>
            <a:ext cx="4899760" cy="987549"/>
          </a:xfrm>
          <a:prstGeom prst="rect">
            <a:avLst/>
          </a:prstGeom>
        </p:spPr>
      </p:pic>
      <p:sp>
        <p:nvSpPr>
          <p:cNvPr id="75" name="TextBox 74">
            <a:extLst>
              <a:ext uri="{FF2B5EF4-FFF2-40B4-BE49-F238E27FC236}">
                <a16:creationId xmlns:a16="http://schemas.microsoft.com/office/drawing/2014/main" id="{99007BCE-EE95-474D-8D52-57F2F837FC19}"/>
              </a:ext>
            </a:extLst>
          </p:cNvPr>
          <p:cNvSpPr txBox="1"/>
          <p:nvPr/>
        </p:nvSpPr>
        <p:spPr>
          <a:xfrm>
            <a:off x="4575912" y="1915009"/>
            <a:ext cx="5589351" cy="43088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A0E9"/>
                </a:solidFill>
                <a:effectLst/>
                <a:uLnTx/>
                <a:uFillTx/>
                <a:latin typeface="iCiel Cadena" panose="02000503000000020004" pitchFamily="50" charset="0"/>
                <a:ea typeface="+mn-ea"/>
                <a:cs typeface="+mn-cs"/>
              </a:rPr>
              <a:t>Trò chơi gồm 4 câu hỏi trắc nghiệm</a:t>
            </a:r>
          </a:p>
        </p:txBody>
      </p:sp>
      <p:sp>
        <p:nvSpPr>
          <p:cNvPr id="76" name="TextBox 75">
            <a:extLst>
              <a:ext uri="{FF2B5EF4-FFF2-40B4-BE49-F238E27FC236}">
                <a16:creationId xmlns:a16="http://schemas.microsoft.com/office/drawing/2014/main" id="{7719B177-22AD-4318-A31E-D7DB50EBAF18}"/>
              </a:ext>
            </a:extLst>
          </p:cNvPr>
          <p:cNvSpPr txBox="1"/>
          <p:nvPr/>
        </p:nvSpPr>
        <p:spPr>
          <a:xfrm>
            <a:off x="4658000" y="2531542"/>
            <a:ext cx="6917022" cy="86177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A0E9"/>
                </a:solidFill>
                <a:effectLst/>
                <a:uLnTx/>
                <a:uFillTx/>
                <a:latin typeface="iCiel Cadena" panose="02000503000000020004" pitchFamily="50" charset="0"/>
                <a:ea typeface="+mn-ea"/>
                <a:cs typeface="+mn-cs"/>
              </a:rPr>
              <a:t>Ở mỗi câu hỏi, các em sẽ có thời gian 10 giây</a:t>
            </a:r>
            <a:br>
              <a:rPr kumimoji="0" lang="en-US" sz="2800" b="0" i="0" u="none" strike="noStrike" kern="1200" cap="none" spc="0" normalizeH="0" baseline="0" noProof="0">
                <a:ln>
                  <a:noFill/>
                </a:ln>
                <a:solidFill>
                  <a:srgbClr val="00A0E9"/>
                </a:solidFill>
                <a:effectLst/>
                <a:uLnTx/>
                <a:uFillTx/>
                <a:latin typeface="iCiel Cadena" panose="02000503000000020004" pitchFamily="50" charset="0"/>
                <a:ea typeface="+mn-ea"/>
                <a:cs typeface="+mn-cs"/>
              </a:rPr>
            </a:br>
            <a:r>
              <a:rPr kumimoji="0" lang="en-US" sz="2800" b="0" i="0" u="none" strike="noStrike" kern="1200" cap="none" spc="0" normalizeH="0" baseline="0" noProof="0">
                <a:ln>
                  <a:noFill/>
                </a:ln>
                <a:solidFill>
                  <a:srgbClr val="00A0E9"/>
                </a:solidFill>
                <a:effectLst/>
                <a:uLnTx/>
                <a:uFillTx/>
                <a:latin typeface="iCiel Cadena" panose="02000503000000020004" pitchFamily="50" charset="0"/>
                <a:ea typeface="+mn-ea"/>
                <a:cs typeface="+mn-cs"/>
              </a:rPr>
              <a:t>để đưa ra đáp án.</a:t>
            </a:r>
          </a:p>
        </p:txBody>
      </p:sp>
      <p:sp>
        <p:nvSpPr>
          <p:cNvPr id="78" name="TextBox 77">
            <a:extLst>
              <a:ext uri="{FF2B5EF4-FFF2-40B4-BE49-F238E27FC236}">
                <a16:creationId xmlns:a16="http://schemas.microsoft.com/office/drawing/2014/main" id="{654CC343-1D7B-4C04-A590-96E9F84E3720}"/>
              </a:ext>
            </a:extLst>
          </p:cNvPr>
          <p:cNvSpPr txBox="1"/>
          <p:nvPr/>
        </p:nvSpPr>
        <p:spPr>
          <a:xfrm>
            <a:off x="4575912" y="3427017"/>
            <a:ext cx="699911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A0E9"/>
                </a:solidFill>
                <a:effectLst/>
                <a:uLnTx/>
                <a:uFillTx/>
                <a:latin typeface="iCiel Cadena" panose="02000503000000020004" pitchFamily="50" charset="0"/>
                <a:ea typeface="+mn-ea"/>
                <a:cs typeface="+mn-cs"/>
              </a:rPr>
              <a:t>Để trả lời, em sẽ giơ thẻ màu tương ứng với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A0E9"/>
                </a:solidFill>
                <a:effectLst/>
                <a:uLnTx/>
                <a:uFillTx/>
                <a:latin typeface="iCiel Cadena" panose="02000503000000020004" pitchFamily="50" charset="0"/>
                <a:ea typeface="+mn-ea"/>
                <a:cs typeface="+mn-cs"/>
              </a:rPr>
              <a:t>màu đáp án:</a:t>
            </a:r>
          </a:p>
        </p:txBody>
      </p:sp>
      <p:grpSp>
        <p:nvGrpSpPr>
          <p:cNvPr id="96" name="Group 95">
            <a:extLst>
              <a:ext uri="{FF2B5EF4-FFF2-40B4-BE49-F238E27FC236}">
                <a16:creationId xmlns:a16="http://schemas.microsoft.com/office/drawing/2014/main" id="{1874A39E-A77B-48C4-B6D7-719B81AD5380}"/>
              </a:ext>
            </a:extLst>
          </p:cNvPr>
          <p:cNvGrpSpPr/>
          <p:nvPr/>
        </p:nvGrpSpPr>
        <p:grpSpPr>
          <a:xfrm>
            <a:off x="4648200" y="4572000"/>
            <a:ext cx="1552923" cy="954107"/>
            <a:chOff x="4648200" y="4572000"/>
            <a:chExt cx="1552923" cy="954107"/>
          </a:xfrm>
        </p:grpSpPr>
        <p:sp>
          <p:nvSpPr>
            <p:cNvPr id="83" name="Rectangle: Rounded Corners 82">
              <a:extLst>
                <a:ext uri="{FF2B5EF4-FFF2-40B4-BE49-F238E27FC236}">
                  <a16:creationId xmlns:a16="http://schemas.microsoft.com/office/drawing/2014/main" id="{0E57AD2F-94ED-4342-BAEB-964A653A9BC4}"/>
                </a:ext>
              </a:extLst>
            </p:cNvPr>
            <p:cNvSpPr/>
            <p:nvPr/>
          </p:nvSpPr>
          <p:spPr>
            <a:xfrm>
              <a:off x="4648200" y="4572000"/>
              <a:ext cx="1552923" cy="954107"/>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89" name="TextBox 88">
              <a:extLst>
                <a:ext uri="{FF2B5EF4-FFF2-40B4-BE49-F238E27FC236}">
                  <a16:creationId xmlns:a16="http://schemas.microsoft.com/office/drawing/2014/main" id="{7CED4D03-5600-462A-B55E-D17FE6EDBE60}"/>
                </a:ext>
              </a:extLst>
            </p:cNvPr>
            <p:cNvSpPr txBox="1"/>
            <p:nvPr/>
          </p:nvSpPr>
          <p:spPr>
            <a:xfrm>
              <a:off x="4990246" y="4761479"/>
              <a:ext cx="868829"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Cam</a:t>
              </a:r>
            </a:p>
          </p:txBody>
        </p:sp>
      </p:grpSp>
      <p:grpSp>
        <p:nvGrpSpPr>
          <p:cNvPr id="97" name="Group 96">
            <a:extLst>
              <a:ext uri="{FF2B5EF4-FFF2-40B4-BE49-F238E27FC236}">
                <a16:creationId xmlns:a16="http://schemas.microsoft.com/office/drawing/2014/main" id="{F5C7B07A-A340-4FC5-A28D-F348AAFB86F1}"/>
              </a:ext>
            </a:extLst>
          </p:cNvPr>
          <p:cNvGrpSpPr/>
          <p:nvPr/>
        </p:nvGrpSpPr>
        <p:grpSpPr>
          <a:xfrm>
            <a:off x="6365089" y="4572000"/>
            <a:ext cx="1552923" cy="954107"/>
            <a:chOff x="6365089" y="4572000"/>
            <a:chExt cx="1552923" cy="954107"/>
          </a:xfrm>
        </p:grpSpPr>
        <p:sp>
          <p:nvSpPr>
            <p:cNvPr id="84" name="Rectangle: Rounded Corners 83">
              <a:extLst>
                <a:ext uri="{FF2B5EF4-FFF2-40B4-BE49-F238E27FC236}">
                  <a16:creationId xmlns:a16="http://schemas.microsoft.com/office/drawing/2014/main" id="{F7350BDF-073A-481A-81FD-ABBBA01D605B}"/>
                </a:ext>
              </a:extLst>
            </p:cNvPr>
            <p:cNvSpPr/>
            <p:nvPr/>
          </p:nvSpPr>
          <p:spPr>
            <a:xfrm>
              <a:off x="6365089" y="4572000"/>
              <a:ext cx="1552923" cy="954107"/>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90" name="TextBox 89">
              <a:extLst>
                <a:ext uri="{FF2B5EF4-FFF2-40B4-BE49-F238E27FC236}">
                  <a16:creationId xmlns:a16="http://schemas.microsoft.com/office/drawing/2014/main" id="{689B7B8F-0869-4218-BF92-E7123E0AFF47}"/>
                </a:ext>
              </a:extLst>
            </p:cNvPr>
            <p:cNvSpPr txBox="1"/>
            <p:nvPr/>
          </p:nvSpPr>
          <p:spPr>
            <a:xfrm>
              <a:off x="6724716" y="4672044"/>
              <a:ext cx="860812" cy="73866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Xanh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dương</a:t>
              </a:r>
            </a:p>
          </p:txBody>
        </p:sp>
      </p:grpSp>
      <p:grpSp>
        <p:nvGrpSpPr>
          <p:cNvPr id="98" name="Group 97">
            <a:extLst>
              <a:ext uri="{FF2B5EF4-FFF2-40B4-BE49-F238E27FC236}">
                <a16:creationId xmlns:a16="http://schemas.microsoft.com/office/drawing/2014/main" id="{04A1F501-4ABC-4EFD-9A60-D1C3033105E1}"/>
              </a:ext>
            </a:extLst>
          </p:cNvPr>
          <p:cNvGrpSpPr/>
          <p:nvPr/>
        </p:nvGrpSpPr>
        <p:grpSpPr>
          <a:xfrm>
            <a:off x="8081978" y="4572000"/>
            <a:ext cx="1552923" cy="954107"/>
            <a:chOff x="8081978" y="4572000"/>
            <a:chExt cx="1552923" cy="954107"/>
          </a:xfrm>
        </p:grpSpPr>
        <p:sp>
          <p:nvSpPr>
            <p:cNvPr id="85" name="Rectangle: Rounded Corners 84">
              <a:extLst>
                <a:ext uri="{FF2B5EF4-FFF2-40B4-BE49-F238E27FC236}">
                  <a16:creationId xmlns:a16="http://schemas.microsoft.com/office/drawing/2014/main" id="{E1527A35-61C3-49EC-8178-056761ED2D86}"/>
                </a:ext>
              </a:extLst>
            </p:cNvPr>
            <p:cNvSpPr/>
            <p:nvPr/>
          </p:nvSpPr>
          <p:spPr>
            <a:xfrm>
              <a:off x="8081978" y="4572000"/>
              <a:ext cx="1552923" cy="954107"/>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91" name="TextBox 90">
              <a:extLst>
                <a:ext uri="{FF2B5EF4-FFF2-40B4-BE49-F238E27FC236}">
                  <a16:creationId xmlns:a16="http://schemas.microsoft.com/office/drawing/2014/main" id="{9DC425B9-F398-43A8-BD9D-023DD0061CAC}"/>
                </a:ext>
              </a:extLst>
            </p:cNvPr>
            <p:cNvSpPr txBox="1"/>
            <p:nvPr/>
          </p:nvSpPr>
          <p:spPr>
            <a:xfrm>
              <a:off x="8513767" y="4672044"/>
              <a:ext cx="684610" cy="73866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Xanh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lá</a:t>
              </a:r>
            </a:p>
          </p:txBody>
        </p:sp>
      </p:grpSp>
      <p:grpSp>
        <p:nvGrpSpPr>
          <p:cNvPr id="99" name="Group 98">
            <a:extLst>
              <a:ext uri="{FF2B5EF4-FFF2-40B4-BE49-F238E27FC236}">
                <a16:creationId xmlns:a16="http://schemas.microsoft.com/office/drawing/2014/main" id="{A9F6D6F4-A214-4F08-B79C-3321773AC747}"/>
              </a:ext>
            </a:extLst>
          </p:cNvPr>
          <p:cNvGrpSpPr/>
          <p:nvPr/>
        </p:nvGrpSpPr>
        <p:grpSpPr>
          <a:xfrm>
            <a:off x="9798867" y="4572000"/>
            <a:ext cx="1552923" cy="954107"/>
            <a:chOff x="9798867" y="4572000"/>
            <a:chExt cx="1552923" cy="954107"/>
          </a:xfrm>
        </p:grpSpPr>
        <p:sp>
          <p:nvSpPr>
            <p:cNvPr id="86" name="Rectangle: Rounded Corners 85">
              <a:extLst>
                <a:ext uri="{FF2B5EF4-FFF2-40B4-BE49-F238E27FC236}">
                  <a16:creationId xmlns:a16="http://schemas.microsoft.com/office/drawing/2014/main" id="{4E9F5C83-FEFA-4251-9B94-714B7FC8D493}"/>
                </a:ext>
              </a:extLst>
            </p:cNvPr>
            <p:cNvSpPr/>
            <p:nvPr/>
          </p:nvSpPr>
          <p:spPr>
            <a:xfrm>
              <a:off x="9798867" y="4572000"/>
              <a:ext cx="1552923" cy="954107"/>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94" name="TextBox 93">
              <a:extLst>
                <a:ext uri="{FF2B5EF4-FFF2-40B4-BE49-F238E27FC236}">
                  <a16:creationId xmlns:a16="http://schemas.microsoft.com/office/drawing/2014/main" id="{B2323BC0-2B71-4E70-B542-6EF0A07065A5}"/>
                </a:ext>
              </a:extLst>
            </p:cNvPr>
            <p:cNvSpPr txBox="1"/>
            <p:nvPr/>
          </p:nvSpPr>
          <p:spPr>
            <a:xfrm>
              <a:off x="10329981" y="4772054"/>
              <a:ext cx="548227"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Đỏ</a:t>
              </a:r>
            </a:p>
          </p:txBody>
        </p:sp>
      </p:grpSp>
      <p:sp>
        <p:nvSpPr>
          <p:cNvPr id="95" name="TextBox 94">
            <a:extLst>
              <a:ext uri="{FF2B5EF4-FFF2-40B4-BE49-F238E27FC236}">
                <a16:creationId xmlns:a16="http://schemas.microsoft.com/office/drawing/2014/main" id="{806C6907-6F3F-4076-9E0A-D88C210EB6B2}"/>
              </a:ext>
            </a:extLst>
          </p:cNvPr>
          <p:cNvSpPr txBox="1"/>
          <p:nvPr/>
        </p:nvSpPr>
        <p:spPr>
          <a:xfrm>
            <a:off x="4934640" y="5757863"/>
            <a:ext cx="6169959" cy="30777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lumMod val="50000"/>
                    <a:lumOff val="50000"/>
                  </a:prstClr>
                </a:solidFill>
                <a:effectLst/>
                <a:uLnTx/>
                <a:uFillTx/>
                <a:latin typeface="iCiel Cadena" panose="02000503000000020004" pitchFamily="50" charset="0"/>
                <a:ea typeface="+mn-ea"/>
                <a:cs typeface="+mn-cs"/>
              </a:rPr>
              <a:t>Các em có thời gian 1 phút để chuẩn bị các thẻ màu nhé!</a:t>
            </a:r>
          </a:p>
        </p:txBody>
      </p:sp>
      <p:pic>
        <p:nvPicPr>
          <p:cNvPr id="100" name="Picture 99">
            <a:extLst>
              <a:ext uri="{FF2B5EF4-FFF2-40B4-BE49-F238E27FC236}">
                <a16:creationId xmlns:a16="http://schemas.microsoft.com/office/drawing/2014/main" id="{E3DFA045-2B35-4790-916E-B005E7C7C554}"/>
              </a:ext>
            </a:extLst>
          </p:cNvPr>
          <p:cNvPicPr>
            <a:picLocks noChangeAspect="1"/>
          </p:cNvPicPr>
          <p:nvPr/>
        </p:nvPicPr>
        <p:blipFill>
          <a:blip r:embed="rId6"/>
          <a:stretch>
            <a:fillRect/>
          </a:stretch>
        </p:blipFill>
        <p:spPr>
          <a:xfrm>
            <a:off x="266758" y="234871"/>
            <a:ext cx="3694756" cy="1630242"/>
          </a:xfrm>
          <a:prstGeom prst="rect">
            <a:avLst/>
          </a:prstGeom>
        </p:spPr>
      </p:pic>
      <p:pic>
        <p:nvPicPr>
          <p:cNvPr id="102" name="Picture 101">
            <a:extLst>
              <a:ext uri="{FF2B5EF4-FFF2-40B4-BE49-F238E27FC236}">
                <a16:creationId xmlns:a16="http://schemas.microsoft.com/office/drawing/2014/main" id="{841A18C3-C6B1-47FF-A8CF-B6D33F8CEB6E}"/>
              </a:ext>
            </a:extLst>
          </p:cNvPr>
          <p:cNvPicPr>
            <a:picLocks noChangeAspect="1"/>
          </p:cNvPicPr>
          <p:nvPr/>
        </p:nvPicPr>
        <p:blipFill>
          <a:blip r:embed="rId7"/>
          <a:stretch>
            <a:fillRect/>
          </a:stretch>
        </p:blipFill>
        <p:spPr>
          <a:xfrm>
            <a:off x="498585" y="2082030"/>
            <a:ext cx="4187637" cy="4523145"/>
          </a:xfrm>
          <a:prstGeom prst="rect">
            <a:avLst/>
          </a:prstGeom>
        </p:spPr>
      </p:pic>
    </p:spTree>
    <p:extLst>
      <p:ext uri="{BB962C8B-B14F-4D97-AF65-F5344CB8AC3E}">
        <p14:creationId xmlns:p14="http://schemas.microsoft.com/office/powerpoint/2010/main" val="3404459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14:presetBounceEnd="63000">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14:bounceEnd="63000">
                                          <p:cBhvr additive="base">
                                            <p:cTn id="7" dur="1000" fill="hold"/>
                                            <p:tgtEl>
                                              <p:spTgt spid="102"/>
                                            </p:tgtEl>
                                            <p:attrNameLst>
                                              <p:attrName>ppt_x</p:attrName>
                                            </p:attrNameLst>
                                          </p:cBhvr>
                                          <p:tavLst>
                                            <p:tav tm="0">
                                              <p:val>
                                                <p:strVal val="0-#ppt_w/2"/>
                                              </p:val>
                                            </p:tav>
                                            <p:tav tm="100000">
                                              <p:val>
                                                <p:strVal val="#ppt_x"/>
                                              </p:val>
                                            </p:tav>
                                          </p:tavLst>
                                        </p:anim>
                                        <p:anim calcmode="lin" valueType="num" p14:bounceEnd="63000">
                                          <p:cBhvr additive="base">
                                            <p:cTn id="8" dur="1000" fill="hold"/>
                                            <p:tgtEl>
                                              <p:spTgt spid="102"/>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14:presetBounceEnd="63000">
                                      <p:stCondLst>
                                        <p:cond delay="0"/>
                                      </p:stCondLst>
                                      <p:childTnLst>
                                        <p:set>
                                          <p:cBhvr>
                                            <p:cTn id="10" dur="1" fill="hold">
                                              <p:stCondLst>
                                                <p:cond delay="0"/>
                                              </p:stCondLst>
                                            </p:cTn>
                                            <p:tgtEl>
                                              <p:spTgt spid="73"/>
                                            </p:tgtEl>
                                            <p:attrNameLst>
                                              <p:attrName>style.visibility</p:attrName>
                                            </p:attrNameLst>
                                          </p:cBhvr>
                                          <p:to>
                                            <p:strVal val="visible"/>
                                          </p:to>
                                        </p:set>
                                        <p:anim calcmode="lin" valueType="num" p14:bounceEnd="63000">
                                          <p:cBhvr additive="base">
                                            <p:cTn id="11" dur="1000" fill="hold"/>
                                            <p:tgtEl>
                                              <p:spTgt spid="73"/>
                                            </p:tgtEl>
                                            <p:attrNameLst>
                                              <p:attrName>ppt_x</p:attrName>
                                            </p:attrNameLst>
                                          </p:cBhvr>
                                          <p:tavLst>
                                            <p:tav tm="0">
                                              <p:val>
                                                <p:strVal val="#ppt_x"/>
                                              </p:val>
                                            </p:tav>
                                            <p:tav tm="100000">
                                              <p:val>
                                                <p:strVal val="#ppt_x"/>
                                              </p:val>
                                            </p:tav>
                                          </p:tavLst>
                                        </p:anim>
                                        <p:anim calcmode="lin" valueType="num" p14:bounceEnd="63000">
                                          <p:cBhvr additive="base">
                                            <p:cTn id="12" dur="1000" fill="hold"/>
                                            <p:tgtEl>
                                              <p:spTgt spid="73"/>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63000">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14:bounceEnd="63000">
                                          <p:cBhvr additive="base">
                                            <p:cTn id="15" dur="1000" fill="hold"/>
                                            <p:tgtEl>
                                              <p:spTgt spid="82"/>
                                            </p:tgtEl>
                                            <p:attrNameLst>
                                              <p:attrName>ppt_x</p:attrName>
                                            </p:attrNameLst>
                                          </p:cBhvr>
                                          <p:tavLst>
                                            <p:tav tm="0">
                                              <p:val>
                                                <p:strVal val="#ppt_x"/>
                                              </p:val>
                                            </p:tav>
                                            <p:tav tm="100000">
                                              <p:val>
                                                <p:strVal val="#ppt_x"/>
                                              </p:val>
                                            </p:tav>
                                          </p:tavLst>
                                        </p:anim>
                                        <p:anim calcmode="lin" valueType="num" p14:bounceEnd="63000">
                                          <p:cBhvr additive="base">
                                            <p:cTn id="16" dur="10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76"/>
                                            </p:tgtEl>
                                            <p:attrNameLst>
                                              <p:attrName>style.visibility</p:attrName>
                                            </p:attrNameLst>
                                          </p:cBhvr>
                                          <p:to>
                                            <p:strVal val="visible"/>
                                          </p:to>
                                        </p:set>
                                        <p:animEffect transition="in" filter="fade">
                                          <p:cBhvr>
                                            <p:cTn id="25" dur="500"/>
                                            <p:tgtEl>
                                              <p:spTgt spid="76"/>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78"/>
                                            </p:tgtEl>
                                            <p:attrNameLst>
                                              <p:attrName>style.visibility</p:attrName>
                                            </p:attrNameLst>
                                          </p:cBhvr>
                                          <p:to>
                                            <p:strVal val="visible"/>
                                          </p:to>
                                        </p:set>
                                        <p:animEffect transition="in" filter="fade">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96"/>
                                            </p:tgtEl>
                                            <p:attrNameLst>
                                              <p:attrName>style.visibility</p:attrName>
                                            </p:attrNameLst>
                                          </p:cBhvr>
                                          <p:to>
                                            <p:strVal val="visible"/>
                                          </p:to>
                                        </p:set>
                                        <p:anim calcmode="lin" valueType="num">
                                          <p:cBhvr>
                                            <p:cTn id="34" dur="500" fill="hold"/>
                                            <p:tgtEl>
                                              <p:spTgt spid="96"/>
                                            </p:tgtEl>
                                            <p:attrNameLst>
                                              <p:attrName>ppt_w</p:attrName>
                                            </p:attrNameLst>
                                          </p:cBhvr>
                                          <p:tavLst>
                                            <p:tav tm="0">
                                              <p:val>
                                                <p:fltVal val="0"/>
                                              </p:val>
                                            </p:tav>
                                            <p:tav tm="100000">
                                              <p:val>
                                                <p:strVal val="#ppt_w"/>
                                              </p:val>
                                            </p:tav>
                                          </p:tavLst>
                                        </p:anim>
                                        <p:anim calcmode="lin" valueType="num">
                                          <p:cBhvr>
                                            <p:cTn id="35" dur="500" fill="hold"/>
                                            <p:tgtEl>
                                              <p:spTgt spid="96"/>
                                            </p:tgtEl>
                                            <p:attrNameLst>
                                              <p:attrName>ppt_h</p:attrName>
                                            </p:attrNameLst>
                                          </p:cBhvr>
                                          <p:tavLst>
                                            <p:tav tm="0">
                                              <p:val>
                                                <p:fltVal val="0"/>
                                              </p:val>
                                            </p:tav>
                                            <p:tav tm="100000">
                                              <p:val>
                                                <p:strVal val="#ppt_h"/>
                                              </p:val>
                                            </p:tav>
                                          </p:tavLst>
                                        </p:anim>
                                        <p:animEffect transition="in" filter="fade">
                                          <p:cBhvr>
                                            <p:cTn id="36" dur="500"/>
                                            <p:tgtEl>
                                              <p:spTgt spid="96"/>
                                            </p:tgtEl>
                                          </p:cBhvr>
                                        </p:animEffect>
                                      </p:childTnLst>
                                    </p:cTn>
                                  </p:par>
                                </p:childTnLst>
                              </p:cTn>
                            </p:par>
                            <p:par>
                              <p:cTn id="37" fill="hold">
                                <p:stCondLst>
                                  <p:cond delay="500"/>
                                </p:stCondLst>
                                <p:childTnLst>
                                  <p:par>
                                    <p:cTn id="38" presetID="53" presetClass="entr" presetSubtype="16" fill="hold" nodeType="afterEffect">
                                      <p:stCondLst>
                                        <p:cond delay="0"/>
                                      </p:stCondLst>
                                      <p:childTnLst>
                                        <p:set>
                                          <p:cBhvr>
                                            <p:cTn id="39" dur="1" fill="hold">
                                              <p:stCondLst>
                                                <p:cond delay="0"/>
                                              </p:stCondLst>
                                            </p:cTn>
                                            <p:tgtEl>
                                              <p:spTgt spid="97"/>
                                            </p:tgtEl>
                                            <p:attrNameLst>
                                              <p:attrName>style.visibility</p:attrName>
                                            </p:attrNameLst>
                                          </p:cBhvr>
                                          <p:to>
                                            <p:strVal val="visible"/>
                                          </p:to>
                                        </p:set>
                                        <p:anim calcmode="lin" valueType="num">
                                          <p:cBhvr>
                                            <p:cTn id="40" dur="500" fill="hold"/>
                                            <p:tgtEl>
                                              <p:spTgt spid="97"/>
                                            </p:tgtEl>
                                            <p:attrNameLst>
                                              <p:attrName>ppt_w</p:attrName>
                                            </p:attrNameLst>
                                          </p:cBhvr>
                                          <p:tavLst>
                                            <p:tav tm="0">
                                              <p:val>
                                                <p:fltVal val="0"/>
                                              </p:val>
                                            </p:tav>
                                            <p:tav tm="100000">
                                              <p:val>
                                                <p:strVal val="#ppt_w"/>
                                              </p:val>
                                            </p:tav>
                                          </p:tavLst>
                                        </p:anim>
                                        <p:anim calcmode="lin" valueType="num">
                                          <p:cBhvr>
                                            <p:cTn id="41" dur="500" fill="hold"/>
                                            <p:tgtEl>
                                              <p:spTgt spid="97"/>
                                            </p:tgtEl>
                                            <p:attrNameLst>
                                              <p:attrName>ppt_h</p:attrName>
                                            </p:attrNameLst>
                                          </p:cBhvr>
                                          <p:tavLst>
                                            <p:tav tm="0">
                                              <p:val>
                                                <p:fltVal val="0"/>
                                              </p:val>
                                            </p:tav>
                                            <p:tav tm="100000">
                                              <p:val>
                                                <p:strVal val="#ppt_h"/>
                                              </p:val>
                                            </p:tav>
                                          </p:tavLst>
                                        </p:anim>
                                        <p:animEffect transition="in" filter="fade">
                                          <p:cBhvr>
                                            <p:cTn id="42" dur="500"/>
                                            <p:tgtEl>
                                              <p:spTgt spid="97"/>
                                            </p:tgtEl>
                                          </p:cBhvr>
                                        </p:animEffect>
                                      </p:childTnLst>
                                    </p:cTn>
                                  </p:par>
                                </p:childTnLst>
                              </p:cTn>
                            </p:par>
                            <p:par>
                              <p:cTn id="43" fill="hold">
                                <p:stCondLst>
                                  <p:cond delay="1000"/>
                                </p:stCondLst>
                                <p:childTnLst>
                                  <p:par>
                                    <p:cTn id="44" presetID="53" presetClass="entr" presetSubtype="16" fill="hold" nodeType="afterEffect">
                                      <p:stCondLst>
                                        <p:cond delay="0"/>
                                      </p:stCondLst>
                                      <p:childTnLst>
                                        <p:set>
                                          <p:cBhvr>
                                            <p:cTn id="45" dur="1" fill="hold">
                                              <p:stCondLst>
                                                <p:cond delay="0"/>
                                              </p:stCondLst>
                                            </p:cTn>
                                            <p:tgtEl>
                                              <p:spTgt spid="98"/>
                                            </p:tgtEl>
                                            <p:attrNameLst>
                                              <p:attrName>style.visibility</p:attrName>
                                            </p:attrNameLst>
                                          </p:cBhvr>
                                          <p:to>
                                            <p:strVal val="visible"/>
                                          </p:to>
                                        </p:set>
                                        <p:anim calcmode="lin" valueType="num">
                                          <p:cBhvr>
                                            <p:cTn id="46" dur="500" fill="hold"/>
                                            <p:tgtEl>
                                              <p:spTgt spid="98"/>
                                            </p:tgtEl>
                                            <p:attrNameLst>
                                              <p:attrName>ppt_w</p:attrName>
                                            </p:attrNameLst>
                                          </p:cBhvr>
                                          <p:tavLst>
                                            <p:tav tm="0">
                                              <p:val>
                                                <p:fltVal val="0"/>
                                              </p:val>
                                            </p:tav>
                                            <p:tav tm="100000">
                                              <p:val>
                                                <p:strVal val="#ppt_w"/>
                                              </p:val>
                                            </p:tav>
                                          </p:tavLst>
                                        </p:anim>
                                        <p:anim calcmode="lin" valueType="num">
                                          <p:cBhvr>
                                            <p:cTn id="47" dur="500" fill="hold"/>
                                            <p:tgtEl>
                                              <p:spTgt spid="98"/>
                                            </p:tgtEl>
                                            <p:attrNameLst>
                                              <p:attrName>ppt_h</p:attrName>
                                            </p:attrNameLst>
                                          </p:cBhvr>
                                          <p:tavLst>
                                            <p:tav tm="0">
                                              <p:val>
                                                <p:fltVal val="0"/>
                                              </p:val>
                                            </p:tav>
                                            <p:tav tm="100000">
                                              <p:val>
                                                <p:strVal val="#ppt_h"/>
                                              </p:val>
                                            </p:tav>
                                          </p:tavLst>
                                        </p:anim>
                                        <p:animEffect transition="in" filter="fade">
                                          <p:cBhvr>
                                            <p:cTn id="48" dur="500"/>
                                            <p:tgtEl>
                                              <p:spTgt spid="98"/>
                                            </p:tgtEl>
                                          </p:cBhvr>
                                        </p:animEffect>
                                      </p:childTnLst>
                                    </p:cTn>
                                  </p:par>
                                </p:childTnLst>
                              </p:cTn>
                            </p:par>
                            <p:par>
                              <p:cTn id="49" fill="hold">
                                <p:stCondLst>
                                  <p:cond delay="1500"/>
                                </p:stCondLst>
                                <p:childTnLst>
                                  <p:par>
                                    <p:cTn id="50" presetID="53" presetClass="entr" presetSubtype="16" fill="hold" nodeType="afterEffect">
                                      <p:stCondLst>
                                        <p:cond delay="0"/>
                                      </p:stCondLst>
                                      <p:childTnLst>
                                        <p:set>
                                          <p:cBhvr>
                                            <p:cTn id="51" dur="1" fill="hold">
                                              <p:stCondLst>
                                                <p:cond delay="0"/>
                                              </p:stCondLst>
                                            </p:cTn>
                                            <p:tgtEl>
                                              <p:spTgt spid="99"/>
                                            </p:tgtEl>
                                            <p:attrNameLst>
                                              <p:attrName>style.visibility</p:attrName>
                                            </p:attrNameLst>
                                          </p:cBhvr>
                                          <p:to>
                                            <p:strVal val="visible"/>
                                          </p:to>
                                        </p:set>
                                        <p:anim calcmode="lin" valueType="num">
                                          <p:cBhvr>
                                            <p:cTn id="52" dur="500" fill="hold"/>
                                            <p:tgtEl>
                                              <p:spTgt spid="99"/>
                                            </p:tgtEl>
                                            <p:attrNameLst>
                                              <p:attrName>ppt_w</p:attrName>
                                            </p:attrNameLst>
                                          </p:cBhvr>
                                          <p:tavLst>
                                            <p:tav tm="0">
                                              <p:val>
                                                <p:fltVal val="0"/>
                                              </p:val>
                                            </p:tav>
                                            <p:tav tm="100000">
                                              <p:val>
                                                <p:strVal val="#ppt_w"/>
                                              </p:val>
                                            </p:tav>
                                          </p:tavLst>
                                        </p:anim>
                                        <p:anim calcmode="lin" valueType="num">
                                          <p:cBhvr>
                                            <p:cTn id="53" dur="500" fill="hold"/>
                                            <p:tgtEl>
                                              <p:spTgt spid="99"/>
                                            </p:tgtEl>
                                            <p:attrNameLst>
                                              <p:attrName>ppt_h</p:attrName>
                                            </p:attrNameLst>
                                          </p:cBhvr>
                                          <p:tavLst>
                                            <p:tav tm="0">
                                              <p:val>
                                                <p:fltVal val="0"/>
                                              </p:val>
                                            </p:tav>
                                            <p:tav tm="100000">
                                              <p:val>
                                                <p:strVal val="#ppt_h"/>
                                              </p:val>
                                            </p:tav>
                                          </p:tavLst>
                                        </p:anim>
                                        <p:animEffect transition="in" filter="fade">
                                          <p:cBhvr>
                                            <p:cTn id="54" dur="500"/>
                                            <p:tgtEl>
                                              <p:spTgt spid="9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95"/>
                                            </p:tgtEl>
                                            <p:attrNameLst>
                                              <p:attrName>style.visibility</p:attrName>
                                            </p:attrNameLst>
                                          </p:cBhvr>
                                          <p:to>
                                            <p:strVal val="visible"/>
                                          </p:to>
                                        </p:set>
                                        <p:animEffect transition="in" filter="fade">
                                          <p:cBhvr>
                                            <p:cTn id="59"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p:bldP spid="78" grpId="0"/>
          <p:bldP spid="9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additive="base">
                                            <p:cTn id="7" dur="1000" fill="hold"/>
                                            <p:tgtEl>
                                              <p:spTgt spid="102"/>
                                            </p:tgtEl>
                                            <p:attrNameLst>
                                              <p:attrName>ppt_x</p:attrName>
                                            </p:attrNameLst>
                                          </p:cBhvr>
                                          <p:tavLst>
                                            <p:tav tm="0">
                                              <p:val>
                                                <p:strVal val="0-#ppt_w/2"/>
                                              </p:val>
                                            </p:tav>
                                            <p:tav tm="100000">
                                              <p:val>
                                                <p:strVal val="#ppt_x"/>
                                              </p:val>
                                            </p:tav>
                                          </p:tavLst>
                                        </p:anim>
                                        <p:anim calcmode="lin" valueType="num">
                                          <p:cBhvr additive="base">
                                            <p:cTn id="8" dur="1000" fill="hold"/>
                                            <p:tgtEl>
                                              <p:spTgt spid="102"/>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73"/>
                                            </p:tgtEl>
                                            <p:attrNameLst>
                                              <p:attrName>style.visibility</p:attrName>
                                            </p:attrNameLst>
                                          </p:cBhvr>
                                          <p:to>
                                            <p:strVal val="visible"/>
                                          </p:to>
                                        </p:set>
                                        <p:anim calcmode="lin" valueType="num">
                                          <p:cBhvr additive="base">
                                            <p:cTn id="11" dur="1000" fill="hold"/>
                                            <p:tgtEl>
                                              <p:spTgt spid="73"/>
                                            </p:tgtEl>
                                            <p:attrNameLst>
                                              <p:attrName>ppt_x</p:attrName>
                                            </p:attrNameLst>
                                          </p:cBhvr>
                                          <p:tavLst>
                                            <p:tav tm="0">
                                              <p:val>
                                                <p:strVal val="#ppt_x"/>
                                              </p:val>
                                            </p:tav>
                                            <p:tav tm="100000">
                                              <p:val>
                                                <p:strVal val="#ppt_x"/>
                                              </p:val>
                                            </p:tav>
                                          </p:tavLst>
                                        </p:anim>
                                        <p:anim calcmode="lin" valueType="num">
                                          <p:cBhvr additive="base">
                                            <p:cTn id="12" dur="1000" fill="hold"/>
                                            <p:tgtEl>
                                              <p:spTgt spid="73"/>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additive="base">
                                            <p:cTn id="15" dur="1000" fill="hold"/>
                                            <p:tgtEl>
                                              <p:spTgt spid="82"/>
                                            </p:tgtEl>
                                            <p:attrNameLst>
                                              <p:attrName>ppt_x</p:attrName>
                                            </p:attrNameLst>
                                          </p:cBhvr>
                                          <p:tavLst>
                                            <p:tav tm="0">
                                              <p:val>
                                                <p:strVal val="#ppt_x"/>
                                              </p:val>
                                            </p:tav>
                                            <p:tav tm="100000">
                                              <p:val>
                                                <p:strVal val="#ppt_x"/>
                                              </p:val>
                                            </p:tav>
                                          </p:tavLst>
                                        </p:anim>
                                        <p:anim calcmode="lin" valueType="num">
                                          <p:cBhvr additive="base">
                                            <p:cTn id="16" dur="10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76"/>
                                            </p:tgtEl>
                                            <p:attrNameLst>
                                              <p:attrName>style.visibility</p:attrName>
                                            </p:attrNameLst>
                                          </p:cBhvr>
                                          <p:to>
                                            <p:strVal val="visible"/>
                                          </p:to>
                                        </p:set>
                                        <p:animEffect transition="in" filter="fade">
                                          <p:cBhvr>
                                            <p:cTn id="25" dur="500"/>
                                            <p:tgtEl>
                                              <p:spTgt spid="76"/>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78"/>
                                            </p:tgtEl>
                                            <p:attrNameLst>
                                              <p:attrName>style.visibility</p:attrName>
                                            </p:attrNameLst>
                                          </p:cBhvr>
                                          <p:to>
                                            <p:strVal val="visible"/>
                                          </p:to>
                                        </p:set>
                                        <p:animEffect transition="in" filter="fade">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96"/>
                                            </p:tgtEl>
                                            <p:attrNameLst>
                                              <p:attrName>style.visibility</p:attrName>
                                            </p:attrNameLst>
                                          </p:cBhvr>
                                          <p:to>
                                            <p:strVal val="visible"/>
                                          </p:to>
                                        </p:set>
                                        <p:anim calcmode="lin" valueType="num">
                                          <p:cBhvr>
                                            <p:cTn id="34" dur="500" fill="hold"/>
                                            <p:tgtEl>
                                              <p:spTgt spid="96"/>
                                            </p:tgtEl>
                                            <p:attrNameLst>
                                              <p:attrName>ppt_w</p:attrName>
                                            </p:attrNameLst>
                                          </p:cBhvr>
                                          <p:tavLst>
                                            <p:tav tm="0">
                                              <p:val>
                                                <p:fltVal val="0"/>
                                              </p:val>
                                            </p:tav>
                                            <p:tav tm="100000">
                                              <p:val>
                                                <p:strVal val="#ppt_w"/>
                                              </p:val>
                                            </p:tav>
                                          </p:tavLst>
                                        </p:anim>
                                        <p:anim calcmode="lin" valueType="num">
                                          <p:cBhvr>
                                            <p:cTn id="35" dur="500" fill="hold"/>
                                            <p:tgtEl>
                                              <p:spTgt spid="96"/>
                                            </p:tgtEl>
                                            <p:attrNameLst>
                                              <p:attrName>ppt_h</p:attrName>
                                            </p:attrNameLst>
                                          </p:cBhvr>
                                          <p:tavLst>
                                            <p:tav tm="0">
                                              <p:val>
                                                <p:fltVal val="0"/>
                                              </p:val>
                                            </p:tav>
                                            <p:tav tm="100000">
                                              <p:val>
                                                <p:strVal val="#ppt_h"/>
                                              </p:val>
                                            </p:tav>
                                          </p:tavLst>
                                        </p:anim>
                                        <p:animEffect transition="in" filter="fade">
                                          <p:cBhvr>
                                            <p:cTn id="36" dur="500"/>
                                            <p:tgtEl>
                                              <p:spTgt spid="96"/>
                                            </p:tgtEl>
                                          </p:cBhvr>
                                        </p:animEffect>
                                      </p:childTnLst>
                                    </p:cTn>
                                  </p:par>
                                </p:childTnLst>
                              </p:cTn>
                            </p:par>
                            <p:par>
                              <p:cTn id="37" fill="hold">
                                <p:stCondLst>
                                  <p:cond delay="500"/>
                                </p:stCondLst>
                                <p:childTnLst>
                                  <p:par>
                                    <p:cTn id="38" presetID="53" presetClass="entr" presetSubtype="16" fill="hold" nodeType="afterEffect">
                                      <p:stCondLst>
                                        <p:cond delay="0"/>
                                      </p:stCondLst>
                                      <p:childTnLst>
                                        <p:set>
                                          <p:cBhvr>
                                            <p:cTn id="39" dur="1" fill="hold">
                                              <p:stCondLst>
                                                <p:cond delay="0"/>
                                              </p:stCondLst>
                                            </p:cTn>
                                            <p:tgtEl>
                                              <p:spTgt spid="97"/>
                                            </p:tgtEl>
                                            <p:attrNameLst>
                                              <p:attrName>style.visibility</p:attrName>
                                            </p:attrNameLst>
                                          </p:cBhvr>
                                          <p:to>
                                            <p:strVal val="visible"/>
                                          </p:to>
                                        </p:set>
                                        <p:anim calcmode="lin" valueType="num">
                                          <p:cBhvr>
                                            <p:cTn id="40" dur="500" fill="hold"/>
                                            <p:tgtEl>
                                              <p:spTgt spid="97"/>
                                            </p:tgtEl>
                                            <p:attrNameLst>
                                              <p:attrName>ppt_w</p:attrName>
                                            </p:attrNameLst>
                                          </p:cBhvr>
                                          <p:tavLst>
                                            <p:tav tm="0">
                                              <p:val>
                                                <p:fltVal val="0"/>
                                              </p:val>
                                            </p:tav>
                                            <p:tav tm="100000">
                                              <p:val>
                                                <p:strVal val="#ppt_w"/>
                                              </p:val>
                                            </p:tav>
                                          </p:tavLst>
                                        </p:anim>
                                        <p:anim calcmode="lin" valueType="num">
                                          <p:cBhvr>
                                            <p:cTn id="41" dur="500" fill="hold"/>
                                            <p:tgtEl>
                                              <p:spTgt spid="97"/>
                                            </p:tgtEl>
                                            <p:attrNameLst>
                                              <p:attrName>ppt_h</p:attrName>
                                            </p:attrNameLst>
                                          </p:cBhvr>
                                          <p:tavLst>
                                            <p:tav tm="0">
                                              <p:val>
                                                <p:fltVal val="0"/>
                                              </p:val>
                                            </p:tav>
                                            <p:tav tm="100000">
                                              <p:val>
                                                <p:strVal val="#ppt_h"/>
                                              </p:val>
                                            </p:tav>
                                          </p:tavLst>
                                        </p:anim>
                                        <p:animEffect transition="in" filter="fade">
                                          <p:cBhvr>
                                            <p:cTn id="42" dur="500"/>
                                            <p:tgtEl>
                                              <p:spTgt spid="97"/>
                                            </p:tgtEl>
                                          </p:cBhvr>
                                        </p:animEffect>
                                      </p:childTnLst>
                                    </p:cTn>
                                  </p:par>
                                </p:childTnLst>
                              </p:cTn>
                            </p:par>
                            <p:par>
                              <p:cTn id="43" fill="hold">
                                <p:stCondLst>
                                  <p:cond delay="1000"/>
                                </p:stCondLst>
                                <p:childTnLst>
                                  <p:par>
                                    <p:cTn id="44" presetID="53" presetClass="entr" presetSubtype="16" fill="hold" nodeType="afterEffect">
                                      <p:stCondLst>
                                        <p:cond delay="0"/>
                                      </p:stCondLst>
                                      <p:childTnLst>
                                        <p:set>
                                          <p:cBhvr>
                                            <p:cTn id="45" dur="1" fill="hold">
                                              <p:stCondLst>
                                                <p:cond delay="0"/>
                                              </p:stCondLst>
                                            </p:cTn>
                                            <p:tgtEl>
                                              <p:spTgt spid="98"/>
                                            </p:tgtEl>
                                            <p:attrNameLst>
                                              <p:attrName>style.visibility</p:attrName>
                                            </p:attrNameLst>
                                          </p:cBhvr>
                                          <p:to>
                                            <p:strVal val="visible"/>
                                          </p:to>
                                        </p:set>
                                        <p:anim calcmode="lin" valueType="num">
                                          <p:cBhvr>
                                            <p:cTn id="46" dur="500" fill="hold"/>
                                            <p:tgtEl>
                                              <p:spTgt spid="98"/>
                                            </p:tgtEl>
                                            <p:attrNameLst>
                                              <p:attrName>ppt_w</p:attrName>
                                            </p:attrNameLst>
                                          </p:cBhvr>
                                          <p:tavLst>
                                            <p:tav tm="0">
                                              <p:val>
                                                <p:fltVal val="0"/>
                                              </p:val>
                                            </p:tav>
                                            <p:tav tm="100000">
                                              <p:val>
                                                <p:strVal val="#ppt_w"/>
                                              </p:val>
                                            </p:tav>
                                          </p:tavLst>
                                        </p:anim>
                                        <p:anim calcmode="lin" valueType="num">
                                          <p:cBhvr>
                                            <p:cTn id="47" dur="500" fill="hold"/>
                                            <p:tgtEl>
                                              <p:spTgt spid="98"/>
                                            </p:tgtEl>
                                            <p:attrNameLst>
                                              <p:attrName>ppt_h</p:attrName>
                                            </p:attrNameLst>
                                          </p:cBhvr>
                                          <p:tavLst>
                                            <p:tav tm="0">
                                              <p:val>
                                                <p:fltVal val="0"/>
                                              </p:val>
                                            </p:tav>
                                            <p:tav tm="100000">
                                              <p:val>
                                                <p:strVal val="#ppt_h"/>
                                              </p:val>
                                            </p:tav>
                                          </p:tavLst>
                                        </p:anim>
                                        <p:animEffect transition="in" filter="fade">
                                          <p:cBhvr>
                                            <p:cTn id="48" dur="500"/>
                                            <p:tgtEl>
                                              <p:spTgt spid="98"/>
                                            </p:tgtEl>
                                          </p:cBhvr>
                                        </p:animEffect>
                                      </p:childTnLst>
                                    </p:cTn>
                                  </p:par>
                                </p:childTnLst>
                              </p:cTn>
                            </p:par>
                            <p:par>
                              <p:cTn id="49" fill="hold">
                                <p:stCondLst>
                                  <p:cond delay="1500"/>
                                </p:stCondLst>
                                <p:childTnLst>
                                  <p:par>
                                    <p:cTn id="50" presetID="53" presetClass="entr" presetSubtype="16" fill="hold" nodeType="afterEffect">
                                      <p:stCondLst>
                                        <p:cond delay="0"/>
                                      </p:stCondLst>
                                      <p:childTnLst>
                                        <p:set>
                                          <p:cBhvr>
                                            <p:cTn id="51" dur="1" fill="hold">
                                              <p:stCondLst>
                                                <p:cond delay="0"/>
                                              </p:stCondLst>
                                            </p:cTn>
                                            <p:tgtEl>
                                              <p:spTgt spid="99"/>
                                            </p:tgtEl>
                                            <p:attrNameLst>
                                              <p:attrName>style.visibility</p:attrName>
                                            </p:attrNameLst>
                                          </p:cBhvr>
                                          <p:to>
                                            <p:strVal val="visible"/>
                                          </p:to>
                                        </p:set>
                                        <p:anim calcmode="lin" valueType="num">
                                          <p:cBhvr>
                                            <p:cTn id="52" dur="500" fill="hold"/>
                                            <p:tgtEl>
                                              <p:spTgt spid="99"/>
                                            </p:tgtEl>
                                            <p:attrNameLst>
                                              <p:attrName>ppt_w</p:attrName>
                                            </p:attrNameLst>
                                          </p:cBhvr>
                                          <p:tavLst>
                                            <p:tav tm="0">
                                              <p:val>
                                                <p:fltVal val="0"/>
                                              </p:val>
                                            </p:tav>
                                            <p:tav tm="100000">
                                              <p:val>
                                                <p:strVal val="#ppt_w"/>
                                              </p:val>
                                            </p:tav>
                                          </p:tavLst>
                                        </p:anim>
                                        <p:anim calcmode="lin" valueType="num">
                                          <p:cBhvr>
                                            <p:cTn id="53" dur="500" fill="hold"/>
                                            <p:tgtEl>
                                              <p:spTgt spid="99"/>
                                            </p:tgtEl>
                                            <p:attrNameLst>
                                              <p:attrName>ppt_h</p:attrName>
                                            </p:attrNameLst>
                                          </p:cBhvr>
                                          <p:tavLst>
                                            <p:tav tm="0">
                                              <p:val>
                                                <p:fltVal val="0"/>
                                              </p:val>
                                            </p:tav>
                                            <p:tav tm="100000">
                                              <p:val>
                                                <p:strVal val="#ppt_h"/>
                                              </p:val>
                                            </p:tav>
                                          </p:tavLst>
                                        </p:anim>
                                        <p:animEffect transition="in" filter="fade">
                                          <p:cBhvr>
                                            <p:cTn id="54" dur="500"/>
                                            <p:tgtEl>
                                              <p:spTgt spid="9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95"/>
                                            </p:tgtEl>
                                            <p:attrNameLst>
                                              <p:attrName>style.visibility</p:attrName>
                                            </p:attrNameLst>
                                          </p:cBhvr>
                                          <p:to>
                                            <p:strVal val="visible"/>
                                          </p:to>
                                        </p:set>
                                        <p:animEffect transition="in" filter="fade">
                                          <p:cBhvr>
                                            <p:cTn id="59"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p:bldP spid="78" grpId="0"/>
          <p:bldP spid="95"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48</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156</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28</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52</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rPr>
                <a:t> </a:t>
              </a:r>
              <a:r>
                <a:rPr lang="en-US" sz="5400" b="1" i="0" dirty="0" err="1">
                  <a:solidFill>
                    <a:schemeClr val="tx1">
                      <a:lumMod val="75000"/>
                      <a:lumOff val="25000"/>
                    </a:schemeClr>
                  </a:solidFill>
                  <a:effectLst/>
                  <a:latin typeface="Quicksand"/>
                </a:rPr>
                <a:t>Trung</a:t>
              </a:r>
              <a:r>
                <a:rPr lang="en-US" sz="5400" b="1" i="0" dirty="0">
                  <a:solidFill>
                    <a:schemeClr val="tx1">
                      <a:lumMod val="75000"/>
                      <a:lumOff val="25000"/>
                    </a:schemeClr>
                  </a:solidFill>
                  <a:effectLst/>
                  <a:latin typeface="Quicksand"/>
                </a:rPr>
                <a:t> </a:t>
              </a:r>
              <a:r>
                <a:rPr lang="en-US" sz="5400" b="1" i="0" dirty="0" err="1">
                  <a:solidFill>
                    <a:schemeClr val="tx1">
                      <a:lumMod val="75000"/>
                      <a:lumOff val="25000"/>
                    </a:schemeClr>
                  </a:solidFill>
                  <a:effectLst/>
                  <a:latin typeface="Quicksand"/>
                </a:rPr>
                <a:t>bình</a:t>
              </a:r>
              <a:r>
                <a:rPr lang="en-US" sz="5400" b="1" i="0" dirty="0">
                  <a:solidFill>
                    <a:schemeClr val="tx1">
                      <a:lumMod val="75000"/>
                      <a:lumOff val="25000"/>
                    </a:schemeClr>
                  </a:solidFill>
                  <a:effectLst/>
                  <a:latin typeface="Quicksand"/>
                </a:rPr>
                <a:t> </a:t>
              </a:r>
              <a:r>
                <a:rPr lang="en-US" sz="5400" b="1" i="0" dirty="0" err="1">
                  <a:solidFill>
                    <a:schemeClr val="tx1">
                      <a:lumMod val="75000"/>
                      <a:lumOff val="25000"/>
                    </a:schemeClr>
                  </a:solidFill>
                  <a:effectLst/>
                  <a:latin typeface="Quicksand"/>
                </a:rPr>
                <a:t>cộng</a:t>
              </a:r>
              <a:r>
                <a:rPr lang="en-US" sz="5400" b="1" i="0" dirty="0">
                  <a:solidFill>
                    <a:schemeClr val="tx1">
                      <a:lumMod val="75000"/>
                      <a:lumOff val="25000"/>
                    </a:schemeClr>
                  </a:solidFill>
                  <a:effectLst/>
                  <a:latin typeface="Quicksand"/>
                </a:rPr>
                <a:t> </a:t>
              </a:r>
              <a:r>
                <a:rPr lang="en-US" sz="5400" b="1" i="0" dirty="0" err="1">
                  <a:solidFill>
                    <a:schemeClr val="tx1">
                      <a:lumMod val="75000"/>
                      <a:lumOff val="25000"/>
                    </a:schemeClr>
                  </a:solidFill>
                  <a:effectLst/>
                  <a:latin typeface="Quicksand"/>
                </a:rPr>
                <a:t>của</a:t>
              </a:r>
              <a:r>
                <a:rPr lang="en-US" sz="5400" b="1" i="0" dirty="0">
                  <a:solidFill>
                    <a:schemeClr val="tx1">
                      <a:lumMod val="75000"/>
                      <a:lumOff val="25000"/>
                    </a:schemeClr>
                  </a:solidFill>
                  <a:effectLst/>
                  <a:latin typeface="Quicksand"/>
                </a:rPr>
                <a:t> </a:t>
              </a:r>
              <a:r>
                <a:rPr lang="en-US" sz="5400" b="1" i="0" dirty="0" err="1">
                  <a:solidFill>
                    <a:schemeClr val="tx1">
                      <a:lumMod val="75000"/>
                      <a:lumOff val="25000"/>
                    </a:schemeClr>
                  </a:solidFill>
                  <a:effectLst/>
                  <a:latin typeface="Quicksand"/>
                </a:rPr>
                <a:t>các</a:t>
              </a:r>
              <a:r>
                <a:rPr lang="en-US" sz="5400" b="1" i="0" dirty="0">
                  <a:solidFill>
                    <a:schemeClr val="tx1">
                      <a:lumMod val="75000"/>
                      <a:lumOff val="25000"/>
                    </a:schemeClr>
                  </a:solidFill>
                  <a:effectLst/>
                  <a:latin typeface="Quicksand"/>
                </a:rPr>
                <a:t> </a:t>
              </a:r>
              <a:r>
                <a:rPr lang="en-US" sz="5400" b="1" i="0" dirty="0" err="1">
                  <a:solidFill>
                    <a:schemeClr val="tx1">
                      <a:lumMod val="75000"/>
                      <a:lumOff val="25000"/>
                    </a:schemeClr>
                  </a:solidFill>
                  <a:effectLst/>
                  <a:latin typeface="Quicksand"/>
                </a:rPr>
                <a:t>số</a:t>
              </a:r>
              <a:r>
                <a:rPr lang="en-US" sz="5400" b="1" i="0" dirty="0">
                  <a:solidFill>
                    <a:schemeClr val="tx1">
                      <a:lumMod val="75000"/>
                      <a:lumOff val="25000"/>
                    </a:schemeClr>
                  </a:solidFill>
                  <a:effectLst/>
                  <a:latin typeface="Quicksand"/>
                </a:rPr>
                <a:t> </a:t>
              </a:r>
              <a:endParaRPr lang="vi-VN" sz="5400" b="1" i="0" dirty="0">
                <a:solidFill>
                  <a:schemeClr val="tx1">
                    <a:lumMod val="75000"/>
                    <a:lumOff val="25000"/>
                  </a:schemeClr>
                </a:solidFill>
                <a:effectLst/>
                <a:latin typeface="Quicksand"/>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i="0" dirty="0">
                  <a:solidFill>
                    <a:schemeClr val="tx1">
                      <a:lumMod val="75000"/>
                      <a:lumOff val="25000"/>
                    </a:schemeClr>
                  </a:solidFill>
                  <a:effectLst/>
                  <a:latin typeface="Quicksand"/>
                </a:rPr>
                <a:t>25;</a:t>
              </a:r>
              <a:r>
                <a:rPr lang="vi-VN" sz="5400" b="1" i="0" dirty="0">
                  <a:solidFill>
                    <a:schemeClr val="tx1">
                      <a:lumMod val="75000"/>
                      <a:lumOff val="25000"/>
                    </a:schemeClr>
                  </a:solidFill>
                  <a:effectLst/>
                  <a:latin typeface="Quicksand"/>
                </a:rPr>
                <a:t> </a:t>
              </a:r>
              <a:r>
                <a:rPr lang="en-US" sz="5400" b="1" i="0" dirty="0">
                  <a:solidFill>
                    <a:schemeClr val="tx1">
                      <a:lumMod val="75000"/>
                      <a:lumOff val="25000"/>
                    </a:schemeClr>
                  </a:solidFill>
                  <a:effectLst/>
                  <a:latin typeface="Quicksand"/>
                </a:rPr>
                <a:t>47;</a:t>
              </a:r>
              <a:r>
                <a:rPr lang="vi-VN" sz="5400" b="1" i="0" dirty="0">
                  <a:solidFill>
                    <a:schemeClr val="tx1">
                      <a:lumMod val="75000"/>
                      <a:lumOff val="25000"/>
                    </a:schemeClr>
                  </a:solidFill>
                  <a:effectLst/>
                  <a:latin typeface="Quicksand"/>
                </a:rPr>
                <a:t> </a:t>
              </a:r>
              <a:r>
                <a:rPr lang="en-US" sz="5400" b="1" i="0" dirty="0">
                  <a:solidFill>
                    <a:schemeClr val="tx1">
                      <a:lumMod val="75000"/>
                      <a:lumOff val="25000"/>
                    </a:schemeClr>
                  </a:solidFill>
                  <a:effectLst/>
                  <a:latin typeface="Quicksand"/>
                </a:rPr>
                <a:t>84 </a:t>
              </a:r>
              <a:r>
                <a:rPr lang="en-US" sz="5400" b="1" i="0" dirty="0" err="1">
                  <a:solidFill>
                    <a:schemeClr val="tx1">
                      <a:lumMod val="75000"/>
                      <a:lumOff val="25000"/>
                    </a:schemeClr>
                  </a:solidFill>
                  <a:effectLst/>
                  <a:latin typeface="Quicksand"/>
                </a:rPr>
                <a:t>là</a:t>
              </a:r>
              <a:r>
                <a:rPr lang="en-US" sz="5400" b="1" i="0" dirty="0">
                  <a:solidFill>
                    <a:schemeClr val="tx1">
                      <a:lumMod val="75000"/>
                      <a:lumOff val="25000"/>
                    </a:schemeClr>
                  </a:solidFill>
                  <a:effectLst/>
                  <a:latin typeface="Quicksand"/>
                </a:rPr>
                <a:t>:</a:t>
              </a:r>
              <a:endParaRPr kumimoji="0" lang="en-US" sz="5400" b="1"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4800" y="152464"/>
            <a:ext cx="4047896" cy="2332308"/>
            <a:chOff x="-4114800" y="152464"/>
            <a:chExt cx="4047896" cy="2332308"/>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stretch>
              <a:fillRect/>
            </a:stretch>
          </p:blipFill>
          <p:spPr>
            <a:xfrm flipH="1">
              <a:off x="-4114800" y="152464"/>
              <a:ext cx="1961824" cy="2332308"/>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Mình thích màu này!</a:t>
              </a:r>
              <a:endParaRPr kumimoji="0" lang="en-US" sz="9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6080058" y="5075962"/>
                <a:ext cx="5354174"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172" name="AmthanhThua">
            <a:hlinkClick r:id="" action="ppaction://media"/>
            <a:extLst>
              <a:ext uri="{FF2B5EF4-FFF2-40B4-BE49-F238E27FC236}">
                <a16:creationId xmlns:a16="http://schemas.microsoft.com/office/drawing/2014/main" id="{C6E2AE9C-62B9-42F0-91AA-6B1C228D416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173" name="nhacthang">
            <a:hlinkClick r:id="" action="ppaction://media"/>
            <a:extLst>
              <a:ext uri="{FF2B5EF4-FFF2-40B4-BE49-F238E27FC236}">
                <a16:creationId xmlns:a16="http://schemas.microsoft.com/office/drawing/2014/main" id="{FC787D35-EA2C-4933-A0FB-01D7CBF464D0}"/>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
        <p:nvSpPr>
          <p:cNvPr id="30" name="Rectangle 29">
            <a:extLst>
              <a:ext uri="{FF2B5EF4-FFF2-40B4-BE49-F238E27FC236}">
                <a16:creationId xmlns:a16="http://schemas.microsoft.com/office/drawing/2014/main" id="{C075D5C4-5B7C-423A-B88B-D0A39B352CED}"/>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chuột</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1 lần để hiện câu hỏi. Nhấp thêm 1 lần để hiện các đáp án </a:t>
            </a:r>
          </a:p>
        </p:txBody>
      </p:sp>
      <p:grpSp>
        <p:nvGrpSpPr>
          <p:cNvPr id="31" name="Group 30">
            <a:extLst>
              <a:ext uri="{FF2B5EF4-FFF2-40B4-BE49-F238E27FC236}">
                <a16:creationId xmlns:a16="http://schemas.microsoft.com/office/drawing/2014/main" id="{BE42896E-5B83-4EE3-AFE4-4EDCA2A816C1}"/>
              </a:ext>
            </a:extLst>
          </p:cNvPr>
          <p:cNvGrpSpPr/>
          <p:nvPr/>
        </p:nvGrpSpPr>
        <p:grpSpPr>
          <a:xfrm>
            <a:off x="4000498" y="7010400"/>
            <a:ext cx="4076701" cy="1981200"/>
            <a:chOff x="4000498" y="7010400"/>
            <a:chExt cx="4076701" cy="1981200"/>
          </a:xfrm>
        </p:grpSpPr>
        <p:sp>
          <p:nvSpPr>
            <p:cNvPr id="174" name="Rectangle 173">
              <a:extLst>
                <a:ext uri="{FF2B5EF4-FFF2-40B4-BE49-F238E27FC236}">
                  <a16:creationId xmlns:a16="http://schemas.microsoft.com/office/drawing/2014/main" id="{C0646E8B-7815-46F9-ADAE-EF53EF383CC3}"/>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vào chiếc chuông     ở màu mà học sinh chọn để</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kiểm tra đáp án</a:t>
              </a:r>
            </a:p>
          </p:txBody>
        </p:sp>
        <p:pic>
          <p:nvPicPr>
            <p:cNvPr id="175" name="ChuongCam - 9Slide.vn">
              <a:extLst>
                <a:ext uri="{FF2B5EF4-FFF2-40B4-BE49-F238E27FC236}">
                  <a16:creationId xmlns:a16="http://schemas.microsoft.com/office/drawing/2014/main" id="{6DE531CF-2269-43BD-B97E-A43EAAFB5A6F}"/>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176" name="Rectangle 175">
            <a:extLst>
              <a:ext uri="{FF2B5EF4-FFF2-40B4-BE49-F238E27FC236}">
                <a16:creationId xmlns:a16="http://schemas.microsoft.com/office/drawing/2014/main" id="{FEBC9727-642B-4069-9B82-94764A0B5B6F}"/>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Sau khi HS trả lời xong, thầy cô nhấp chuột</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hoặc phím -&gt; để đến</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câu hỏi tiếp theo</a:t>
            </a:r>
          </a:p>
        </p:txBody>
      </p:sp>
    </p:spTree>
    <p:extLst>
      <p:ext uri="{BB962C8B-B14F-4D97-AF65-F5344CB8AC3E}">
        <p14:creationId xmlns:p14="http://schemas.microsoft.com/office/powerpoint/2010/main" val="343801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173"/>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14:presetBounceEnd="65000">
                                      <p:stCondLst>
                                        <p:cond delay="0"/>
                                      </p:stCondLst>
                                      <p:childTnLst>
                                        <p:animMotion origin="layout" path="M 4.375E-6 3.7037E-7 L 0.34882 0.0412 " pathEditMode="relative" rAng="0" ptsTypes="AA" p14:bounceEnd="65000">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3"/>
                                            </p:tgtEl>
                                          </p:cBhvr>
                                        </p:animEffect>
                                        <p:set>
                                          <p:cBhvr>
                                            <p:cTn id="62" dur="1" fill="hold">
                                              <p:stCondLst>
                                                <p:cond delay="499"/>
                                              </p:stCondLst>
                                            </p:cTn>
                                            <p:tgtEl>
                                              <p:spTgt spid="23"/>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19"/>
                                            </p:tgtEl>
                                          </p:cBhvr>
                                        </p:animEffect>
                                        <p:set>
                                          <p:cBhvr>
                                            <p:cTn id="65" dur="1" fill="hold">
                                              <p:stCondLst>
                                                <p:cond delay="499"/>
                                              </p:stCondLst>
                                            </p:cTn>
                                            <p:tgtEl>
                                              <p:spTgt spid="119"/>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1"/>
                                            </p:tgtEl>
                                          </p:cBhvr>
                                        </p:animEffect>
                                        <p:set>
                                          <p:cBhvr>
                                            <p:cTn id="68" dur="1" fill="hold">
                                              <p:stCondLst>
                                                <p:cond delay="499"/>
                                              </p:stCondLst>
                                            </p:cTn>
                                            <p:tgtEl>
                                              <p:spTgt spid="21"/>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6"/>
                                            </p:tgtEl>
                                          </p:cBhvr>
                                        </p:animEffect>
                                        <p:set>
                                          <p:cBhvr>
                                            <p:cTn id="71" dur="1" fill="hold">
                                              <p:stCondLst>
                                                <p:cond delay="499"/>
                                              </p:stCondLst>
                                            </p:cTn>
                                            <p:tgtEl>
                                              <p:spTgt spid="116"/>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2"/>
                                            </p:tgtEl>
                                          </p:cBhvr>
                                        </p:animEffect>
                                        <p:set>
                                          <p:cBhvr>
                                            <p:cTn id="74" dur="1" fill="hold">
                                              <p:stCondLst>
                                                <p:cond delay="499"/>
                                              </p:stCondLst>
                                            </p:cTn>
                                            <p:tgtEl>
                                              <p:spTgt spid="22"/>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20"/>
                                            </p:tgtEl>
                                          </p:cBhvr>
                                        </p:animEffect>
                                        <p:set>
                                          <p:cBhvr>
                                            <p:cTn id="7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172"/>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14:presetBounceEnd="55000">
                                      <p:stCondLst>
                                        <p:cond delay="0"/>
                                      </p:stCondLst>
                                      <p:childTnLst>
                                        <p:animMotion origin="layout" path="M 1.45833E-6 4.07407E-6 L 0.58854 0.0581 " pathEditMode="relative" rAng="0" ptsTypes="AA" p14:bounceEnd="55000">
                                          <p:cBhvr>
                                            <p:cTn id="8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116"/>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172"/>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14:presetBounceEnd="57000">
                                      <p:stCondLst>
                                        <p:cond delay="0"/>
                                      </p:stCondLst>
                                      <p:childTnLst>
                                        <p:animMotion origin="layout" path="M 1.45833E-6 4.07407E-6 L 0.60325 0.0581 " pathEditMode="relative" rAng="0" ptsTypes="AA" p14:bounceEnd="57000">
                                          <p:cBhvr>
                                            <p:cTn id="9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98" restart="whenNotActive" fill="hold" evtFilter="cancelBubble" nodeType="interactiveSeq">
                    <p:stCondLst>
                      <p:cond evt="onClick" delay="0">
                        <p:tgtEl>
                          <p:spTgt spid="120"/>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172"/>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14:presetBounceEnd="57000">
                                      <p:stCondLst>
                                        <p:cond delay="0"/>
                                      </p:stCondLst>
                                      <p:childTnLst>
                                        <p:animMotion origin="layout" path="M 1.45833E-6 4.07407E-6 L 0.60325 0.05208 " pathEditMode="relative" rAng="0" ptsTypes="AA" p14:bounceEnd="57000">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audio>
                  <p:cMediaNode vol="36585">
                    <p:cTn id="108" fill="hold" display="0">
                      <p:stCondLst>
                        <p:cond delay="indefinite"/>
                      </p:stCondLst>
                      <p:endCondLst>
                        <p:cond evt="onStopAudio" delay="0">
                          <p:tgtEl>
                            <p:sldTgt/>
                          </p:tgtEl>
                        </p:cond>
                      </p:endCondLst>
                    </p:cTn>
                    <p:tgtEl>
                      <p:spTgt spid="172"/>
                    </p:tgtEl>
                  </p:cMediaNode>
                </p:audio>
                <p:audio>
                  <p:cMediaNode vol="40244">
                    <p:cTn id="109" fill="hold" display="0">
                      <p:stCondLst>
                        <p:cond delay="indefinite"/>
                      </p:stCondLst>
                      <p:endCondLst>
                        <p:cond evt="onStopAudio" delay="0">
                          <p:tgtEl>
                            <p:sldTgt/>
                          </p:tgtEl>
                        </p:cond>
                      </p:endCondLst>
                    </p:cTn>
                    <p:tgtEl>
                      <p:spTgt spid="173"/>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173"/>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stCondLst>
                                        <p:cond delay="0"/>
                                      </p:stCondLst>
                                      <p:childTnLst>
                                        <p:animMotion origin="layout" path="M 4.375E-6 3.7037E-7 L 0.34882 0.0412 " pathEditMode="relative" rAng="0" ptsTypes="AA">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3"/>
                                            </p:tgtEl>
                                          </p:cBhvr>
                                        </p:animEffect>
                                        <p:set>
                                          <p:cBhvr>
                                            <p:cTn id="62" dur="1" fill="hold">
                                              <p:stCondLst>
                                                <p:cond delay="499"/>
                                              </p:stCondLst>
                                            </p:cTn>
                                            <p:tgtEl>
                                              <p:spTgt spid="23"/>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19"/>
                                            </p:tgtEl>
                                          </p:cBhvr>
                                        </p:animEffect>
                                        <p:set>
                                          <p:cBhvr>
                                            <p:cTn id="65" dur="1" fill="hold">
                                              <p:stCondLst>
                                                <p:cond delay="499"/>
                                              </p:stCondLst>
                                            </p:cTn>
                                            <p:tgtEl>
                                              <p:spTgt spid="119"/>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1"/>
                                            </p:tgtEl>
                                          </p:cBhvr>
                                        </p:animEffect>
                                        <p:set>
                                          <p:cBhvr>
                                            <p:cTn id="68" dur="1" fill="hold">
                                              <p:stCondLst>
                                                <p:cond delay="499"/>
                                              </p:stCondLst>
                                            </p:cTn>
                                            <p:tgtEl>
                                              <p:spTgt spid="21"/>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6"/>
                                            </p:tgtEl>
                                          </p:cBhvr>
                                        </p:animEffect>
                                        <p:set>
                                          <p:cBhvr>
                                            <p:cTn id="71" dur="1" fill="hold">
                                              <p:stCondLst>
                                                <p:cond delay="499"/>
                                              </p:stCondLst>
                                            </p:cTn>
                                            <p:tgtEl>
                                              <p:spTgt spid="116"/>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2"/>
                                            </p:tgtEl>
                                          </p:cBhvr>
                                        </p:animEffect>
                                        <p:set>
                                          <p:cBhvr>
                                            <p:cTn id="74" dur="1" fill="hold">
                                              <p:stCondLst>
                                                <p:cond delay="499"/>
                                              </p:stCondLst>
                                            </p:cTn>
                                            <p:tgtEl>
                                              <p:spTgt spid="22"/>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20"/>
                                            </p:tgtEl>
                                          </p:cBhvr>
                                        </p:animEffect>
                                        <p:set>
                                          <p:cBhvr>
                                            <p:cTn id="7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172"/>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stCondLst>
                                        <p:cond delay="0"/>
                                      </p:stCondLst>
                                      <p:childTnLst>
                                        <p:animMotion origin="layout" path="M 1.45833E-6 4.07407E-6 L 0.58854 0.0581 " pathEditMode="relative" rAng="0" ptsTypes="AA">
                                          <p:cBhvr>
                                            <p:cTn id="8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116"/>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172"/>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stCondLst>
                                        <p:cond delay="0"/>
                                      </p:stCondLst>
                                      <p:childTnLst>
                                        <p:animMotion origin="layout" path="M 1.45833E-6 4.07407E-6 L 0.60325 0.0581 " pathEditMode="relative" rAng="0" ptsTypes="AA">
                                          <p:cBhvr>
                                            <p:cTn id="9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98" restart="whenNotActive" fill="hold" evtFilter="cancelBubble" nodeType="interactiveSeq">
                    <p:stCondLst>
                      <p:cond evt="onClick" delay="0">
                        <p:tgtEl>
                          <p:spTgt spid="120"/>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172"/>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stCondLst>
                                        <p:cond delay="0"/>
                                      </p:stCondLst>
                                      <p:childTnLst>
                                        <p:animMotion origin="layout" path="M 1.45833E-6 4.07407E-6 L 0.60325 0.05208 " pathEditMode="relative" rAng="0" ptsTypes="AA">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audio>
                  <p:cMediaNode vol="36585">
                    <p:cTn id="108" fill="hold" display="0">
                      <p:stCondLst>
                        <p:cond delay="indefinite"/>
                      </p:stCondLst>
                      <p:endCondLst>
                        <p:cond evt="onStopAudio" delay="0">
                          <p:tgtEl>
                            <p:sldTgt/>
                          </p:tgtEl>
                        </p:cond>
                      </p:endCondLst>
                    </p:cTn>
                    <p:tgtEl>
                      <p:spTgt spid="172"/>
                    </p:tgtEl>
                  </p:cMediaNode>
                </p:audio>
                <p:audio>
                  <p:cMediaNode vol="40244">
                    <p:cTn id="109" fill="hold" display="0">
                      <p:stCondLst>
                        <p:cond delay="indefinite"/>
                      </p:stCondLst>
                      <p:endCondLst>
                        <p:cond evt="onStopAudio" delay="0">
                          <p:tgtEl>
                            <p:sldTgt/>
                          </p:tgtEl>
                        </p:cond>
                      </p:endCondLst>
                    </p:cTn>
                    <p:tgtEl>
                      <p:spTgt spid="173"/>
                    </p:tgtEl>
                  </p:cMediaNode>
                </p:audio>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15</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17</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16</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13</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1" i="0" dirty="0">
                  <a:solidFill>
                    <a:schemeClr val="tx1">
                      <a:lumMod val="75000"/>
                      <a:lumOff val="25000"/>
                    </a:schemeClr>
                  </a:solidFill>
                  <a:effectLst/>
                  <a:latin typeface="Quicksand"/>
                </a:rPr>
                <a:t>Trường Tiểu học Hoa Sữa có 3 lớp tham gia trồng cây. Lớp 4A trồng được 17 cây, lớp 4B trồng được 13 cây, lớp 4C trồng được 15 cây. Hỏi trung bình mỗi lớp trồng được bao nhiêu cây?</a:t>
              </a:r>
              <a:endParaRPr kumimoji="0" lang="en-US" sz="3200" b="0"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2464"/>
            <a:ext cx="4046704" cy="2332308"/>
            <a:chOff x="-4113608" y="152464"/>
            <a:chExt cx="4046704" cy="2332308"/>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113608" y="152464"/>
              <a:ext cx="1959439" cy="2332308"/>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Mình thích màu này!</a:t>
              </a:r>
              <a:endParaRPr kumimoji="0" lang="en-US" sz="9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6080058" y="5075962"/>
                <a:ext cx="5354174"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40" name="AmthanhThua">
            <a:hlinkClick r:id="" action="ppaction://media"/>
            <a:extLst>
              <a:ext uri="{FF2B5EF4-FFF2-40B4-BE49-F238E27FC236}">
                <a16:creationId xmlns:a16="http://schemas.microsoft.com/office/drawing/2014/main" id="{E2C0CE17-61E7-4378-8029-5EC13396665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41" name="nhacthang">
            <a:hlinkClick r:id="" action="ppaction://media"/>
            <a:extLst>
              <a:ext uri="{FF2B5EF4-FFF2-40B4-BE49-F238E27FC236}">
                <a16:creationId xmlns:a16="http://schemas.microsoft.com/office/drawing/2014/main" id="{48B576CD-4EFF-45FA-9542-BB86C7CDBCE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
        <p:nvSpPr>
          <p:cNvPr id="44" name="Rectangle 43">
            <a:extLst>
              <a:ext uri="{FF2B5EF4-FFF2-40B4-BE49-F238E27FC236}">
                <a16:creationId xmlns:a16="http://schemas.microsoft.com/office/drawing/2014/main" id="{AA723489-6D49-4107-80ED-43DDD32393D2}"/>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chuột</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1 lần để hiện câu hỏi. Nhấp thêm 1 lần để hiện các đáp án </a:t>
            </a:r>
          </a:p>
        </p:txBody>
      </p:sp>
      <p:grpSp>
        <p:nvGrpSpPr>
          <p:cNvPr id="46" name="Group 45">
            <a:extLst>
              <a:ext uri="{FF2B5EF4-FFF2-40B4-BE49-F238E27FC236}">
                <a16:creationId xmlns:a16="http://schemas.microsoft.com/office/drawing/2014/main" id="{439A5C3D-AD3E-49A3-A59D-28CD740F870A}"/>
              </a:ext>
            </a:extLst>
          </p:cNvPr>
          <p:cNvGrpSpPr/>
          <p:nvPr/>
        </p:nvGrpSpPr>
        <p:grpSpPr>
          <a:xfrm>
            <a:off x="4000498" y="7010400"/>
            <a:ext cx="4076701" cy="1981200"/>
            <a:chOff x="4000498" y="7010400"/>
            <a:chExt cx="4076701" cy="1981200"/>
          </a:xfrm>
        </p:grpSpPr>
        <p:sp>
          <p:nvSpPr>
            <p:cNvPr id="47" name="Rectangle 46">
              <a:extLst>
                <a:ext uri="{FF2B5EF4-FFF2-40B4-BE49-F238E27FC236}">
                  <a16:creationId xmlns:a16="http://schemas.microsoft.com/office/drawing/2014/main" id="{585878BB-1CF9-4B96-A852-8F94BB25574D}"/>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vào chiếc chuông     ở màu mà học sinh chọn để</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kiểm tra đáp án</a:t>
              </a:r>
            </a:p>
          </p:txBody>
        </p:sp>
        <p:pic>
          <p:nvPicPr>
            <p:cNvPr id="50" name="ChuongCam - 9Slide.vn">
              <a:extLst>
                <a:ext uri="{FF2B5EF4-FFF2-40B4-BE49-F238E27FC236}">
                  <a16:creationId xmlns:a16="http://schemas.microsoft.com/office/drawing/2014/main" id="{EB22FE30-64B9-4DD6-B774-F0776B9F11C3}"/>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52" name="Rectangle 51">
            <a:extLst>
              <a:ext uri="{FF2B5EF4-FFF2-40B4-BE49-F238E27FC236}">
                <a16:creationId xmlns:a16="http://schemas.microsoft.com/office/drawing/2014/main" id="{6E54F014-411F-411D-A101-01DCA001A839}"/>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Sau khi HS trả lời xong, thầy cô nhấp chuột</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hoặc phím -&gt; để đến</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câu hỏi tiếp theo</a:t>
            </a:r>
          </a:p>
        </p:txBody>
      </p:sp>
    </p:spTree>
    <p:extLst>
      <p:ext uri="{BB962C8B-B14F-4D97-AF65-F5344CB8AC3E}">
        <p14:creationId xmlns:p14="http://schemas.microsoft.com/office/powerpoint/2010/main" val="2473415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6"/>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14:presetBounceEnd="57000">
                                      <p:stCondLst>
                                        <p:cond delay="0"/>
                                      </p:stCondLst>
                                      <p:childTnLst>
                                        <p:animMotion origin="layout" path="M 1.45833E-6 4.07407E-6 L 0.60325 0.0581 " pathEditMode="relative" rAng="0" ptsTypes="AA" p14:bounceEnd="57000">
                                          <p:cBhvr>
                                            <p:cTn id="5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57" restart="whenNotActive" fill="hold" evtFilter="cancelBubble" nodeType="interactiveSeq">
                    <p:stCondLst>
                      <p:cond evt="onClick" delay="0">
                        <p:tgtEl>
                          <p:spTgt spid="120"/>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14:presetBounceEnd="57000">
                                      <p:stCondLst>
                                        <p:cond delay="0"/>
                                      </p:stCondLst>
                                      <p:childTnLst>
                                        <p:animMotion origin="layout" path="M 1.45833E-6 4.07407E-6 L 0.60325 0.05208 " pathEditMode="relative" rAng="0" ptsTypes="AA" p14:bounceEnd="57000">
                                          <p:cBhvr>
                                            <p:cTn id="6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67" restart="whenNotActive" fill="hold" evtFilter="cancelBubble" nodeType="interactiveSeq">
                    <p:stCondLst>
                      <p:cond evt="onClick" delay="0">
                        <p:tgtEl>
                          <p:spTgt spid="119"/>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3432" fill="hold"/>
                                            <p:tgtEl>
                                              <p:spTgt spid="41"/>
                                            </p:tgtEl>
                                          </p:cBhvr>
                                        </p:cmd>
                                      </p:childTnLst>
                                    </p:cTn>
                                  </p:par>
                                  <p:par>
                                    <p:cTn id="72" presetID="10" presetClass="exit" presetSubtype="0" fill="hold" nodeType="withEffect">
                                      <p:stCondLst>
                                        <p:cond delay="0"/>
                                      </p:stCondLst>
                                      <p:childTnLst>
                                        <p:animEffect transition="out" filter="fade">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29"/>
                                            </p:tgtEl>
                                          </p:cBhvr>
                                        </p:animEffect>
                                        <p:set>
                                          <p:cBhvr>
                                            <p:cTn id="77" dur="1" fill="hold">
                                              <p:stCondLst>
                                                <p:cond delay="499"/>
                                              </p:stCondLst>
                                            </p:cTn>
                                            <p:tgtEl>
                                              <p:spTgt spid="29"/>
                                            </p:tgtEl>
                                            <p:attrNameLst>
                                              <p:attrName>style.visibility</p:attrName>
                                            </p:attrNameLst>
                                          </p:cBhvr>
                                          <p:to>
                                            <p:strVal val="hidden"/>
                                          </p:to>
                                        </p:set>
                                      </p:childTnLst>
                                    </p:cTn>
                                  </p:par>
                                  <p:par>
                                    <p:cTn id="78" presetID="42" presetClass="path" presetSubtype="0" fill="hold" nodeType="withEffect" p14:presetBounceEnd="65000">
                                      <p:stCondLst>
                                        <p:cond delay="0"/>
                                      </p:stCondLst>
                                      <p:childTnLst>
                                        <p:animMotion origin="layout" path="M 4.16667E-6 3.7037E-7 L 0.34882 0.0412 " pathEditMode="relative" rAng="0" ptsTypes="AA" p14:bounceEnd="65000">
                                          <p:cBhvr>
                                            <p:cTn id="79" dur="1500" fill="hold"/>
                                            <p:tgtEl>
                                              <p:spTgt spid="26"/>
                                            </p:tgtEl>
                                            <p:attrNameLst>
                                              <p:attrName>ppt_x</p:attrName>
                                              <p:attrName>ppt_y</p:attrName>
                                            </p:attrNameLst>
                                          </p:cBhvr>
                                          <p:rCtr x="17435" y="2060"/>
                                        </p:animMotion>
                                      </p:childTnLst>
                                    </p:cTn>
                                  </p:par>
                                  <p:par>
                                    <p:cTn id="80" presetID="10" presetClass="exit" presetSubtype="0" fill="hold" nodeType="withEffect">
                                      <p:stCondLst>
                                        <p:cond delay="0"/>
                                      </p:stCondLst>
                                      <p:childTnLst>
                                        <p:animEffect transition="out" filter="fade">
                                          <p:cBhvr>
                                            <p:cTn id="81" dur="500"/>
                                            <p:tgtEl>
                                              <p:spTgt spid="20"/>
                                            </p:tgtEl>
                                          </p:cBhvr>
                                        </p:animEffect>
                                        <p:set>
                                          <p:cBhvr>
                                            <p:cTn id="82" dur="1" fill="hold">
                                              <p:stCondLst>
                                                <p:cond delay="499"/>
                                              </p:stCondLst>
                                            </p:cTn>
                                            <p:tgtEl>
                                              <p:spTgt spid="20"/>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2"/>
                                            </p:tgtEl>
                                          </p:cBhvr>
                                        </p:animEffect>
                                        <p:set>
                                          <p:cBhvr>
                                            <p:cTn id="85" dur="1" fill="hold">
                                              <p:stCondLst>
                                                <p:cond delay="499"/>
                                              </p:stCondLst>
                                            </p:cTn>
                                            <p:tgtEl>
                                              <p:spTgt spid="2"/>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21"/>
                                            </p:tgtEl>
                                          </p:cBhvr>
                                        </p:animEffect>
                                        <p:set>
                                          <p:cBhvr>
                                            <p:cTn id="88" dur="1" fill="hold">
                                              <p:stCondLst>
                                                <p:cond delay="499"/>
                                              </p:stCondLst>
                                            </p:cTn>
                                            <p:tgtEl>
                                              <p:spTgt spid="21"/>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16"/>
                                            </p:tgtEl>
                                          </p:cBhvr>
                                        </p:animEffect>
                                        <p:set>
                                          <p:cBhvr>
                                            <p:cTn id="91" dur="1" fill="hold">
                                              <p:stCondLst>
                                                <p:cond delay="499"/>
                                              </p:stCondLst>
                                            </p:cTn>
                                            <p:tgtEl>
                                              <p:spTgt spid="116"/>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2"/>
                                            </p:tgtEl>
                                          </p:cBhvr>
                                        </p:animEffect>
                                        <p:set>
                                          <p:cBhvr>
                                            <p:cTn id="94" dur="1" fill="hold">
                                              <p:stCondLst>
                                                <p:cond delay="499"/>
                                              </p:stCondLst>
                                            </p:cTn>
                                            <p:tgtEl>
                                              <p:spTgt spid="22"/>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20"/>
                                            </p:tgtEl>
                                          </p:cBhvr>
                                        </p:animEffect>
                                        <p:set>
                                          <p:cBhvr>
                                            <p:cTn id="9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98" restart="whenNotActive" fill="hold" evtFilter="cancelBubble" nodeType="interactiveSeq">
                    <p:stCondLst>
                      <p:cond evt="onClick" delay="0">
                        <p:tgtEl>
                          <p:spTgt spid="2"/>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14:presetBounceEnd="55000">
                                      <p:stCondLst>
                                        <p:cond delay="0"/>
                                      </p:stCondLst>
                                      <p:childTnLst>
                                        <p:animMotion origin="layout" path="M 1.45833E-6 4.07407E-6 L 0.58854 0.0581 " pathEditMode="relative" rAng="0" ptsTypes="AA" p14:bounceEnd="55000">
                                          <p:cBhvr>
                                            <p:cTn id="10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6"/>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stCondLst>
                                        <p:cond delay="0"/>
                                      </p:stCondLst>
                                      <p:childTnLst>
                                        <p:animMotion origin="layout" path="M 1.45833E-6 4.07407E-6 L 0.60325 0.0581 " pathEditMode="relative" rAng="0" ptsTypes="AA">
                                          <p:cBhvr>
                                            <p:cTn id="5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57" restart="whenNotActive" fill="hold" evtFilter="cancelBubble" nodeType="interactiveSeq">
                    <p:stCondLst>
                      <p:cond evt="onClick" delay="0">
                        <p:tgtEl>
                          <p:spTgt spid="120"/>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stCondLst>
                                        <p:cond delay="0"/>
                                      </p:stCondLst>
                                      <p:childTnLst>
                                        <p:animMotion origin="layout" path="M 1.45833E-6 4.07407E-6 L 0.60325 0.05208 " pathEditMode="relative" rAng="0" ptsTypes="AA">
                                          <p:cBhvr>
                                            <p:cTn id="6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67" restart="whenNotActive" fill="hold" evtFilter="cancelBubble" nodeType="interactiveSeq">
                    <p:stCondLst>
                      <p:cond evt="onClick" delay="0">
                        <p:tgtEl>
                          <p:spTgt spid="119"/>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3432" fill="hold"/>
                                            <p:tgtEl>
                                              <p:spTgt spid="41"/>
                                            </p:tgtEl>
                                          </p:cBhvr>
                                        </p:cmd>
                                      </p:childTnLst>
                                    </p:cTn>
                                  </p:par>
                                  <p:par>
                                    <p:cTn id="72" presetID="10" presetClass="exit" presetSubtype="0" fill="hold" nodeType="withEffect">
                                      <p:stCondLst>
                                        <p:cond delay="0"/>
                                      </p:stCondLst>
                                      <p:childTnLst>
                                        <p:animEffect transition="out" filter="fade">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29"/>
                                            </p:tgtEl>
                                          </p:cBhvr>
                                        </p:animEffect>
                                        <p:set>
                                          <p:cBhvr>
                                            <p:cTn id="77" dur="1" fill="hold">
                                              <p:stCondLst>
                                                <p:cond delay="499"/>
                                              </p:stCondLst>
                                            </p:cTn>
                                            <p:tgtEl>
                                              <p:spTgt spid="29"/>
                                            </p:tgtEl>
                                            <p:attrNameLst>
                                              <p:attrName>style.visibility</p:attrName>
                                            </p:attrNameLst>
                                          </p:cBhvr>
                                          <p:to>
                                            <p:strVal val="hidden"/>
                                          </p:to>
                                        </p:set>
                                      </p:childTnLst>
                                    </p:cTn>
                                  </p:par>
                                  <p:par>
                                    <p:cTn id="78" presetID="42" presetClass="path" presetSubtype="0" fill="hold" nodeType="withEffect">
                                      <p:stCondLst>
                                        <p:cond delay="0"/>
                                      </p:stCondLst>
                                      <p:childTnLst>
                                        <p:animMotion origin="layout" path="M 4.16667E-6 3.7037E-7 L 0.34882 0.0412 " pathEditMode="relative" rAng="0" ptsTypes="AA">
                                          <p:cBhvr>
                                            <p:cTn id="79" dur="1500" fill="hold"/>
                                            <p:tgtEl>
                                              <p:spTgt spid="26"/>
                                            </p:tgtEl>
                                            <p:attrNameLst>
                                              <p:attrName>ppt_x</p:attrName>
                                              <p:attrName>ppt_y</p:attrName>
                                            </p:attrNameLst>
                                          </p:cBhvr>
                                          <p:rCtr x="17435" y="2060"/>
                                        </p:animMotion>
                                      </p:childTnLst>
                                    </p:cTn>
                                  </p:par>
                                  <p:par>
                                    <p:cTn id="80" presetID="10" presetClass="exit" presetSubtype="0" fill="hold" nodeType="withEffect">
                                      <p:stCondLst>
                                        <p:cond delay="0"/>
                                      </p:stCondLst>
                                      <p:childTnLst>
                                        <p:animEffect transition="out" filter="fade">
                                          <p:cBhvr>
                                            <p:cTn id="81" dur="500"/>
                                            <p:tgtEl>
                                              <p:spTgt spid="20"/>
                                            </p:tgtEl>
                                          </p:cBhvr>
                                        </p:animEffect>
                                        <p:set>
                                          <p:cBhvr>
                                            <p:cTn id="82" dur="1" fill="hold">
                                              <p:stCondLst>
                                                <p:cond delay="499"/>
                                              </p:stCondLst>
                                            </p:cTn>
                                            <p:tgtEl>
                                              <p:spTgt spid="20"/>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2"/>
                                            </p:tgtEl>
                                          </p:cBhvr>
                                        </p:animEffect>
                                        <p:set>
                                          <p:cBhvr>
                                            <p:cTn id="85" dur="1" fill="hold">
                                              <p:stCondLst>
                                                <p:cond delay="499"/>
                                              </p:stCondLst>
                                            </p:cTn>
                                            <p:tgtEl>
                                              <p:spTgt spid="2"/>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21"/>
                                            </p:tgtEl>
                                          </p:cBhvr>
                                        </p:animEffect>
                                        <p:set>
                                          <p:cBhvr>
                                            <p:cTn id="88" dur="1" fill="hold">
                                              <p:stCondLst>
                                                <p:cond delay="499"/>
                                              </p:stCondLst>
                                            </p:cTn>
                                            <p:tgtEl>
                                              <p:spTgt spid="21"/>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16"/>
                                            </p:tgtEl>
                                          </p:cBhvr>
                                        </p:animEffect>
                                        <p:set>
                                          <p:cBhvr>
                                            <p:cTn id="91" dur="1" fill="hold">
                                              <p:stCondLst>
                                                <p:cond delay="499"/>
                                              </p:stCondLst>
                                            </p:cTn>
                                            <p:tgtEl>
                                              <p:spTgt spid="116"/>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2"/>
                                            </p:tgtEl>
                                          </p:cBhvr>
                                        </p:animEffect>
                                        <p:set>
                                          <p:cBhvr>
                                            <p:cTn id="94" dur="1" fill="hold">
                                              <p:stCondLst>
                                                <p:cond delay="499"/>
                                              </p:stCondLst>
                                            </p:cTn>
                                            <p:tgtEl>
                                              <p:spTgt spid="22"/>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20"/>
                                            </p:tgtEl>
                                          </p:cBhvr>
                                        </p:animEffect>
                                        <p:set>
                                          <p:cBhvr>
                                            <p:cTn id="9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98" restart="whenNotActive" fill="hold" evtFilter="cancelBubble" nodeType="interactiveSeq">
                    <p:stCondLst>
                      <p:cond evt="onClick" delay="0">
                        <p:tgtEl>
                          <p:spTgt spid="2"/>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stCondLst>
                                        <p:cond delay="0"/>
                                      </p:stCondLst>
                                      <p:childTnLst>
                                        <p:animMotion origin="layout" path="M 1.45833E-6 4.07407E-6 L 0.58854 0.0581 " pathEditMode="relative" rAng="0" ptsTypes="AA">
                                          <p:cBhvr>
                                            <p:cTn id="10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1002</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34733"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999</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1000</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1001</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err="1">
                  <a:solidFill>
                    <a:schemeClr val="tx1">
                      <a:lumMod val="75000"/>
                      <a:lumOff val="25000"/>
                    </a:schemeClr>
                  </a:solidFill>
                  <a:effectLst/>
                  <a:latin typeface="Quicksand"/>
                </a:rPr>
                <a:t>Trung</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bình</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cộng</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của</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số</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lớn</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nhất</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có</a:t>
              </a:r>
              <a:r>
                <a:rPr lang="en-US" sz="3600" b="1" i="0" dirty="0">
                  <a:solidFill>
                    <a:schemeClr val="tx1">
                      <a:lumMod val="75000"/>
                      <a:lumOff val="25000"/>
                    </a:schemeClr>
                  </a:solidFill>
                  <a:effectLst/>
                  <a:latin typeface="Quicksand"/>
                </a:rPr>
                <a:t> 3 </a:t>
              </a:r>
              <a:r>
                <a:rPr lang="en-US" sz="3600" b="1" i="0" dirty="0" err="1">
                  <a:solidFill>
                    <a:schemeClr val="tx1">
                      <a:lumMod val="75000"/>
                      <a:lumOff val="25000"/>
                    </a:schemeClr>
                  </a:solidFill>
                  <a:effectLst/>
                  <a:latin typeface="Quicksand"/>
                </a:rPr>
                <a:t>chữ</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số</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và</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số</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lẻ</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nhỏ</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nhất</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có</a:t>
              </a:r>
              <a:r>
                <a:rPr lang="en-US" sz="3600" b="1" i="0" dirty="0">
                  <a:solidFill>
                    <a:schemeClr val="tx1">
                      <a:lumMod val="75000"/>
                      <a:lumOff val="25000"/>
                    </a:schemeClr>
                  </a:solidFill>
                  <a:effectLst/>
                  <a:latin typeface="Quicksand"/>
                </a:rPr>
                <a:t> 4 </a:t>
              </a:r>
              <a:r>
                <a:rPr lang="en-US" sz="3600" b="1" i="0" dirty="0" err="1">
                  <a:solidFill>
                    <a:schemeClr val="tx1">
                      <a:lumMod val="75000"/>
                      <a:lumOff val="25000"/>
                    </a:schemeClr>
                  </a:solidFill>
                  <a:effectLst/>
                  <a:latin typeface="Quicksand"/>
                </a:rPr>
                <a:t>chữ</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số</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là</a:t>
              </a:r>
              <a:r>
                <a:rPr lang="en-US" sz="3600" b="1" i="0" dirty="0">
                  <a:solidFill>
                    <a:schemeClr val="tx1">
                      <a:lumMod val="75000"/>
                      <a:lumOff val="25000"/>
                    </a:schemeClr>
                  </a:solidFill>
                  <a:effectLst/>
                  <a:latin typeface="Quicksand"/>
                </a:rPr>
                <a:t>:</a:t>
              </a:r>
              <a:endParaRPr kumimoji="0" lang="en-US" sz="3600" b="0" i="0" u="none" strike="noStrike" kern="1200" cap="none" spc="0" normalizeH="0" baseline="0" noProof="0" dirty="0">
                <a:ln>
                  <a:noFill/>
                </a:ln>
                <a:solidFill>
                  <a:prstClr val="black">
                    <a:lumMod val="50000"/>
                    <a:lumOff val="50000"/>
                  </a:prstClr>
                </a:solidFill>
                <a:effectLst/>
                <a:uLnTx/>
                <a:uFillTx/>
                <a:latin typeface="iCiel Cadena" panose="02000503000000020004" pitchFamily="50" charset="0"/>
                <a:ea typeface="+mn-ea"/>
                <a:cs typeface="+mn-cs"/>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3715"/>
            <a:ext cx="4046704" cy="2329805"/>
            <a:chOff x="-4113608" y="153715"/>
            <a:chExt cx="4046704" cy="2329805"/>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flipH="1">
              <a:off x="-4113608" y="153715"/>
              <a:ext cx="1959439" cy="2329805"/>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Mình thích màu này!</a:t>
              </a:r>
              <a:endParaRPr kumimoji="0" lang="en-US" sz="9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6080058" y="5075962"/>
                <a:ext cx="5354174"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40" name="AmthanhThua">
            <a:hlinkClick r:id="" action="ppaction://media"/>
            <a:extLst>
              <a:ext uri="{FF2B5EF4-FFF2-40B4-BE49-F238E27FC236}">
                <a16:creationId xmlns:a16="http://schemas.microsoft.com/office/drawing/2014/main" id="{79E4C43B-743A-4F0F-9457-9B15D0352D51}"/>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41" name="nhacthang">
            <a:hlinkClick r:id="" action="ppaction://media"/>
            <a:extLst>
              <a:ext uri="{FF2B5EF4-FFF2-40B4-BE49-F238E27FC236}">
                <a16:creationId xmlns:a16="http://schemas.microsoft.com/office/drawing/2014/main" id="{86A70F6A-9D3B-4ACB-882F-2876B15E069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
        <p:nvSpPr>
          <p:cNvPr id="44" name="Rectangle 43">
            <a:extLst>
              <a:ext uri="{FF2B5EF4-FFF2-40B4-BE49-F238E27FC236}">
                <a16:creationId xmlns:a16="http://schemas.microsoft.com/office/drawing/2014/main" id="{B652F8BC-97FB-47AB-82B1-333028644943}"/>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chuột</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1 lần để hiện câu hỏi. Nhấp thêm 1 lần để hiện các đáp án </a:t>
            </a:r>
          </a:p>
        </p:txBody>
      </p:sp>
      <p:grpSp>
        <p:nvGrpSpPr>
          <p:cNvPr id="46" name="Group 45">
            <a:extLst>
              <a:ext uri="{FF2B5EF4-FFF2-40B4-BE49-F238E27FC236}">
                <a16:creationId xmlns:a16="http://schemas.microsoft.com/office/drawing/2014/main" id="{6F9F28A6-3370-4926-8D39-EA3FF6C22E23}"/>
              </a:ext>
            </a:extLst>
          </p:cNvPr>
          <p:cNvGrpSpPr/>
          <p:nvPr/>
        </p:nvGrpSpPr>
        <p:grpSpPr>
          <a:xfrm>
            <a:off x="4000498" y="7010400"/>
            <a:ext cx="4076701" cy="1981200"/>
            <a:chOff x="4000498" y="7010400"/>
            <a:chExt cx="4076701" cy="1981200"/>
          </a:xfrm>
        </p:grpSpPr>
        <p:sp>
          <p:nvSpPr>
            <p:cNvPr id="47" name="Rectangle 46">
              <a:extLst>
                <a:ext uri="{FF2B5EF4-FFF2-40B4-BE49-F238E27FC236}">
                  <a16:creationId xmlns:a16="http://schemas.microsoft.com/office/drawing/2014/main" id="{B59A7A73-0A00-4DF2-9B48-616F35BC91FB}"/>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vào chiếc chuông     ở màu mà học sinh chọn để</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kiểm tra đáp án</a:t>
              </a:r>
            </a:p>
          </p:txBody>
        </p:sp>
        <p:pic>
          <p:nvPicPr>
            <p:cNvPr id="50" name="ChuongCam - 9Slide.vn">
              <a:extLst>
                <a:ext uri="{FF2B5EF4-FFF2-40B4-BE49-F238E27FC236}">
                  <a16:creationId xmlns:a16="http://schemas.microsoft.com/office/drawing/2014/main" id="{B4A6999F-B362-4C41-8988-BD1A0E09E238}"/>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52" name="Rectangle 51">
            <a:extLst>
              <a:ext uri="{FF2B5EF4-FFF2-40B4-BE49-F238E27FC236}">
                <a16:creationId xmlns:a16="http://schemas.microsoft.com/office/drawing/2014/main" id="{BB23BD5A-2150-42B4-B72D-392E3FB2285F}"/>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Sau khi HS trả lời xong, thầy cô nhấp chuột</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hoặc phím -&gt; để đến</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câu hỏi tiếp theo</a:t>
            </a:r>
          </a:p>
        </p:txBody>
      </p:sp>
    </p:spTree>
    <p:extLst>
      <p:ext uri="{BB962C8B-B14F-4D97-AF65-F5344CB8AC3E}">
        <p14:creationId xmlns:p14="http://schemas.microsoft.com/office/powerpoint/2010/main" val="904849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14:presetBounceEnd="57000">
                                      <p:stCondLst>
                                        <p:cond delay="0"/>
                                      </p:stCondLst>
                                      <p:childTnLst>
                                        <p:animMotion origin="layout" path="M 1.45833E-6 4.07407E-6 L 0.60325 0.05208 " pathEditMode="relative" rAng="0" ptsTypes="AA" p14:bounceEnd="57000">
                                          <p:cBhvr>
                                            <p:cTn id="5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57" restart="whenNotActive" fill="hold" evtFilter="cancelBubble" nodeType="interactiveSeq">
                    <p:stCondLst>
                      <p:cond evt="onClick" delay="0">
                        <p:tgtEl>
                          <p:spTgt spid="119"/>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14:presetBounceEnd="57000">
                                      <p:stCondLst>
                                        <p:cond delay="0"/>
                                      </p:stCondLst>
                                      <p:childTnLst>
                                        <p:animMotion origin="layout" path="M 1.45833E-6 4.07407E-6 L 0.60325 0.0581 " pathEditMode="relative" rAng="0" ptsTypes="AA" p14:bounceEnd="57000">
                                          <p:cBhvr>
                                            <p:cTn id="6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67" restart="whenNotActive" fill="hold" evtFilter="cancelBubble" nodeType="interactiveSeq">
                    <p:stCondLst>
                      <p:cond evt="onClick" delay="0">
                        <p:tgtEl>
                          <p:spTgt spid="2"/>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4995" fill="hold"/>
                                            <p:tgtEl>
                                              <p:spTgt spid="40"/>
                                            </p:tgtEl>
                                          </p:cBhvr>
                                        </p:cmd>
                                      </p:childTnLst>
                                    </p:cTn>
                                  </p:par>
                                  <p:par>
                                    <p:cTn id="72" presetID="10" presetClass="exit" presetSubtype="0" fill="hold" nodeType="withEffect">
                                      <p:stCondLst>
                                        <p:cond delay="0"/>
                                      </p:stCondLst>
                                      <p:childTnLst>
                                        <p:animEffect transition="out" filter="fade">
                                          <p:cBhvr>
                                            <p:cTn id="73" dur="500"/>
                                            <p:tgtEl>
                                              <p:spTgt spid="29"/>
                                            </p:tgtEl>
                                          </p:cBhvr>
                                        </p:animEffect>
                                        <p:set>
                                          <p:cBhvr>
                                            <p:cTn id="74" dur="1" fill="hold">
                                              <p:stCondLst>
                                                <p:cond delay="499"/>
                                              </p:stCondLst>
                                            </p:cTn>
                                            <p:tgtEl>
                                              <p:spTgt spid="29"/>
                                            </p:tgtEl>
                                            <p:attrNameLst>
                                              <p:attrName>style.visibility</p:attrName>
                                            </p:attrNameLst>
                                          </p:cBhvr>
                                          <p:to>
                                            <p:strVal val="hidden"/>
                                          </p:to>
                                        </p:set>
                                      </p:childTnLst>
                                    </p:cTn>
                                  </p:par>
                                  <p:par>
                                    <p:cTn id="75" presetID="42" presetClass="path" presetSubtype="0" fill="hold" nodeType="withEffect" p14:presetBounceEnd="55000">
                                      <p:stCondLst>
                                        <p:cond delay="0"/>
                                      </p:stCondLst>
                                      <p:childTnLst>
                                        <p:animMotion origin="layout" path="M 1.45833E-6 4.07407E-6 L 0.58854 0.0581 " pathEditMode="relative" rAng="0" ptsTypes="AA" p14:bounceEnd="55000">
                                          <p:cBhvr>
                                            <p:cTn id="76"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77" restart="whenNotActive" fill="hold" evtFilter="cancelBubble" nodeType="interactiveSeq">
                    <p:stCondLst>
                      <p:cond evt="onClick" delay="0">
                        <p:tgtEl>
                          <p:spTgt spid="116"/>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afterEffect">
                                      <p:stCondLst>
                                        <p:cond delay="0"/>
                                      </p:stCondLst>
                                      <p:childTnLst>
                                        <p:cmd type="call" cmd="playFrom(0.0)">
                                          <p:cBhvr>
                                            <p:cTn id="81" dur="3432" fill="hold"/>
                                            <p:tgtEl>
                                              <p:spTgt spid="41"/>
                                            </p:tgtEl>
                                          </p:cBhvr>
                                        </p:cmd>
                                      </p:childTnLst>
                                    </p:cTn>
                                  </p:par>
                                  <p:par>
                                    <p:cTn id="82" presetID="10" presetClass="exit" presetSubtype="0" fill="hold" nodeType="withEffect">
                                      <p:stCondLst>
                                        <p:cond delay="0"/>
                                      </p:stCondLst>
                                      <p:childTnLst>
                                        <p:animEffect transition="out" filter="fade">
                                          <p:cBhvr>
                                            <p:cTn id="83" dur="500"/>
                                            <p:tgtEl>
                                              <p:spTgt spid="27"/>
                                            </p:tgtEl>
                                          </p:cBhvr>
                                        </p:animEffect>
                                        <p:set>
                                          <p:cBhvr>
                                            <p:cTn id="84" dur="1" fill="hold">
                                              <p:stCondLst>
                                                <p:cond delay="499"/>
                                              </p:stCondLst>
                                            </p:cTn>
                                            <p:tgtEl>
                                              <p:spTgt spid="27"/>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29"/>
                                            </p:tgtEl>
                                          </p:cBhvr>
                                        </p:animEffect>
                                        <p:set>
                                          <p:cBhvr>
                                            <p:cTn id="87" dur="1" fill="hold">
                                              <p:stCondLst>
                                                <p:cond delay="499"/>
                                              </p:stCondLst>
                                            </p:cTn>
                                            <p:tgtEl>
                                              <p:spTgt spid="29"/>
                                            </p:tgtEl>
                                            <p:attrNameLst>
                                              <p:attrName>style.visibility</p:attrName>
                                            </p:attrNameLst>
                                          </p:cBhvr>
                                          <p:to>
                                            <p:strVal val="hidden"/>
                                          </p:to>
                                        </p:set>
                                      </p:childTnLst>
                                    </p:cTn>
                                  </p:par>
                                  <p:par>
                                    <p:cTn id="88" presetID="42" presetClass="path" presetSubtype="0" fill="hold" nodeType="withEffect" p14:presetBounceEnd="65000">
                                      <p:stCondLst>
                                        <p:cond delay="0"/>
                                      </p:stCondLst>
                                      <p:childTnLst>
                                        <p:animMotion origin="layout" path="M 4.16667E-6 3.7037E-7 L 0.34882 0.0412 " pathEditMode="relative" rAng="0" ptsTypes="AA" p14:bounceEnd="65000">
                                          <p:cBhvr>
                                            <p:cTn id="89" dur="1500" fill="hold"/>
                                            <p:tgtEl>
                                              <p:spTgt spid="26"/>
                                            </p:tgtEl>
                                            <p:attrNameLst>
                                              <p:attrName>ppt_x</p:attrName>
                                              <p:attrName>ppt_y</p:attrName>
                                            </p:attrNameLst>
                                          </p:cBhvr>
                                          <p:rCtr x="17435" y="2060"/>
                                        </p:animMotion>
                                      </p:childTnLst>
                                    </p:cTn>
                                  </p:par>
                                  <p:par>
                                    <p:cTn id="90" presetID="10" presetClass="exit" presetSubtype="0" fill="hold" nodeType="withEffect">
                                      <p:stCondLst>
                                        <p:cond delay="0"/>
                                      </p:stCondLst>
                                      <p:childTnLst>
                                        <p:animEffect transition="out" filter="fade">
                                          <p:cBhvr>
                                            <p:cTn id="91" dur="500"/>
                                            <p:tgtEl>
                                              <p:spTgt spid="20"/>
                                            </p:tgtEl>
                                          </p:cBhvr>
                                        </p:animEffect>
                                        <p:set>
                                          <p:cBhvr>
                                            <p:cTn id="92" dur="1" fill="hold">
                                              <p:stCondLst>
                                                <p:cond delay="499"/>
                                              </p:stCondLst>
                                            </p:cTn>
                                            <p:tgtEl>
                                              <p:spTgt spid="20"/>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0" presetClass="exit" presetSubtype="0" fill="hold" nodeType="withEffect">
                                      <p:stCondLst>
                                        <p:cond delay="0"/>
                                      </p:stCondLst>
                                      <p:childTnLst>
                                        <p:animEffect transition="out" filter="fade">
                                          <p:cBhvr>
                                            <p:cTn id="97" dur="500"/>
                                            <p:tgtEl>
                                              <p:spTgt spid="23"/>
                                            </p:tgtEl>
                                          </p:cBhvr>
                                        </p:animEffect>
                                        <p:set>
                                          <p:cBhvr>
                                            <p:cTn id="98" dur="1" fill="hold">
                                              <p:stCondLst>
                                                <p:cond delay="499"/>
                                              </p:stCondLst>
                                            </p:cTn>
                                            <p:tgtEl>
                                              <p:spTgt spid="23"/>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119"/>
                                            </p:tgtEl>
                                          </p:cBhvr>
                                        </p:animEffect>
                                        <p:set>
                                          <p:cBhvr>
                                            <p:cTn id="101" dur="1" fill="hold">
                                              <p:stCondLst>
                                                <p:cond delay="499"/>
                                              </p:stCondLst>
                                            </p:cTn>
                                            <p:tgtEl>
                                              <p:spTgt spid="119"/>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500"/>
                                            <p:tgtEl>
                                              <p:spTgt spid="22"/>
                                            </p:tgtEl>
                                          </p:cBhvr>
                                        </p:animEffect>
                                        <p:set>
                                          <p:cBhvr>
                                            <p:cTn id="104" dur="1" fill="hold">
                                              <p:stCondLst>
                                                <p:cond delay="499"/>
                                              </p:stCondLst>
                                            </p:cTn>
                                            <p:tgtEl>
                                              <p:spTgt spid="22"/>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120"/>
                                            </p:tgtEl>
                                          </p:cBhvr>
                                        </p:animEffect>
                                        <p:set>
                                          <p:cBhvr>
                                            <p:cTn id="10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4995" fill="hold"/>
                                            <p:tgtEl>
                                              <p:spTgt spid="40"/>
                                            </p:tgtEl>
                                          </p:cBhvr>
                                        </p:cmd>
                                      </p:childTnLst>
                                    </p:cTn>
                                  </p:par>
                                  <p:par>
                                    <p:cTn id="52" presetID="10" presetClass="exit" presetSubtype="0" fill="hold" nodeType="withEffect">
                                      <p:stCondLst>
                                        <p:cond delay="0"/>
                                      </p:stCondLst>
                                      <p:childTnLst>
                                        <p:animEffect transition="out" filter="fade">
                                          <p:cBhvr>
                                            <p:cTn id="53" dur="500"/>
                                            <p:tgtEl>
                                              <p:spTgt spid="29"/>
                                            </p:tgtEl>
                                          </p:cBhvr>
                                        </p:animEffect>
                                        <p:set>
                                          <p:cBhvr>
                                            <p:cTn id="54" dur="1" fill="hold">
                                              <p:stCondLst>
                                                <p:cond delay="499"/>
                                              </p:stCondLst>
                                            </p:cTn>
                                            <p:tgtEl>
                                              <p:spTgt spid="29"/>
                                            </p:tgtEl>
                                            <p:attrNameLst>
                                              <p:attrName>style.visibility</p:attrName>
                                            </p:attrNameLst>
                                          </p:cBhvr>
                                          <p:to>
                                            <p:strVal val="hidden"/>
                                          </p:to>
                                        </p:set>
                                      </p:childTnLst>
                                    </p:cTn>
                                  </p:par>
                                  <p:par>
                                    <p:cTn id="55" presetID="42" presetClass="path" presetSubtype="0" fill="hold" nodeType="withEffect">
                                      <p:stCondLst>
                                        <p:cond delay="0"/>
                                      </p:stCondLst>
                                      <p:childTnLst>
                                        <p:animMotion origin="layout" path="M 1.45833E-6 4.07407E-6 L 0.60325 0.05208 " pathEditMode="relative" rAng="0" ptsTypes="AA">
                                          <p:cBhvr>
                                            <p:cTn id="56"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57" restart="whenNotActive" fill="hold" evtFilter="cancelBubble" nodeType="interactiveSeq">
                    <p:stCondLst>
                      <p:cond evt="onClick" delay="0">
                        <p:tgtEl>
                          <p:spTgt spid="119"/>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afterEffect">
                                      <p:stCondLst>
                                        <p:cond delay="0"/>
                                      </p:stCondLst>
                                      <p:childTnLst>
                                        <p:cmd type="call" cmd="playFrom(0.0)">
                                          <p:cBhvr>
                                            <p:cTn id="61" dur="4995" fill="hold"/>
                                            <p:tgtEl>
                                              <p:spTgt spid="40"/>
                                            </p:tgtEl>
                                          </p:cBhvr>
                                        </p:cmd>
                                      </p:childTnLst>
                                    </p:cTn>
                                  </p:par>
                                  <p:par>
                                    <p:cTn id="62" presetID="10" presetClass="exit" presetSubtype="0" fill="hold" nodeType="with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par>
                                    <p:cTn id="65" presetID="42" presetClass="path" presetSubtype="0" fill="hold" nodeType="withEffect">
                                      <p:stCondLst>
                                        <p:cond delay="0"/>
                                      </p:stCondLst>
                                      <p:childTnLst>
                                        <p:animMotion origin="layout" path="M 1.45833E-6 4.07407E-6 L 0.60325 0.0581 " pathEditMode="relative" rAng="0" ptsTypes="AA">
                                          <p:cBhvr>
                                            <p:cTn id="66"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67" restart="whenNotActive" fill="hold" evtFilter="cancelBubble" nodeType="interactiveSeq">
                    <p:stCondLst>
                      <p:cond evt="onClick" delay="0">
                        <p:tgtEl>
                          <p:spTgt spid="2"/>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afterEffect">
                                      <p:stCondLst>
                                        <p:cond delay="0"/>
                                      </p:stCondLst>
                                      <p:childTnLst>
                                        <p:cmd type="call" cmd="playFrom(0.0)">
                                          <p:cBhvr>
                                            <p:cTn id="71" dur="4995" fill="hold"/>
                                            <p:tgtEl>
                                              <p:spTgt spid="40"/>
                                            </p:tgtEl>
                                          </p:cBhvr>
                                        </p:cmd>
                                      </p:childTnLst>
                                    </p:cTn>
                                  </p:par>
                                  <p:par>
                                    <p:cTn id="72" presetID="10" presetClass="exit" presetSubtype="0" fill="hold" nodeType="withEffect">
                                      <p:stCondLst>
                                        <p:cond delay="0"/>
                                      </p:stCondLst>
                                      <p:childTnLst>
                                        <p:animEffect transition="out" filter="fade">
                                          <p:cBhvr>
                                            <p:cTn id="73" dur="500"/>
                                            <p:tgtEl>
                                              <p:spTgt spid="29"/>
                                            </p:tgtEl>
                                          </p:cBhvr>
                                        </p:animEffect>
                                        <p:set>
                                          <p:cBhvr>
                                            <p:cTn id="74" dur="1" fill="hold">
                                              <p:stCondLst>
                                                <p:cond delay="499"/>
                                              </p:stCondLst>
                                            </p:cTn>
                                            <p:tgtEl>
                                              <p:spTgt spid="29"/>
                                            </p:tgtEl>
                                            <p:attrNameLst>
                                              <p:attrName>style.visibility</p:attrName>
                                            </p:attrNameLst>
                                          </p:cBhvr>
                                          <p:to>
                                            <p:strVal val="hidden"/>
                                          </p:to>
                                        </p:set>
                                      </p:childTnLst>
                                    </p:cTn>
                                  </p:par>
                                  <p:par>
                                    <p:cTn id="75" presetID="42" presetClass="path" presetSubtype="0" fill="hold" nodeType="withEffect">
                                      <p:stCondLst>
                                        <p:cond delay="0"/>
                                      </p:stCondLst>
                                      <p:childTnLst>
                                        <p:animMotion origin="layout" path="M 1.45833E-6 4.07407E-6 L 0.58854 0.0581 " pathEditMode="relative" rAng="0" ptsTypes="AA">
                                          <p:cBhvr>
                                            <p:cTn id="76"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77" restart="whenNotActive" fill="hold" evtFilter="cancelBubble" nodeType="interactiveSeq">
                    <p:stCondLst>
                      <p:cond evt="onClick" delay="0">
                        <p:tgtEl>
                          <p:spTgt spid="116"/>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afterEffect">
                                      <p:stCondLst>
                                        <p:cond delay="0"/>
                                      </p:stCondLst>
                                      <p:childTnLst>
                                        <p:cmd type="call" cmd="playFrom(0.0)">
                                          <p:cBhvr>
                                            <p:cTn id="81" dur="3432" fill="hold"/>
                                            <p:tgtEl>
                                              <p:spTgt spid="41"/>
                                            </p:tgtEl>
                                          </p:cBhvr>
                                        </p:cmd>
                                      </p:childTnLst>
                                    </p:cTn>
                                  </p:par>
                                  <p:par>
                                    <p:cTn id="82" presetID="10" presetClass="exit" presetSubtype="0" fill="hold" nodeType="withEffect">
                                      <p:stCondLst>
                                        <p:cond delay="0"/>
                                      </p:stCondLst>
                                      <p:childTnLst>
                                        <p:animEffect transition="out" filter="fade">
                                          <p:cBhvr>
                                            <p:cTn id="83" dur="500"/>
                                            <p:tgtEl>
                                              <p:spTgt spid="27"/>
                                            </p:tgtEl>
                                          </p:cBhvr>
                                        </p:animEffect>
                                        <p:set>
                                          <p:cBhvr>
                                            <p:cTn id="84" dur="1" fill="hold">
                                              <p:stCondLst>
                                                <p:cond delay="499"/>
                                              </p:stCondLst>
                                            </p:cTn>
                                            <p:tgtEl>
                                              <p:spTgt spid="27"/>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29"/>
                                            </p:tgtEl>
                                          </p:cBhvr>
                                        </p:animEffect>
                                        <p:set>
                                          <p:cBhvr>
                                            <p:cTn id="87" dur="1" fill="hold">
                                              <p:stCondLst>
                                                <p:cond delay="499"/>
                                              </p:stCondLst>
                                            </p:cTn>
                                            <p:tgtEl>
                                              <p:spTgt spid="29"/>
                                            </p:tgtEl>
                                            <p:attrNameLst>
                                              <p:attrName>style.visibility</p:attrName>
                                            </p:attrNameLst>
                                          </p:cBhvr>
                                          <p:to>
                                            <p:strVal val="hidden"/>
                                          </p:to>
                                        </p:set>
                                      </p:childTnLst>
                                    </p:cTn>
                                  </p:par>
                                  <p:par>
                                    <p:cTn id="88" presetID="42" presetClass="path" presetSubtype="0" fill="hold" nodeType="withEffect">
                                      <p:stCondLst>
                                        <p:cond delay="0"/>
                                      </p:stCondLst>
                                      <p:childTnLst>
                                        <p:animMotion origin="layout" path="M 4.16667E-6 3.7037E-7 L 0.34882 0.0412 " pathEditMode="relative" rAng="0" ptsTypes="AA">
                                          <p:cBhvr>
                                            <p:cTn id="89" dur="1500" fill="hold"/>
                                            <p:tgtEl>
                                              <p:spTgt spid="26"/>
                                            </p:tgtEl>
                                            <p:attrNameLst>
                                              <p:attrName>ppt_x</p:attrName>
                                              <p:attrName>ppt_y</p:attrName>
                                            </p:attrNameLst>
                                          </p:cBhvr>
                                          <p:rCtr x="17435" y="2060"/>
                                        </p:animMotion>
                                      </p:childTnLst>
                                    </p:cTn>
                                  </p:par>
                                  <p:par>
                                    <p:cTn id="90" presetID="10" presetClass="exit" presetSubtype="0" fill="hold" nodeType="withEffect">
                                      <p:stCondLst>
                                        <p:cond delay="0"/>
                                      </p:stCondLst>
                                      <p:childTnLst>
                                        <p:animEffect transition="out" filter="fade">
                                          <p:cBhvr>
                                            <p:cTn id="91" dur="500"/>
                                            <p:tgtEl>
                                              <p:spTgt spid="20"/>
                                            </p:tgtEl>
                                          </p:cBhvr>
                                        </p:animEffect>
                                        <p:set>
                                          <p:cBhvr>
                                            <p:cTn id="92" dur="1" fill="hold">
                                              <p:stCondLst>
                                                <p:cond delay="499"/>
                                              </p:stCondLst>
                                            </p:cTn>
                                            <p:tgtEl>
                                              <p:spTgt spid="20"/>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0" presetClass="exit" presetSubtype="0" fill="hold" nodeType="withEffect">
                                      <p:stCondLst>
                                        <p:cond delay="0"/>
                                      </p:stCondLst>
                                      <p:childTnLst>
                                        <p:animEffect transition="out" filter="fade">
                                          <p:cBhvr>
                                            <p:cTn id="97" dur="500"/>
                                            <p:tgtEl>
                                              <p:spTgt spid="23"/>
                                            </p:tgtEl>
                                          </p:cBhvr>
                                        </p:animEffect>
                                        <p:set>
                                          <p:cBhvr>
                                            <p:cTn id="98" dur="1" fill="hold">
                                              <p:stCondLst>
                                                <p:cond delay="499"/>
                                              </p:stCondLst>
                                            </p:cTn>
                                            <p:tgtEl>
                                              <p:spTgt spid="23"/>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119"/>
                                            </p:tgtEl>
                                          </p:cBhvr>
                                        </p:animEffect>
                                        <p:set>
                                          <p:cBhvr>
                                            <p:cTn id="101" dur="1" fill="hold">
                                              <p:stCondLst>
                                                <p:cond delay="499"/>
                                              </p:stCondLst>
                                            </p:cTn>
                                            <p:tgtEl>
                                              <p:spTgt spid="119"/>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500"/>
                                            <p:tgtEl>
                                              <p:spTgt spid="22"/>
                                            </p:tgtEl>
                                          </p:cBhvr>
                                        </p:animEffect>
                                        <p:set>
                                          <p:cBhvr>
                                            <p:cTn id="104" dur="1" fill="hold">
                                              <p:stCondLst>
                                                <p:cond delay="499"/>
                                              </p:stCondLst>
                                            </p:cTn>
                                            <p:tgtEl>
                                              <p:spTgt spid="22"/>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120"/>
                                            </p:tgtEl>
                                          </p:cBhvr>
                                        </p:animEffect>
                                        <p:set>
                                          <p:cBhvr>
                                            <p:cTn id="107"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82</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65</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98</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rPr>
                <a:t>16</a:t>
              </a:r>
              <a:endParaRPr kumimoji="0" lang="en-US" sz="3600" b="0" i="0" u="none" strike="noStrike" kern="1200" cap="none" spc="0" normalizeH="0" baseline="0" noProof="0" dirty="0">
                <a:ln>
                  <a:noFill/>
                </a:ln>
                <a:solidFill>
                  <a:prstClr val="white"/>
                </a:solidFill>
                <a:effectLst/>
                <a:uLnTx/>
                <a:uFillTx/>
                <a:latin typeface="iCiel Cadena" panose="02000503000000020004" pitchFamily="50" charset="0"/>
                <a:ea typeface="+mn-ea"/>
                <a:cs typeface="+mn-cs"/>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err="1">
                  <a:solidFill>
                    <a:schemeClr val="tx1">
                      <a:lumMod val="75000"/>
                      <a:lumOff val="25000"/>
                    </a:schemeClr>
                  </a:solidFill>
                  <a:effectLst/>
                  <a:latin typeface="Quicksand"/>
                </a:rPr>
                <a:t>Trung</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bình</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cộng</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của</a:t>
              </a:r>
              <a:r>
                <a:rPr lang="en-US" sz="3600" b="1" i="0" dirty="0">
                  <a:solidFill>
                    <a:schemeClr val="tx1">
                      <a:lumMod val="75000"/>
                      <a:lumOff val="25000"/>
                    </a:schemeClr>
                  </a:solidFill>
                  <a:effectLst/>
                  <a:latin typeface="Quicksand"/>
                </a:rPr>
                <a:t> 2 </a:t>
              </a:r>
              <a:r>
                <a:rPr lang="en-US" sz="3600" b="1" i="0" dirty="0" err="1">
                  <a:solidFill>
                    <a:schemeClr val="tx1">
                      <a:lumMod val="75000"/>
                      <a:lumOff val="25000"/>
                    </a:schemeClr>
                  </a:solidFill>
                  <a:effectLst/>
                  <a:latin typeface="Quicksand"/>
                </a:rPr>
                <a:t>số</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bằng</a:t>
              </a:r>
              <a:r>
                <a:rPr lang="en-US" sz="3600" b="1" i="0" dirty="0">
                  <a:solidFill>
                    <a:schemeClr val="tx1">
                      <a:lumMod val="75000"/>
                      <a:lumOff val="25000"/>
                    </a:schemeClr>
                  </a:solidFill>
                  <a:effectLst/>
                  <a:latin typeface="Quicksand"/>
                </a:rPr>
                <a:t> 49, </a:t>
              </a:r>
              <a:r>
                <a:rPr lang="en-US" sz="3600" b="1" i="0" dirty="0" err="1">
                  <a:solidFill>
                    <a:schemeClr val="tx1">
                      <a:lumMod val="75000"/>
                      <a:lumOff val="25000"/>
                    </a:schemeClr>
                  </a:solidFill>
                  <a:effectLst/>
                  <a:latin typeface="Quicksand"/>
                </a:rPr>
                <a:t>biết</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một</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trong</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hai</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số</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bằng</a:t>
              </a:r>
              <a:r>
                <a:rPr lang="en-US" sz="3600" b="1" i="0" dirty="0">
                  <a:solidFill>
                    <a:schemeClr val="tx1">
                      <a:lumMod val="75000"/>
                      <a:lumOff val="25000"/>
                    </a:schemeClr>
                  </a:solidFill>
                  <a:effectLst/>
                  <a:latin typeface="Quicksand"/>
                </a:rPr>
                <a:t> 33. </a:t>
              </a:r>
              <a:r>
                <a:rPr lang="en-US" sz="3600" b="1" i="0" dirty="0" err="1">
                  <a:solidFill>
                    <a:schemeClr val="tx1">
                      <a:lumMod val="75000"/>
                      <a:lumOff val="25000"/>
                    </a:schemeClr>
                  </a:solidFill>
                  <a:effectLst/>
                  <a:latin typeface="Quicksand"/>
                </a:rPr>
                <a:t>Vậy</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số</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còn</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lại</a:t>
              </a:r>
              <a:r>
                <a:rPr lang="en-US" sz="3600" b="1" i="0" dirty="0">
                  <a:solidFill>
                    <a:schemeClr val="tx1">
                      <a:lumMod val="75000"/>
                      <a:lumOff val="25000"/>
                    </a:schemeClr>
                  </a:solidFill>
                  <a:effectLst/>
                  <a:latin typeface="Quicksand"/>
                </a:rPr>
                <a:t> </a:t>
              </a:r>
              <a:r>
                <a:rPr lang="en-US" sz="3600" b="1" i="0" dirty="0" err="1">
                  <a:solidFill>
                    <a:schemeClr val="tx1">
                      <a:lumMod val="75000"/>
                      <a:lumOff val="25000"/>
                    </a:schemeClr>
                  </a:solidFill>
                  <a:effectLst/>
                  <a:latin typeface="Quicksand"/>
                </a:rPr>
                <a:t>là</a:t>
              </a:r>
              <a:r>
                <a:rPr lang="vi-VN" sz="3600" b="1" i="0" dirty="0">
                  <a:solidFill>
                    <a:schemeClr val="tx1">
                      <a:lumMod val="75000"/>
                      <a:lumOff val="25000"/>
                    </a:schemeClr>
                  </a:solidFill>
                  <a:effectLst/>
                  <a:latin typeface="Quicksand"/>
                </a:rPr>
                <a:t>:</a:t>
              </a:r>
              <a:endParaRPr kumimoji="0" lang="en-US" sz="3600" b="1" i="0" u="none" strike="noStrike" kern="1200" cap="none" spc="0" normalizeH="0" baseline="0" noProof="0" dirty="0">
                <a:ln>
                  <a:noFill/>
                </a:ln>
                <a:solidFill>
                  <a:schemeClr val="tx1">
                    <a:lumMod val="75000"/>
                    <a:lumOff val="25000"/>
                  </a:schemeClr>
                </a:solidFill>
                <a:effectLst/>
                <a:uLnTx/>
                <a:uFillTx/>
                <a:latin typeface="iCiel Cadena" panose="02000503000000020004" pitchFamily="50" charset="0"/>
                <a:ea typeface="+mn-ea"/>
                <a:cs typeface="+mn-cs"/>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3951"/>
            <a:ext cx="4046704" cy="2329333"/>
            <a:chOff x="-4113608" y="153951"/>
            <a:chExt cx="4046704" cy="2329333"/>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flipH="1">
              <a:off x="-4113608" y="153951"/>
              <a:ext cx="1959439" cy="2329333"/>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Mình thích màu này!</a:t>
              </a:r>
              <a:endParaRPr kumimoji="0" lang="en-US" sz="9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6080058" y="5075962"/>
                <a:ext cx="5354174"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iCiel Cadena" panose="02000503000000020004" pitchFamily="50" charset="0"/>
                    <a:ea typeface="+mn-ea"/>
                    <a:cs typeface="+mn-cs"/>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40" name="AmthanhThua">
            <a:hlinkClick r:id="" action="ppaction://media"/>
            <a:extLst>
              <a:ext uri="{FF2B5EF4-FFF2-40B4-BE49-F238E27FC236}">
                <a16:creationId xmlns:a16="http://schemas.microsoft.com/office/drawing/2014/main" id="{EFDA2F55-E708-4EE1-A240-2D67B5AA904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41" name="nhacthang">
            <a:hlinkClick r:id="" action="ppaction://media"/>
            <a:extLst>
              <a:ext uri="{FF2B5EF4-FFF2-40B4-BE49-F238E27FC236}">
                <a16:creationId xmlns:a16="http://schemas.microsoft.com/office/drawing/2014/main" id="{AACE03CF-63A4-4F98-9320-28D8E9C8A9F3}"/>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
        <p:nvSpPr>
          <p:cNvPr id="44" name="Rectangle 43">
            <a:extLst>
              <a:ext uri="{FF2B5EF4-FFF2-40B4-BE49-F238E27FC236}">
                <a16:creationId xmlns:a16="http://schemas.microsoft.com/office/drawing/2014/main" id="{BB2E395B-C2FA-41C9-A955-F3A089DD4F32}"/>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chuột</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1 lần để hiện câu hỏi. Nhấp thêm 1 lần để hiện các đáp án </a:t>
            </a:r>
          </a:p>
        </p:txBody>
      </p:sp>
      <p:grpSp>
        <p:nvGrpSpPr>
          <p:cNvPr id="46" name="Group 45">
            <a:extLst>
              <a:ext uri="{FF2B5EF4-FFF2-40B4-BE49-F238E27FC236}">
                <a16:creationId xmlns:a16="http://schemas.microsoft.com/office/drawing/2014/main" id="{BC63C546-6DB7-44C9-8EA9-413473C1BE35}"/>
              </a:ext>
            </a:extLst>
          </p:cNvPr>
          <p:cNvGrpSpPr/>
          <p:nvPr/>
        </p:nvGrpSpPr>
        <p:grpSpPr>
          <a:xfrm>
            <a:off x="4000498" y="7010400"/>
            <a:ext cx="4076701" cy="1981200"/>
            <a:chOff x="4000498" y="7010400"/>
            <a:chExt cx="4076701" cy="1981200"/>
          </a:xfrm>
        </p:grpSpPr>
        <p:sp>
          <p:nvSpPr>
            <p:cNvPr id="47" name="Rectangle 46">
              <a:extLst>
                <a:ext uri="{FF2B5EF4-FFF2-40B4-BE49-F238E27FC236}">
                  <a16:creationId xmlns:a16="http://schemas.microsoft.com/office/drawing/2014/main" id="{EB90D678-6311-432E-B99C-B1E3AF7BCC1E}"/>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Thầy cô nhấp vào chiếc chuông     ở màu mà học sinh chọn để</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kiểm tra đáp án</a:t>
              </a:r>
            </a:p>
          </p:txBody>
        </p:sp>
        <p:pic>
          <p:nvPicPr>
            <p:cNvPr id="50" name="ChuongCam - 9Slide.vn">
              <a:extLst>
                <a:ext uri="{FF2B5EF4-FFF2-40B4-BE49-F238E27FC236}">
                  <a16:creationId xmlns:a16="http://schemas.microsoft.com/office/drawing/2014/main" id="{4B7EBBD9-A585-4930-860B-F4F22885926F}"/>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52" name="Rectangle 51">
            <a:extLst>
              <a:ext uri="{FF2B5EF4-FFF2-40B4-BE49-F238E27FC236}">
                <a16:creationId xmlns:a16="http://schemas.microsoft.com/office/drawing/2014/main" id="{8C4260CE-C32C-4DD3-8E61-B08357FC92E8}"/>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Sau khi HS trả lời xong, thầy cô nhấp chuột</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hoặc phím -&gt; để đến</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ea typeface="+mn-ea"/>
                <a:cs typeface="Calibri" panose="020F0502020204030204" pitchFamily="34" charset="0"/>
              </a:rPr>
              <a:t>câu hỏi tiếp theo</a:t>
            </a:r>
          </a:p>
        </p:txBody>
      </p:sp>
    </p:spTree>
    <p:extLst>
      <p:ext uri="{BB962C8B-B14F-4D97-AF65-F5344CB8AC3E}">
        <p14:creationId xmlns:p14="http://schemas.microsoft.com/office/powerpoint/2010/main" val="374042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41"/>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14:presetBounceEnd="65000">
                                      <p:stCondLst>
                                        <p:cond delay="0"/>
                                      </p:stCondLst>
                                      <p:childTnLst>
                                        <p:animMotion origin="layout" path="M 4.16667E-6 3.7037E-7 L 0.34882 0.0412 " pathEditMode="relative" rAng="0" ptsTypes="AA" p14:bounceEnd="65000">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
                                            </p:tgtEl>
                                          </p:cBhvr>
                                        </p:animEffect>
                                        <p:set>
                                          <p:cBhvr>
                                            <p:cTn id="65" dur="1" fill="hold">
                                              <p:stCondLst>
                                                <p:cond delay="499"/>
                                              </p:stCondLst>
                                            </p:cTn>
                                            <p:tgtEl>
                                              <p:spTgt spid="2"/>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9"/>
                                            </p:tgtEl>
                                          </p:cBhvr>
                                        </p:animEffect>
                                        <p:set>
                                          <p:cBhvr>
                                            <p:cTn id="71" dur="1" fill="hold">
                                              <p:stCondLst>
                                                <p:cond delay="499"/>
                                              </p:stCondLst>
                                            </p:cTn>
                                            <p:tgtEl>
                                              <p:spTgt spid="119"/>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1"/>
                                            </p:tgtEl>
                                          </p:cBhvr>
                                        </p:animEffect>
                                        <p:set>
                                          <p:cBhvr>
                                            <p:cTn id="74" dur="1" fill="hold">
                                              <p:stCondLst>
                                                <p:cond delay="499"/>
                                              </p:stCondLst>
                                            </p:cTn>
                                            <p:tgtEl>
                                              <p:spTgt spid="21"/>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16"/>
                                            </p:tgtEl>
                                          </p:cBhvr>
                                        </p:animEffect>
                                        <p:set>
                                          <p:cBhvr>
                                            <p:cTn id="77"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40"/>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14:presetBounceEnd="57000">
                                      <p:stCondLst>
                                        <p:cond delay="0"/>
                                      </p:stCondLst>
                                      <p:childTnLst>
                                        <p:animMotion origin="layout" path="M 1.45833E-6 4.07407E-6 L 0.60325 0.0581 " pathEditMode="relative" rAng="0" ptsTypes="AA" p14:bounceEnd="57000">
                                          <p:cBhvr>
                                            <p:cTn id="8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2"/>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40"/>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14:presetBounceEnd="55000">
                                      <p:stCondLst>
                                        <p:cond delay="0"/>
                                      </p:stCondLst>
                                      <p:childTnLst>
                                        <p:animMotion origin="layout" path="M 1.45833E-6 4.07407E-6 L 0.58854 0.0581 " pathEditMode="relative" rAng="0" ptsTypes="AA" p14:bounceEnd="55000">
                                          <p:cBhvr>
                                            <p:cTn id="9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16"/>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14:presetBounceEnd="57000">
                                      <p:stCondLst>
                                        <p:cond delay="0"/>
                                      </p:stCondLst>
                                      <p:childTnLst>
                                        <p:animMotion origin="layout" path="M 1.45833E-6 4.07407E-6 L 0.60325 0.05208 " pathEditMode="relative" rAng="0" ptsTypes="AA" p14:bounceEnd="57000">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41"/>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stCondLst>
                                        <p:cond delay="0"/>
                                      </p:stCondLst>
                                      <p:childTnLst>
                                        <p:animMotion origin="layout" path="M 4.16667E-6 3.7037E-7 L 0.34882 0.0412 " pathEditMode="relative" rAng="0" ptsTypes="AA">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
                                            </p:tgtEl>
                                          </p:cBhvr>
                                        </p:animEffect>
                                        <p:set>
                                          <p:cBhvr>
                                            <p:cTn id="65" dur="1" fill="hold">
                                              <p:stCondLst>
                                                <p:cond delay="499"/>
                                              </p:stCondLst>
                                            </p:cTn>
                                            <p:tgtEl>
                                              <p:spTgt spid="2"/>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9"/>
                                            </p:tgtEl>
                                          </p:cBhvr>
                                        </p:animEffect>
                                        <p:set>
                                          <p:cBhvr>
                                            <p:cTn id="71" dur="1" fill="hold">
                                              <p:stCondLst>
                                                <p:cond delay="499"/>
                                              </p:stCondLst>
                                            </p:cTn>
                                            <p:tgtEl>
                                              <p:spTgt spid="119"/>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1"/>
                                            </p:tgtEl>
                                          </p:cBhvr>
                                        </p:animEffect>
                                        <p:set>
                                          <p:cBhvr>
                                            <p:cTn id="74" dur="1" fill="hold">
                                              <p:stCondLst>
                                                <p:cond delay="499"/>
                                              </p:stCondLst>
                                            </p:cTn>
                                            <p:tgtEl>
                                              <p:spTgt spid="21"/>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16"/>
                                            </p:tgtEl>
                                          </p:cBhvr>
                                        </p:animEffect>
                                        <p:set>
                                          <p:cBhvr>
                                            <p:cTn id="77"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40"/>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stCondLst>
                                        <p:cond delay="0"/>
                                      </p:stCondLst>
                                      <p:childTnLst>
                                        <p:animMotion origin="layout" path="M 1.45833E-6 4.07407E-6 L 0.60325 0.0581 " pathEditMode="relative" rAng="0" ptsTypes="AA">
                                          <p:cBhvr>
                                            <p:cTn id="8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2"/>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40"/>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stCondLst>
                                        <p:cond delay="0"/>
                                      </p:stCondLst>
                                      <p:childTnLst>
                                        <p:animMotion origin="layout" path="M 1.45833E-6 4.07407E-6 L 0.58854 0.0581 " pathEditMode="relative" rAng="0" ptsTypes="AA">
                                          <p:cBhvr>
                                            <p:cTn id="9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16"/>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stCondLst>
                                        <p:cond delay="0"/>
                                      </p:stCondLst>
                                      <p:childTnLst>
                                        <p:animMotion origin="layout" path="M 1.45833E-6 4.07407E-6 L 0.60325 0.05208 " pathEditMode="relative" rAng="0" ptsTypes="AA">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grpSp>
        <p:nvGrpSpPr>
          <p:cNvPr id="7" name="Group 6">
            <a:extLst>
              <a:ext uri="{FF2B5EF4-FFF2-40B4-BE49-F238E27FC236}">
                <a16:creationId xmlns:a16="http://schemas.microsoft.com/office/drawing/2014/main" id="{1E6D8704-4E40-4128-8BDA-4D6D4EFB4243}"/>
              </a:ext>
            </a:extLst>
          </p:cNvPr>
          <p:cNvGrpSpPr/>
          <p:nvPr/>
        </p:nvGrpSpPr>
        <p:grpSpPr>
          <a:xfrm>
            <a:off x="5653710" y="209025"/>
            <a:ext cx="4345196" cy="1920556"/>
            <a:chOff x="1034003" y="260315"/>
            <a:chExt cx="4656152" cy="2057997"/>
          </a:xfrm>
        </p:grpSpPr>
        <p:pic>
          <p:nvPicPr>
            <p:cNvPr id="86" name="Picture 85">
              <a:extLst>
                <a:ext uri="{FF2B5EF4-FFF2-40B4-BE49-F238E27FC236}">
                  <a16:creationId xmlns:a16="http://schemas.microsoft.com/office/drawing/2014/main" id="{73CD59DB-4B97-4529-990F-B877A9AC8E3E}"/>
                </a:ext>
              </a:extLst>
            </p:cNvPr>
            <p:cNvPicPr>
              <a:picLocks noChangeAspect="1"/>
            </p:cNvPicPr>
            <p:nvPr/>
          </p:nvPicPr>
          <p:blipFill>
            <a:blip r:embed="rId4"/>
            <a:stretch>
              <a:fillRect/>
            </a:stretch>
          </p:blipFill>
          <p:spPr>
            <a:xfrm>
              <a:off x="1034003" y="583667"/>
              <a:ext cx="4656152" cy="1734645"/>
            </a:xfrm>
            <a:prstGeom prst="rect">
              <a:avLst/>
            </a:prstGeom>
          </p:spPr>
        </p:pic>
        <p:pic>
          <p:nvPicPr>
            <p:cNvPr id="92" name="Picture 91">
              <a:extLst>
                <a:ext uri="{FF2B5EF4-FFF2-40B4-BE49-F238E27FC236}">
                  <a16:creationId xmlns:a16="http://schemas.microsoft.com/office/drawing/2014/main" id="{A950A63E-AF72-41C5-AED0-2D5595040998}"/>
                </a:ext>
              </a:extLst>
            </p:cNvPr>
            <p:cNvPicPr>
              <a:picLocks noChangeAspect="1"/>
            </p:cNvPicPr>
            <p:nvPr/>
          </p:nvPicPr>
          <p:blipFill>
            <a:blip r:embed="rId5"/>
            <a:stretch>
              <a:fillRect/>
            </a:stretch>
          </p:blipFill>
          <p:spPr>
            <a:xfrm>
              <a:off x="1061615" y="260315"/>
              <a:ext cx="1486839" cy="712987"/>
            </a:xfrm>
            <a:prstGeom prst="rect">
              <a:avLst/>
            </a:prstGeom>
          </p:spPr>
        </p:pic>
        <p:pic>
          <p:nvPicPr>
            <p:cNvPr id="94" name="Picture 93">
              <a:extLst>
                <a:ext uri="{FF2B5EF4-FFF2-40B4-BE49-F238E27FC236}">
                  <a16:creationId xmlns:a16="http://schemas.microsoft.com/office/drawing/2014/main" id="{6DD72B97-8F2B-4723-9F67-FD81B5B68E7B}"/>
                </a:ext>
              </a:extLst>
            </p:cNvPr>
            <p:cNvPicPr>
              <a:picLocks noChangeAspect="1"/>
            </p:cNvPicPr>
            <p:nvPr/>
          </p:nvPicPr>
          <p:blipFill>
            <a:blip r:embed="rId6"/>
            <a:stretch>
              <a:fillRect/>
            </a:stretch>
          </p:blipFill>
          <p:spPr>
            <a:xfrm>
              <a:off x="2537586" y="282051"/>
              <a:ext cx="1493199" cy="694316"/>
            </a:xfrm>
            <a:prstGeom prst="rect">
              <a:avLst/>
            </a:prstGeom>
          </p:spPr>
        </p:pic>
        <p:pic>
          <p:nvPicPr>
            <p:cNvPr id="95" name="Picture 94">
              <a:extLst>
                <a:ext uri="{FF2B5EF4-FFF2-40B4-BE49-F238E27FC236}">
                  <a16:creationId xmlns:a16="http://schemas.microsoft.com/office/drawing/2014/main" id="{777F623B-A4E0-4946-935C-4F7F0101F12F}"/>
                </a:ext>
              </a:extLst>
            </p:cNvPr>
            <p:cNvPicPr>
              <a:picLocks noChangeAspect="1"/>
            </p:cNvPicPr>
            <p:nvPr/>
          </p:nvPicPr>
          <p:blipFill>
            <a:blip r:embed="rId7"/>
            <a:stretch>
              <a:fillRect/>
            </a:stretch>
          </p:blipFill>
          <p:spPr>
            <a:xfrm>
              <a:off x="1201381" y="757566"/>
              <a:ext cx="4321396" cy="1386847"/>
            </a:xfrm>
            <a:prstGeom prst="rect">
              <a:avLst/>
            </a:prstGeom>
          </p:spPr>
        </p:pic>
      </p:grpSp>
      <p:pic>
        <p:nvPicPr>
          <p:cNvPr id="10" name="Picture 9">
            <a:extLst>
              <a:ext uri="{FF2B5EF4-FFF2-40B4-BE49-F238E27FC236}">
                <a16:creationId xmlns:a16="http://schemas.microsoft.com/office/drawing/2014/main" id="{E78237F3-1A79-4E86-B92E-4A05214A539A}"/>
              </a:ext>
            </a:extLst>
          </p:cNvPr>
          <p:cNvPicPr>
            <a:picLocks noChangeAspect="1"/>
          </p:cNvPicPr>
          <p:nvPr/>
        </p:nvPicPr>
        <p:blipFill>
          <a:blip r:embed="rId8"/>
          <a:stretch>
            <a:fillRect/>
          </a:stretch>
        </p:blipFill>
        <p:spPr>
          <a:xfrm>
            <a:off x="712765" y="229309"/>
            <a:ext cx="5383235" cy="6236749"/>
          </a:xfrm>
          <a:prstGeom prst="rect">
            <a:avLst/>
          </a:prstGeom>
        </p:spPr>
      </p:pic>
      <p:grpSp>
        <p:nvGrpSpPr>
          <p:cNvPr id="12" name="Group 11">
            <a:extLst>
              <a:ext uri="{FF2B5EF4-FFF2-40B4-BE49-F238E27FC236}">
                <a16:creationId xmlns:a16="http://schemas.microsoft.com/office/drawing/2014/main" id="{2E884C81-856F-47B0-B589-654CA907BE79}"/>
              </a:ext>
            </a:extLst>
          </p:cNvPr>
          <p:cNvGrpSpPr/>
          <p:nvPr/>
        </p:nvGrpSpPr>
        <p:grpSpPr>
          <a:xfrm>
            <a:off x="5077790" y="2862904"/>
            <a:ext cx="6281207" cy="3731031"/>
            <a:chOff x="5077790" y="2862904"/>
            <a:chExt cx="6281207" cy="3731031"/>
          </a:xfrm>
        </p:grpSpPr>
        <p:pic>
          <p:nvPicPr>
            <p:cNvPr id="11" name="Picture 10">
              <a:extLst>
                <a:ext uri="{FF2B5EF4-FFF2-40B4-BE49-F238E27FC236}">
                  <a16:creationId xmlns:a16="http://schemas.microsoft.com/office/drawing/2014/main" id="{E4B083C1-8CDA-45C3-9563-147B5F2874E1}"/>
                </a:ext>
              </a:extLst>
            </p:cNvPr>
            <p:cNvPicPr>
              <a:picLocks noChangeAspect="1"/>
            </p:cNvPicPr>
            <p:nvPr/>
          </p:nvPicPr>
          <p:blipFill>
            <a:blip r:embed="rId9"/>
            <a:stretch>
              <a:fillRect/>
            </a:stretch>
          </p:blipFill>
          <p:spPr>
            <a:xfrm>
              <a:off x="5562600" y="2862904"/>
              <a:ext cx="5170488" cy="3731031"/>
            </a:xfrm>
            <a:prstGeom prst="rect">
              <a:avLst/>
            </a:prstGeom>
          </p:spPr>
        </p:pic>
        <p:sp>
          <p:nvSpPr>
            <p:cNvPr id="8" name="TextBox 7">
              <a:extLst>
                <a:ext uri="{FF2B5EF4-FFF2-40B4-BE49-F238E27FC236}">
                  <a16:creationId xmlns:a16="http://schemas.microsoft.com/office/drawing/2014/main" id="{69D40F75-95EF-4849-B5FF-3CADEF718F98}"/>
                </a:ext>
              </a:extLst>
            </p:cNvPr>
            <p:cNvSpPr txBox="1"/>
            <p:nvPr/>
          </p:nvSpPr>
          <p:spPr>
            <a:xfrm>
              <a:off x="5077790" y="3805222"/>
              <a:ext cx="6281207" cy="2031325"/>
            </a:xfrm>
            <a:prstGeom prst="rect">
              <a:avLst/>
            </a:prstGeom>
            <a:noFill/>
            <a:effectLst/>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lumMod val="50000"/>
                      <a:lumOff val="50000"/>
                    </a:prstClr>
                  </a:solidFill>
                  <a:effectLst/>
                  <a:uLnTx/>
                  <a:uFillTx/>
                  <a:latin typeface="iCiel Cadena" panose="02000503000000020004" pitchFamily="50" charset="0"/>
                  <a:ea typeface="+mn-ea"/>
                  <a:cs typeface="+mn-cs"/>
                </a:rPr>
                <a:t>Cảm ơn các bạn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lumMod val="50000"/>
                      <a:lumOff val="50000"/>
                    </a:prstClr>
                  </a:solidFill>
                  <a:effectLst/>
                  <a:uLnTx/>
                  <a:uFillTx/>
                  <a:latin typeface="iCiel Cadena" panose="02000503000000020004" pitchFamily="50" charset="0"/>
                  <a:ea typeface="+mn-ea"/>
                  <a:cs typeface="+mn-cs"/>
                </a:rPr>
                <a:t>đã chọn vòng cổ</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lumMod val="50000"/>
                      <a:lumOff val="50000"/>
                    </a:prstClr>
                  </a:solidFill>
                  <a:effectLst/>
                  <a:uLnTx/>
                  <a:uFillTx/>
                  <a:latin typeface="iCiel Cadena" panose="02000503000000020004" pitchFamily="50" charset="0"/>
                  <a:ea typeface="+mn-ea"/>
                  <a:cs typeface="+mn-cs"/>
                </a:rPr>
                <a:t>cho tớ!</a:t>
              </a:r>
            </a:p>
          </p:txBody>
        </p:sp>
      </p:grpSp>
    </p:spTree>
    <p:extLst>
      <p:ext uri="{BB962C8B-B14F-4D97-AF65-F5344CB8AC3E}">
        <p14:creationId xmlns:p14="http://schemas.microsoft.com/office/powerpoint/2010/main" val="1338655735"/>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6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6000">
                                          <p:cBhvr additive="base">
                                            <p:cTn id="7" dur="1000" fill="hold"/>
                                            <p:tgtEl>
                                              <p:spTgt spid="7"/>
                                            </p:tgtEl>
                                            <p:attrNameLst>
                                              <p:attrName>ppt_x</p:attrName>
                                            </p:attrNameLst>
                                          </p:cBhvr>
                                          <p:tavLst>
                                            <p:tav tm="0">
                                              <p:val>
                                                <p:strVal val="1+#ppt_w/2"/>
                                              </p:val>
                                            </p:tav>
                                            <p:tav tm="100000">
                                              <p:val>
                                                <p:strVal val="#ppt_x"/>
                                              </p:val>
                                            </p:tav>
                                          </p:tavLst>
                                        </p:anim>
                                        <p:anim calcmode="lin" valueType="num" p14:bounceEnd="66000">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750" fill="hold"/>
                                            <p:tgtEl>
                                              <p:spTgt spid="10"/>
                                            </p:tgtEl>
                                            <p:attrNameLst>
                                              <p:attrName>ppt_w</p:attrName>
                                            </p:attrNameLst>
                                          </p:cBhvr>
                                          <p:tavLst>
                                            <p:tav tm="0">
                                              <p:val>
                                                <p:fltVal val="0"/>
                                              </p:val>
                                            </p:tav>
                                            <p:tav tm="100000">
                                              <p:val>
                                                <p:strVal val="#ppt_w"/>
                                              </p:val>
                                            </p:tav>
                                          </p:tavLst>
                                        </p:anim>
                                        <p:anim calcmode="lin" valueType="num">
                                          <p:cBhvr>
                                            <p:cTn id="12" dur="750" fill="hold"/>
                                            <p:tgtEl>
                                              <p:spTgt spid="10"/>
                                            </p:tgtEl>
                                            <p:attrNameLst>
                                              <p:attrName>ppt_h</p:attrName>
                                            </p:attrNameLst>
                                          </p:cBhvr>
                                          <p:tavLst>
                                            <p:tav tm="0">
                                              <p:val>
                                                <p:fltVal val="0"/>
                                              </p:val>
                                            </p:tav>
                                            <p:tav tm="100000">
                                              <p:val>
                                                <p:strVal val="#ppt_h"/>
                                              </p:val>
                                            </p:tav>
                                          </p:tavLst>
                                        </p:anim>
                                        <p:animEffect transition="in" filter="fade">
                                          <p:cBhvr>
                                            <p:cTn id="13" dur="750"/>
                                            <p:tgtEl>
                                              <p:spTgt spid="10"/>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750" fill="hold"/>
                                            <p:tgtEl>
                                              <p:spTgt spid="10"/>
                                            </p:tgtEl>
                                            <p:attrNameLst>
                                              <p:attrName>ppt_w</p:attrName>
                                            </p:attrNameLst>
                                          </p:cBhvr>
                                          <p:tavLst>
                                            <p:tav tm="0">
                                              <p:val>
                                                <p:fltVal val="0"/>
                                              </p:val>
                                            </p:tav>
                                            <p:tav tm="100000">
                                              <p:val>
                                                <p:strVal val="#ppt_w"/>
                                              </p:val>
                                            </p:tav>
                                          </p:tavLst>
                                        </p:anim>
                                        <p:anim calcmode="lin" valueType="num">
                                          <p:cBhvr>
                                            <p:cTn id="12" dur="750" fill="hold"/>
                                            <p:tgtEl>
                                              <p:spTgt spid="10"/>
                                            </p:tgtEl>
                                            <p:attrNameLst>
                                              <p:attrName>ppt_h</p:attrName>
                                            </p:attrNameLst>
                                          </p:cBhvr>
                                          <p:tavLst>
                                            <p:tav tm="0">
                                              <p:val>
                                                <p:fltVal val="0"/>
                                              </p:val>
                                            </p:tav>
                                            <p:tav tm="100000">
                                              <p:val>
                                                <p:strVal val="#ppt_h"/>
                                              </p:val>
                                            </p:tav>
                                          </p:tavLst>
                                        </p:anim>
                                        <p:animEffect transition="in" filter="fade">
                                          <p:cBhvr>
                                            <p:cTn id="13" dur="750"/>
                                            <p:tgtEl>
                                              <p:spTgt spid="10"/>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08C9A5B-8691-4603-9DFB-7402F1C0ACE2}"/>
              </a:ext>
            </a:extLst>
          </p:cNvPr>
          <p:cNvSpPr/>
          <p:nvPr/>
        </p:nvSpPr>
        <p:spPr>
          <a:xfrm>
            <a:off x="0" y="0"/>
            <a:ext cx="12192000" cy="6858000"/>
          </a:xfrm>
          <a:prstGeom prst="rect">
            <a:avLst/>
          </a:prstGeom>
          <a:solidFill>
            <a:srgbClr val="F8B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195EFADF-3901-4A03-9A53-739F6A137059}"/>
              </a:ext>
            </a:extLst>
          </p:cNvPr>
          <p:cNvSpPr/>
          <p:nvPr/>
        </p:nvSpPr>
        <p:spPr>
          <a:xfrm>
            <a:off x="1513114" y="1393371"/>
            <a:ext cx="10678886" cy="4071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31号-酷乐潮玩体" panose="00000500000000000000" pitchFamily="2" charset="-122"/>
              <a:ea typeface="字魂131号-酷乐潮玩体" panose="00000500000000000000" pitchFamily="2" charset="-122"/>
            </a:endParaRPr>
          </a:p>
        </p:txBody>
      </p:sp>
      <p:pic>
        <p:nvPicPr>
          <p:cNvPr id="6" name="图片 5">
            <a:extLst>
              <a:ext uri="{FF2B5EF4-FFF2-40B4-BE49-F238E27FC236}">
                <a16:creationId xmlns:a16="http://schemas.microsoft.com/office/drawing/2014/main" id="{A8EAFF23-D214-4D92-83CE-F839AB31B31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1354" y="134817"/>
            <a:ext cx="7737192" cy="6838630"/>
          </a:xfrm>
          <a:prstGeom prst="rect">
            <a:avLst/>
          </a:prstGeom>
        </p:spPr>
      </p:pic>
      <p:pic>
        <p:nvPicPr>
          <p:cNvPr id="7" name="图片 6">
            <a:extLst>
              <a:ext uri="{FF2B5EF4-FFF2-40B4-BE49-F238E27FC236}">
                <a16:creationId xmlns:a16="http://schemas.microsoft.com/office/drawing/2014/main" id="{DE6189E7-AB98-48DE-869B-E6F8B93A15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078409" y="-1"/>
            <a:ext cx="4113591" cy="2155371"/>
          </a:xfrm>
          <a:prstGeom prst="rect">
            <a:avLst/>
          </a:prstGeom>
        </p:spPr>
      </p:pic>
      <p:pic>
        <p:nvPicPr>
          <p:cNvPr id="9" name="图片 8">
            <a:extLst>
              <a:ext uri="{FF2B5EF4-FFF2-40B4-BE49-F238E27FC236}">
                <a16:creationId xmlns:a16="http://schemas.microsoft.com/office/drawing/2014/main" id="{2E1E24D4-9F8B-4792-8AA0-2D49912D235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880685" y="4702629"/>
            <a:ext cx="5026801" cy="2155371"/>
          </a:xfrm>
          <a:prstGeom prst="rect">
            <a:avLst/>
          </a:prstGeom>
        </p:spPr>
      </p:pic>
      <p:pic>
        <p:nvPicPr>
          <p:cNvPr id="11" name="图片 10">
            <a:extLst>
              <a:ext uri="{FF2B5EF4-FFF2-40B4-BE49-F238E27FC236}">
                <a16:creationId xmlns:a16="http://schemas.microsoft.com/office/drawing/2014/main" id="{80536E56-1D16-4A85-98BA-6280CC3C617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913335" y="650741"/>
            <a:ext cx="3718114" cy="3918857"/>
          </a:xfrm>
          <a:prstGeom prst="rect">
            <a:avLst/>
          </a:prstGeom>
        </p:spPr>
      </p:pic>
      <p:pic>
        <p:nvPicPr>
          <p:cNvPr id="10" name="图片 9">
            <a:extLst>
              <a:ext uri="{FF2B5EF4-FFF2-40B4-BE49-F238E27FC236}">
                <a16:creationId xmlns:a16="http://schemas.microsoft.com/office/drawing/2014/main" id="{8246D502-B000-48DE-8C03-976D12E475E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99948" y="1328055"/>
            <a:ext cx="5121011" cy="4787315"/>
          </a:xfrm>
          <a:prstGeom prst="rect">
            <a:avLst/>
          </a:prstGeom>
        </p:spPr>
      </p:pic>
      <p:pic>
        <p:nvPicPr>
          <p:cNvPr id="22" name="图片 21">
            <a:extLst>
              <a:ext uri="{FF2B5EF4-FFF2-40B4-BE49-F238E27FC236}">
                <a16:creationId xmlns:a16="http://schemas.microsoft.com/office/drawing/2014/main" id="{5DC6C350-BAFE-407A-B45B-D4BB0432E77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0" y="3721712"/>
            <a:ext cx="6572572" cy="3145971"/>
          </a:xfrm>
          <a:prstGeom prst="rect">
            <a:avLst/>
          </a:prstGeom>
        </p:spPr>
      </p:pic>
      <p:pic>
        <p:nvPicPr>
          <p:cNvPr id="23" name="图片 22">
            <a:extLst>
              <a:ext uri="{FF2B5EF4-FFF2-40B4-BE49-F238E27FC236}">
                <a16:creationId xmlns:a16="http://schemas.microsoft.com/office/drawing/2014/main" id="{9CA313F9-03FF-47CC-8516-7064C49C949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0907486" y="5580076"/>
            <a:ext cx="1297800" cy="1393371"/>
          </a:xfrm>
          <a:prstGeom prst="rect">
            <a:avLst/>
          </a:prstGeom>
        </p:spPr>
      </p:pic>
      <p:grpSp>
        <p:nvGrpSpPr>
          <p:cNvPr id="24" name="Group 23">
            <a:extLst>
              <a:ext uri="{FF2B5EF4-FFF2-40B4-BE49-F238E27FC236}">
                <a16:creationId xmlns:a16="http://schemas.microsoft.com/office/drawing/2014/main" id="{566E945C-B703-28D4-6A7B-A3BF612F61D0}"/>
              </a:ext>
            </a:extLst>
          </p:cNvPr>
          <p:cNvGrpSpPr/>
          <p:nvPr/>
        </p:nvGrpSpPr>
        <p:grpSpPr>
          <a:xfrm>
            <a:off x="4659099" y="2239978"/>
            <a:ext cx="7336319" cy="2332705"/>
            <a:chOff x="4711264" y="2970053"/>
            <a:chExt cx="7336319" cy="2332705"/>
          </a:xfrm>
        </p:grpSpPr>
        <p:sp>
          <p:nvSpPr>
            <p:cNvPr id="25" name="文本框 13">
              <a:extLst>
                <a:ext uri="{FF2B5EF4-FFF2-40B4-BE49-F238E27FC236}">
                  <a16:creationId xmlns:a16="http://schemas.microsoft.com/office/drawing/2014/main" id="{F1F601C5-7FFE-295C-F2F5-8DB8B79F291D}"/>
                </a:ext>
              </a:extLst>
            </p:cNvPr>
            <p:cNvSpPr txBox="1"/>
            <p:nvPr/>
          </p:nvSpPr>
          <p:spPr>
            <a:xfrm>
              <a:off x="4740587" y="2970053"/>
              <a:ext cx="7306996" cy="2308324"/>
            </a:xfrm>
            <a:prstGeom prst="rect">
              <a:avLst/>
            </a:prstGeom>
            <a:noFill/>
          </p:spPr>
          <p:txBody>
            <a:bodyPr wrap="square" rtlCol="0">
              <a:spAutoFit/>
            </a:bodyPr>
            <a:lstStyle/>
            <a:p>
              <a:pPr lvl="1" algn="ctr">
                <a:defRPr/>
              </a:pPr>
              <a:r>
                <a:rPr lang="en-US" altLang="zh-CN" sz="7200" dirty="0">
                  <a:ln w="190500">
                    <a:solidFill>
                      <a:schemeClr val="bg1"/>
                    </a:solidFill>
                  </a:ln>
                  <a:solidFill>
                    <a:srgbClr val="FFFFFF"/>
                  </a:solidFill>
                  <a:effectLst>
                    <a:outerShdw blurRad="50800" dist="38100" dir="8100000" algn="tr" rotWithShape="0">
                      <a:prstClr val="black">
                        <a:alpha val="40000"/>
                      </a:prstClr>
                    </a:outerShdw>
                  </a:effectLst>
                  <a:latin typeface="UTM Showcard" panose="02040603050506020204" pitchFamily="18" charset="0"/>
                  <a:ea typeface="字魂131号-酷乐潮玩体" panose="00000500000000000000" pitchFamily="2" charset="-122"/>
                  <a:cs typeface="+mn-ea"/>
                  <a:sym typeface="思源黑体" panose="020B0500000000000000" pitchFamily="34" charset="-122"/>
                </a:rPr>
                <a:t>CHÚC CÁC CON HỌC TỐT!</a:t>
              </a:r>
            </a:p>
          </p:txBody>
        </p:sp>
        <p:sp>
          <p:nvSpPr>
            <p:cNvPr id="26" name="文本框 13">
              <a:extLst>
                <a:ext uri="{FF2B5EF4-FFF2-40B4-BE49-F238E27FC236}">
                  <a16:creationId xmlns:a16="http://schemas.microsoft.com/office/drawing/2014/main" id="{C98AE997-908D-4E1F-3CCF-FBB6BFE00644}"/>
                </a:ext>
              </a:extLst>
            </p:cNvPr>
            <p:cNvSpPr txBox="1"/>
            <p:nvPr/>
          </p:nvSpPr>
          <p:spPr>
            <a:xfrm>
              <a:off x="4711264" y="2994434"/>
              <a:ext cx="7306996" cy="2308324"/>
            </a:xfrm>
            <a:prstGeom prst="rect">
              <a:avLst/>
            </a:prstGeom>
            <a:noFill/>
          </p:spPr>
          <p:txBody>
            <a:bodyPr wrap="square" rtlCol="0">
              <a:spAutoFit/>
            </a:bodyPr>
            <a:lstStyle/>
            <a:p>
              <a:pPr lvl="1" algn="ctr">
                <a:defRPr/>
              </a:pPr>
              <a:r>
                <a:rPr lang="en-US" altLang="zh-CN" sz="7200" dirty="0">
                  <a:ln w="19050">
                    <a:solidFill>
                      <a:schemeClr val="bg1"/>
                    </a:solidFill>
                  </a:ln>
                  <a:solidFill>
                    <a:schemeClr val="tx1">
                      <a:lumMod val="75000"/>
                      <a:lumOff val="25000"/>
                    </a:schemeClr>
                  </a:solidFill>
                  <a:latin typeface="UTM Showcard" panose="02040603050506020204" pitchFamily="18" charset="0"/>
                  <a:ea typeface="字魂131号-酷乐潮玩体" panose="00000500000000000000" pitchFamily="2" charset="-122"/>
                  <a:cs typeface="+mn-ea"/>
                  <a:sym typeface="思源黑体" panose="020B0500000000000000" pitchFamily="34" charset="-122"/>
                </a:rPr>
                <a:t>CHÚC CÁC CON HỌC TỐT!</a:t>
              </a:r>
            </a:p>
          </p:txBody>
        </p:sp>
      </p:grpSp>
      <p:sp>
        <p:nvSpPr>
          <p:cNvPr id="14" name="TextBox 13">
            <a:extLst>
              <a:ext uri="{FF2B5EF4-FFF2-40B4-BE49-F238E27FC236}">
                <a16:creationId xmlns:a16="http://schemas.microsoft.com/office/drawing/2014/main" id="{6B909475-7C6D-C9B0-EEEE-D7046FEE44F5}"/>
              </a:ext>
            </a:extLst>
          </p:cNvPr>
          <p:cNvSpPr txBox="1"/>
          <p:nvPr/>
        </p:nvSpPr>
        <p:spPr>
          <a:xfrm>
            <a:off x="-32657" y="-15214"/>
            <a:ext cx="107225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EC6565"/>
                </a:solidFill>
                <a:effectLst/>
                <a:uLnTx/>
                <a:uFillTx/>
                <a:latin typeface="Arial" panose="020B0604020202020204" pitchFamily="34" charset="0"/>
                <a:ea typeface="+mn-ea"/>
                <a:cs typeface="Arial" panose="020B0604020202020204" pitchFamily="34" charset="0"/>
              </a:rPr>
              <a:t>Măng</a:t>
            </a:r>
            <a:r>
              <a:rPr kumimoji="0" lang="en-US" sz="1200" b="1" i="0" u="none" strike="noStrike" kern="1200" cap="none" spc="0" normalizeH="0" baseline="0" noProof="0" dirty="0">
                <a:ln>
                  <a:noFill/>
                </a:ln>
                <a:solidFill>
                  <a:srgbClr val="EC6565"/>
                </a:solidFill>
                <a:effectLst/>
                <a:uLnTx/>
                <a:uFillTx/>
                <a:latin typeface="Arial" panose="020B0604020202020204" pitchFamily="34" charset="0"/>
                <a:ea typeface="+mn-ea"/>
                <a:cs typeface="Arial" panose="020B0604020202020204" pitchFamily="34" charset="0"/>
              </a:rPr>
              <a:t> non</a:t>
            </a:r>
          </a:p>
        </p:txBody>
      </p:sp>
    </p:spTree>
    <p:extLst>
      <p:ext uri="{BB962C8B-B14F-4D97-AF65-F5344CB8AC3E}">
        <p14:creationId xmlns:p14="http://schemas.microsoft.com/office/powerpoint/2010/main" val="2459038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8CD3CB4-8901-4589-A491-9E0B663BF4C4}"/>
              </a:ext>
            </a:extLst>
          </p:cNvPr>
          <p:cNvSpPr/>
          <p:nvPr/>
        </p:nvSpPr>
        <p:spPr>
          <a:xfrm>
            <a:off x="0" y="0"/>
            <a:ext cx="12192000" cy="6858000"/>
          </a:xfrm>
          <a:prstGeom prst="rect">
            <a:avLst/>
          </a:prstGeom>
          <a:solidFill>
            <a:srgbClr val="F8B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31EFAC2B-8FEF-4BD9-9965-475AA11718E8}"/>
              </a:ext>
            </a:extLst>
          </p:cNvPr>
          <p:cNvSpPr/>
          <p:nvPr/>
        </p:nvSpPr>
        <p:spPr>
          <a:xfrm>
            <a:off x="1020767" y="346275"/>
            <a:ext cx="9998529" cy="6137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31号-酷乐潮玩体" panose="00000500000000000000" pitchFamily="2" charset="-122"/>
              <a:ea typeface="字魂131号-酷乐潮玩体" panose="00000500000000000000" pitchFamily="2" charset="-122"/>
            </a:endParaRPr>
          </a:p>
        </p:txBody>
      </p:sp>
      <p:pic>
        <p:nvPicPr>
          <p:cNvPr id="21" name="图片 20">
            <a:extLst>
              <a:ext uri="{FF2B5EF4-FFF2-40B4-BE49-F238E27FC236}">
                <a16:creationId xmlns:a16="http://schemas.microsoft.com/office/drawing/2014/main" id="{DA4AC7BB-F3B9-45A7-9455-7C1359424BC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0507" y="4746768"/>
            <a:ext cx="3078589" cy="2111232"/>
          </a:xfrm>
          <a:prstGeom prst="rect">
            <a:avLst/>
          </a:prstGeom>
        </p:spPr>
      </p:pic>
      <p:pic>
        <p:nvPicPr>
          <p:cNvPr id="23" name="图片 22">
            <a:extLst>
              <a:ext uri="{FF2B5EF4-FFF2-40B4-BE49-F238E27FC236}">
                <a16:creationId xmlns:a16="http://schemas.microsoft.com/office/drawing/2014/main" id="{540B0D3A-504A-4820-BDF4-0FE4F5D0B9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791634" y="3414790"/>
            <a:ext cx="3428999" cy="3460610"/>
          </a:xfrm>
          <a:prstGeom prst="rect">
            <a:avLst/>
          </a:prstGeom>
        </p:spPr>
      </p:pic>
      <p:sp>
        <p:nvSpPr>
          <p:cNvPr id="18" name="文本框 13">
            <a:extLst>
              <a:ext uri="{FF2B5EF4-FFF2-40B4-BE49-F238E27FC236}">
                <a16:creationId xmlns:a16="http://schemas.microsoft.com/office/drawing/2014/main" id="{F9C24E43-C873-6E81-A821-3E0CD157361C}"/>
              </a:ext>
            </a:extLst>
          </p:cNvPr>
          <p:cNvSpPr txBox="1"/>
          <p:nvPr/>
        </p:nvSpPr>
        <p:spPr>
          <a:xfrm>
            <a:off x="2883787" y="468401"/>
            <a:ext cx="6663365" cy="923330"/>
          </a:xfrm>
          <a:prstGeom prst="rect">
            <a:avLst/>
          </a:prstGeom>
          <a:noFill/>
        </p:spPr>
        <p:txBody>
          <a:bodyPr wrap="square" rtlCol="0">
            <a:spAutoFit/>
          </a:bodyPr>
          <a:lstStyle/>
          <a:p>
            <a:pPr lvl="0" algn="ctr">
              <a:defRPr/>
            </a:pPr>
            <a:r>
              <a:rPr lang="en-US" altLang="zh-CN" sz="5400" b="1" spc="-150" dirty="0" err="1">
                <a:ln w="1270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rPr>
              <a:t>Yêu</a:t>
            </a:r>
            <a:r>
              <a:rPr lang="en-US" altLang="zh-CN" sz="5400" b="1" spc="-150" dirty="0">
                <a:ln w="1270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rPr>
              <a:t> </a:t>
            </a:r>
            <a:r>
              <a:rPr lang="en-US" altLang="zh-CN" sz="5400" b="1" spc="-150" dirty="0" err="1">
                <a:ln w="1270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rPr>
              <a:t>cầu</a:t>
            </a:r>
            <a:r>
              <a:rPr lang="en-US" altLang="zh-CN" sz="5400" b="1" spc="-150" dirty="0">
                <a:ln w="1270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rPr>
              <a:t> </a:t>
            </a:r>
            <a:r>
              <a:rPr lang="en-US" altLang="zh-CN" sz="5400" b="1" spc="-150" dirty="0" err="1">
                <a:ln w="1270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rPr>
              <a:t>cần</a:t>
            </a:r>
            <a:r>
              <a:rPr lang="en-US" altLang="zh-CN" sz="5400" b="1" spc="-150" dirty="0">
                <a:ln w="1270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rPr>
              <a:t> </a:t>
            </a:r>
            <a:r>
              <a:rPr lang="en-US" altLang="zh-CN" sz="5400" b="1" spc="-150" dirty="0" err="1">
                <a:ln w="1270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rPr>
              <a:t>đạt</a:t>
            </a:r>
            <a:endParaRPr lang="en-US" altLang="zh-CN" sz="5400" b="1" spc="-150" dirty="0">
              <a:ln w="12700">
                <a:solidFill>
                  <a:srgbClr val="404040"/>
                </a:solidFill>
              </a:ln>
              <a:solidFill>
                <a:schemeClr val="tx1">
                  <a:lumMod val="75000"/>
                  <a:lumOff val="25000"/>
                </a:schemeClr>
              </a:solidFill>
              <a:latin typeface="UTM Soraya" panose="02040603050506020204" pitchFamily="18" charset="0"/>
              <a:ea typeface="字魂131号-酷乐潮玩体" panose="00000500000000000000" pitchFamily="2" charset="-122"/>
              <a:cs typeface="Arial" panose="020B0604020202020204" pitchFamily="34" charset="0"/>
              <a:sym typeface="思源黑体" panose="020B0500000000000000" pitchFamily="34" charset="-122"/>
            </a:endParaRPr>
          </a:p>
        </p:txBody>
      </p:sp>
      <p:grpSp>
        <p:nvGrpSpPr>
          <p:cNvPr id="13" name="Group 12">
            <a:extLst>
              <a:ext uri="{FF2B5EF4-FFF2-40B4-BE49-F238E27FC236}">
                <a16:creationId xmlns:a16="http://schemas.microsoft.com/office/drawing/2014/main" id="{1FA6092B-53E4-D120-36C7-1518F4A4CB8A}"/>
              </a:ext>
            </a:extLst>
          </p:cNvPr>
          <p:cNvGrpSpPr/>
          <p:nvPr/>
        </p:nvGrpSpPr>
        <p:grpSpPr>
          <a:xfrm>
            <a:off x="1349377" y="1383971"/>
            <a:ext cx="7167462" cy="1024505"/>
            <a:chOff x="1595536" y="1812000"/>
            <a:chExt cx="7167462" cy="1024505"/>
          </a:xfrm>
        </p:grpSpPr>
        <p:grpSp>
          <p:nvGrpSpPr>
            <p:cNvPr id="4" name="组合 3">
              <a:extLst>
                <a:ext uri="{FF2B5EF4-FFF2-40B4-BE49-F238E27FC236}">
                  <a16:creationId xmlns:a16="http://schemas.microsoft.com/office/drawing/2014/main" id="{936FC0C3-B3CC-4847-B868-87C70C728AB9}"/>
                </a:ext>
              </a:extLst>
            </p:cNvPr>
            <p:cNvGrpSpPr/>
            <p:nvPr/>
          </p:nvGrpSpPr>
          <p:grpSpPr>
            <a:xfrm>
              <a:off x="1595536" y="1812000"/>
              <a:ext cx="7167462" cy="1024505"/>
              <a:chOff x="3110537" y="1227726"/>
              <a:chExt cx="4492037" cy="378643"/>
            </a:xfrm>
          </p:grpSpPr>
          <p:sp>
            <p:nvSpPr>
              <p:cNvPr id="5" name="文本框 7">
                <a:extLst>
                  <a:ext uri="{FF2B5EF4-FFF2-40B4-BE49-F238E27FC236}">
                    <a16:creationId xmlns:a16="http://schemas.microsoft.com/office/drawing/2014/main" id="{B2D2AF9F-0980-4460-93E6-17C5FC6FED9E}"/>
                  </a:ext>
                </a:extLst>
              </p:cNvPr>
              <p:cNvSpPr txBox="1"/>
              <p:nvPr/>
            </p:nvSpPr>
            <p:spPr>
              <a:xfrm>
                <a:off x="3110537" y="1227726"/>
                <a:ext cx="526296" cy="378643"/>
              </a:xfrm>
              <a:prstGeom prst="rect">
                <a:avLst/>
              </a:prstGeom>
              <a:solidFill>
                <a:srgbClr val="F8BBAA"/>
              </a:solidFill>
              <a:ln>
                <a:noFill/>
              </a:ln>
            </p:spPr>
            <p:txBody>
              <a:bodyPr wrap="square" lIns="91440" tIns="45720" rIns="91440" bIns="45720" rtlCol="0">
                <a:spAutoFit/>
              </a:bodyPr>
              <a:lstStyle/>
              <a:p>
                <a:pPr algn="ctr" defTabSz="914377"/>
                <a:endParaRPr lang="en-US" altLang="zh-CN" sz="2133" dirty="0">
                  <a:solidFill>
                    <a:schemeClr val="tx1">
                      <a:lumMod val="75000"/>
                      <a:lumOff val="25000"/>
                    </a:schemeClr>
                  </a:solidFill>
                  <a:latin typeface="字魂131号-酷乐潮玩体" panose="00000500000000000000" pitchFamily="2" charset="-122"/>
                  <a:ea typeface="字魂131号-酷乐潮玩体" panose="00000500000000000000" pitchFamily="2" charset="-122"/>
                  <a:cs typeface="+mn-ea"/>
                  <a:sym typeface="+mn-lt"/>
                </a:endParaRPr>
              </a:p>
            </p:txBody>
          </p:sp>
          <p:sp>
            <p:nvSpPr>
              <p:cNvPr id="6" name="文本框 15">
                <a:extLst>
                  <a:ext uri="{FF2B5EF4-FFF2-40B4-BE49-F238E27FC236}">
                    <a16:creationId xmlns:a16="http://schemas.microsoft.com/office/drawing/2014/main" id="{7D1FCB5E-DEBE-4AA8-958D-D6C4C655D7BF}"/>
                  </a:ext>
                </a:extLst>
              </p:cNvPr>
              <p:cNvSpPr txBox="1"/>
              <p:nvPr/>
            </p:nvSpPr>
            <p:spPr>
              <a:xfrm>
                <a:off x="3679315" y="1227726"/>
                <a:ext cx="3923259" cy="378643"/>
              </a:xfrm>
              <a:prstGeom prst="rect">
                <a:avLst/>
              </a:prstGeom>
              <a:noFill/>
              <a:ln w="12700">
                <a:solidFill>
                  <a:srgbClr val="F8BBAA"/>
                </a:solidFill>
              </a:ln>
            </p:spPr>
            <p:txBody>
              <a:bodyPr wrap="square" lIns="91440" tIns="45720" rIns="91440" bIns="45720" rtlCol="0">
                <a:spAutoFit/>
              </a:bodyPr>
              <a:lstStyle/>
              <a:p>
                <a:pPr algn="ctr" defTabSz="914377"/>
                <a:endParaRPr lang="zh-CN" altLang="en-US" sz="2133" dirty="0">
                  <a:solidFill>
                    <a:schemeClr val="tx1">
                      <a:lumMod val="75000"/>
                      <a:lumOff val="25000"/>
                    </a:schemeClr>
                  </a:solidFill>
                  <a:latin typeface="字魂131号-酷乐潮玩体" panose="00000500000000000000" pitchFamily="2" charset="-122"/>
                  <a:ea typeface="字魂131号-酷乐潮玩体" panose="00000500000000000000" pitchFamily="2" charset="-122"/>
                  <a:cs typeface="+mn-ea"/>
                  <a:sym typeface="+mn-lt"/>
                </a:endParaRPr>
              </a:p>
            </p:txBody>
          </p:sp>
        </p:grpSp>
        <p:sp>
          <p:nvSpPr>
            <p:cNvPr id="22" name="TextBox 21">
              <a:extLst>
                <a:ext uri="{FF2B5EF4-FFF2-40B4-BE49-F238E27FC236}">
                  <a16:creationId xmlns:a16="http://schemas.microsoft.com/office/drawing/2014/main" id="{5A5B9F1E-C530-6845-96EB-413CE672F005}"/>
                </a:ext>
              </a:extLst>
            </p:cNvPr>
            <p:cNvSpPr txBox="1"/>
            <p:nvPr/>
          </p:nvSpPr>
          <p:spPr>
            <a:xfrm>
              <a:off x="1599345" y="1908753"/>
              <a:ext cx="903731" cy="830997"/>
            </a:xfrm>
            <a:prstGeom prst="rect">
              <a:avLst/>
            </a:prstGeom>
            <a:noFill/>
          </p:spPr>
          <p:txBody>
            <a:bodyPr wrap="square">
              <a:spAutoFit/>
            </a:bodyPr>
            <a:lstStyle/>
            <a:p>
              <a:pPr algn="just"/>
              <a:r>
                <a:rPr lang="nl-NL" sz="2400" b="1" dirty="0">
                  <a:effectLst/>
                  <a:latin typeface="Arial" panose="020B0604020202020204" pitchFamily="34" charset="0"/>
                  <a:ea typeface="Times New Roman" panose="02020603050405020304" pitchFamily="18" charset="0"/>
                  <a:cs typeface="Arial" panose="020B0604020202020204" pitchFamily="34" charset="0"/>
                </a:rPr>
                <a:t>Kiến thức</a:t>
              </a:r>
              <a:endParaRPr lang="en-US" sz="3200" b="1" dirty="0">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AD1CC6F3-2833-705D-07A7-CBF0390F771E}"/>
              </a:ext>
            </a:extLst>
          </p:cNvPr>
          <p:cNvGrpSpPr/>
          <p:nvPr/>
        </p:nvGrpSpPr>
        <p:grpSpPr>
          <a:xfrm>
            <a:off x="2256739" y="3872258"/>
            <a:ext cx="6852500" cy="1039024"/>
            <a:chOff x="1517839" y="1812000"/>
            <a:chExt cx="6339511" cy="1039024"/>
          </a:xfrm>
        </p:grpSpPr>
        <p:grpSp>
          <p:nvGrpSpPr>
            <p:cNvPr id="25" name="组合 3">
              <a:extLst>
                <a:ext uri="{FF2B5EF4-FFF2-40B4-BE49-F238E27FC236}">
                  <a16:creationId xmlns:a16="http://schemas.microsoft.com/office/drawing/2014/main" id="{DADAD758-37CA-7CD5-8A79-9D3DAB76FD1F}"/>
                </a:ext>
              </a:extLst>
            </p:cNvPr>
            <p:cNvGrpSpPr/>
            <p:nvPr/>
          </p:nvGrpSpPr>
          <p:grpSpPr>
            <a:xfrm>
              <a:off x="1595536" y="1812000"/>
              <a:ext cx="6261814" cy="1039024"/>
              <a:chOff x="3110537" y="1227726"/>
              <a:chExt cx="3924444" cy="384009"/>
            </a:xfrm>
          </p:grpSpPr>
          <p:sp>
            <p:nvSpPr>
              <p:cNvPr id="27" name="文本框 7">
                <a:extLst>
                  <a:ext uri="{FF2B5EF4-FFF2-40B4-BE49-F238E27FC236}">
                    <a16:creationId xmlns:a16="http://schemas.microsoft.com/office/drawing/2014/main" id="{61719973-1621-3511-6C8F-3306BFCD7CCE}"/>
                  </a:ext>
                </a:extLst>
              </p:cNvPr>
              <p:cNvSpPr txBox="1"/>
              <p:nvPr/>
            </p:nvSpPr>
            <p:spPr>
              <a:xfrm>
                <a:off x="3110537" y="1227726"/>
                <a:ext cx="526296" cy="378643"/>
              </a:xfrm>
              <a:prstGeom prst="rect">
                <a:avLst/>
              </a:prstGeom>
              <a:solidFill>
                <a:srgbClr val="F8BBAA"/>
              </a:solidFill>
              <a:ln>
                <a:noFill/>
              </a:ln>
            </p:spPr>
            <p:txBody>
              <a:bodyPr wrap="square" lIns="91440" tIns="45720" rIns="91440" bIns="45720" rtlCol="0">
                <a:spAutoFit/>
              </a:bodyPr>
              <a:lstStyle/>
              <a:p>
                <a:pPr algn="ctr" defTabSz="914377"/>
                <a:endParaRPr lang="en-US" altLang="zh-CN" sz="2133" dirty="0">
                  <a:solidFill>
                    <a:schemeClr val="tx1">
                      <a:lumMod val="75000"/>
                      <a:lumOff val="25000"/>
                    </a:schemeClr>
                  </a:solidFill>
                  <a:latin typeface="字魂131号-酷乐潮玩体" panose="00000500000000000000" pitchFamily="2" charset="-122"/>
                  <a:ea typeface="字魂131号-酷乐潮玩体" panose="00000500000000000000" pitchFamily="2" charset="-122"/>
                  <a:cs typeface="+mn-ea"/>
                  <a:sym typeface="+mn-lt"/>
                </a:endParaRPr>
              </a:p>
            </p:txBody>
          </p:sp>
          <p:sp>
            <p:nvSpPr>
              <p:cNvPr id="28" name="文本框 15">
                <a:extLst>
                  <a:ext uri="{FF2B5EF4-FFF2-40B4-BE49-F238E27FC236}">
                    <a16:creationId xmlns:a16="http://schemas.microsoft.com/office/drawing/2014/main" id="{29BD59C8-9FA4-72C2-EFBB-B6C8A2E26489}"/>
                  </a:ext>
                </a:extLst>
              </p:cNvPr>
              <p:cNvSpPr txBox="1"/>
              <p:nvPr/>
            </p:nvSpPr>
            <p:spPr>
              <a:xfrm>
                <a:off x="3679317" y="1233092"/>
                <a:ext cx="3355664" cy="378643"/>
              </a:xfrm>
              <a:prstGeom prst="rect">
                <a:avLst/>
              </a:prstGeom>
              <a:noFill/>
              <a:ln w="12700">
                <a:solidFill>
                  <a:srgbClr val="F8BBAA"/>
                </a:solidFill>
              </a:ln>
            </p:spPr>
            <p:txBody>
              <a:bodyPr wrap="square" lIns="91440" tIns="45720" rIns="91440" bIns="45720" rtlCol="0">
                <a:spAutoFit/>
              </a:bodyPr>
              <a:lstStyle/>
              <a:p>
                <a:pPr algn="ctr" defTabSz="914377"/>
                <a:endParaRPr lang="zh-CN" altLang="en-US" sz="2133" dirty="0">
                  <a:solidFill>
                    <a:schemeClr val="tx1">
                      <a:lumMod val="75000"/>
                      <a:lumOff val="25000"/>
                    </a:schemeClr>
                  </a:solidFill>
                  <a:latin typeface="字魂131号-酷乐潮玩体" panose="00000500000000000000" pitchFamily="2" charset="-122"/>
                  <a:ea typeface="字魂131号-酷乐潮玩体" panose="00000500000000000000" pitchFamily="2" charset="-122"/>
                  <a:cs typeface="+mn-ea"/>
                  <a:sym typeface="+mn-lt"/>
                </a:endParaRPr>
              </a:p>
            </p:txBody>
          </p:sp>
        </p:grpSp>
        <p:sp>
          <p:nvSpPr>
            <p:cNvPr id="26" name="TextBox 25">
              <a:extLst>
                <a:ext uri="{FF2B5EF4-FFF2-40B4-BE49-F238E27FC236}">
                  <a16:creationId xmlns:a16="http://schemas.microsoft.com/office/drawing/2014/main" id="{2C4900C1-4D1C-645C-5D27-2241CD483376}"/>
                </a:ext>
              </a:extLst>
            </p:cNvPr>
            <p:cNvSpPr txBox="1"/>
            <p:nvPr/>
          </p:nvSpPr>
          <p:spPr>
            <a:xfrm>
              <a:off x="1517839" y="1879147"/>
              <a:ext cx="985237" cy="830997"/>
            </a:xfrm>
            <a:prstGeom prst="rect">
              <a:avLst/>
            </a:prstGeom>
            <a:noFill/>
          </p:spPr>
          <p:txBody>
            <a:bodyPr wrap="square">
              <a:spAutoFit/>
            </a:bodyPr>
            <a:lstStyle/>
            <a:p>
              <a:pPr algn="ctr"/>
              <a:r>
                <a:rPr lang="nl-NL" sz="2400" b="1" dirty="0">
                  <a:effectLst/>
                  <a:latin typeface="Arial" panose="020B0604020202020204" pitchFamily="34" charset="0"/>
                  <a:ea typeface="Times New Roman" panose="02020603050405020304" pitchFamily="18" charset="0"/>
                  <a:cs typeface="Arial" panose="020B0604020202020204" pitchFamily="34" charset="0"/>
                </a:rPr>
                <a:t>Phẩm chất</a:t>
              </a:r>
              <a:endParaRPr lang="en-US" sz="3200" b="1" dirty="0">
                <a:latin typeface="Arial" panose="020B0604020202020204" pitchFamily="34" charset="0"/>
                <a:cs typeface="Arial" panose="020B0604020202020204" pitchFamily="34" charset="0"/>
              </a:endParaRPr>
            </a:p>
          </p:txBody>
        </p:sp>
      </p:grpSp>
      <p:sp>
        <p:nvSpPr>
          <p:cNvPr id="20" name="TextBox 19">
            <a:extLst>
              <a:ext uri="{FF2B5EF4-FFF2-40B4-BE49-F238E27FC236}">
                <a16:creationId xmlns:a16="http://schemas.microsoft.com/office/drawing/2014/main" id="{14AAA87E-27E3-75CB-B9CA-302B1DC9CE56}"/>
              </a:ext>
            </a:extLst>
          </p:cNvPr>
          <p:cNvSpPr txBox="1"/>
          <p:nvPr/>
        </p:nvSpPr>
        <p:spPr>
          <a:xfrm>
            <a:off x="2419287" y="1509306"/>
            <a:ext cx="6097554" cy="830997"/>
          </a:xfrm>
          <a:prstGeom prst="rect">
            <a:avLst/>
          </a:prstGeom>
          <a:noFill/>
        </p:spPr>
        <p:txBody>
          <a:bodyPr wrap="square">
            <a:spAutoFit/>
          </a:bodyPr>
          <a:lstStyle/>
          <a:p>
            <a:r>
              <a:rPr lang="nl-NL" sz="2400" dirty="0">
                <a:effectLst/>
                <a:latin typeface="Arial" panose="020B0604020202020204" pitchFamily="34" charset="0"/>
                <a:ea typeface="Times New Roman" panose="02020603050405020304" pitchFamily="18" charset="0"/>
                <a:cs typeface="Arial" panose="020B0604020202020204" pitchFamily="34" charset="0"/>
              </a:rPr>
              <a:t>Củng cố kiến thức về tìm số trung bình cộng và vận dụng các bài toán liên quan </a:t>
            </a:r>
            <a:endParaRPr lang="en-US" sz="3200" dirty="0">
              <a:latin typeface="Arial" panose="020B0604020202020204" pitchFamily="34" charset="0"/>
              <a:cs typeface="Arial" panose="020B0604020202020204" pitchFamily="34" charset="0"/>
            </a:endParaRPr>
          </a:p>
        </p:txBody>
      </p:sp>
      <p:grpSp>
        <p:nvGrpSpPr>
          <p:cNvPr id="31" name="Group 30">
            <a:extLst>
              <a:ext uri="{FF2B5EF4-FFF2-40B4-BE49-F238E27FC236}">
                <a16:creationId xmlns:a16="http://schemas.microsoft.com/office/drawing/2014/main" id="{0B04F637-D8CB-2225-C485-BCF75B4B0F4E}"/>
              </a:ext>
            </a:extLst>
          </p:cNvPr>
          <p:cNvGrpSpPr/>
          <p:nvPr/>
        </p:nvGrpSpPr>
        <p:grpSpPr>
          <a:xfrm>
            <a:off x="1715632" y="2605703"/>
            <a:ext cx="7935064" cy="1031405"/>
            <a:chOff x="1517839" y="1805102"/>
            <a:chExt cx="7341032" cy="1031405"/>
          </a:xfrm>
        </p:grpSpPr>
        <p:grpSp>
          <p:nvGrpSpPr>
            <p:cNvPr id="32" name="组合 3">
              <a:extLst>
                <a:ext uri="{FF2B5EF4-FFF2-40B4-BE49-F238E27FC236}">
                  <a16:creationId xmlns:a16="http://schemas.microsoft.com/office/drawing/2014/main" id="{7673E0EB-B24C-F3C3-892B-27967C5AEF48}"/>
                </a:ext>
              </a:extLst>
            </p:cNvPr>
            <p:cNvGrpSpPr/>
            <p:nvPr/>
          </p:nvGrpSpPr>
          <p:grpSpPr>
            <a:xfrm>
              <a:off x="1595536" y="1805102"/>
              <a:ext cx="7263335" cy="1031405"/>
              <a:chOff x="3110537" y="1225176"/>
              <a:chExt cx="4552123" cy="381193"/>
            </a:xfrm>
          </p:grpSpPr>
          <p:sp>
            <p:nvSpPr>
              <p:cNvPr id="34" name="文本框 7">
                <a:extLst>
                  <a:ext uri="{FF2B5EF4-FFF2-40B4-BE49-F238E27FC236}">
                    <a16:creationId xmlns:a16="http://schemas.microsoft.com/office/drawing/2014/main" id="{A0997F99-2C87-2763-1157-9359579C08F8}"/>
                  </a:ext>
                </a:extLst>
              </p:cNvPr>
              <p:cNvSpPr txBox="1"/>
              <p:nvPr/>
            </p:nvSpPr>
            <p:spPr>
              <a:xfrm>
                <a:off x="3110537" y="1227726"/>
                <a:ext cx="526296" cy="378643"/>
              </a:xfrm>
              <a:prstGeom prst="rect">
                <a:avLst/>
              </a:prstGeom>
              <a:solidFill>
                <a:srgbClr val="F8BBAA"/>
              </a:solidFill>
              <a:ln>
                <a:noFill/>
              </a:ln>
            </p:spPr>
            <p:txBody>
              <a:bodyPr wrap="square" lIns="91440" tIns="45720" rIns="91440" bIns="45720" rtlCol="0">
                <a:spAutoFit/>
              </a:bodyPr>
              <a:lstStyle/>
              <a:p>
                <a:pPr algn="ctr" defTabSz="914377"/>
                <a:endParaRPr lang="en-US" altLang="zh-CN" sz="2133" dirty="0">
                  <a:solidFill>
                    <a:schemeClr val="tx1">
                      <a:lumMod val="75000"/>
                      <a:lumOff val="25000"/>
                    </a:schemeClr>
                  </a:solidFill>
                  <a:latin typeface="字魂131号-酷乐潮玩体" panose="00000500000000000000" pitchFamily="2" charset="-122"/>
                  <a:ea typeface="字魂131号-酷乐潮玩体" panose="00000500000000000000" pitchFamily="2" charset="-122"/>
                  <a:cs typeface="+mn-ea"/>
                  <a:sym typeface="+mn-lt"/>
                </a:endParaRPr>
              </a:p>
            </p:txBody>
          </p:sp>
          <p:sp>
            <p:nvSpPr>
              <p:cNvPr id="35" name="文本框 15">
                <a:extLst>
                  <a:ext uri="{FF2B5EF4-FFF2-40B4-BE49-F238E27FC236}">
                    <a16:creationId xmlns:a16="http://schemas.microsoft.com/office/drawing/2014/main" id="{61926224-DA0E-4306-7C7B-50BE25BCF4A2}"/>
                  </a:ext>
                </a:extLst>
              </p:cNvPr>
              <p:cNvSpPr txBox="1"/>
              <p:nvPr/>
            </p:nvSpPr>
            <p:spPr>
              <a:xfrm>
                <a:off x="3696121" y="1225176"/>
                <a:ext cx="3966539" cy="378643"/>
              </a:xfrm>
              <a:prstGeom prst="rect">
                <a:avLst/>
              </a:prstGeom>
              <a:noFill/>
              <a:ln w="12700">
                <a:solidFill>
                  <a:srgbClr val="F8BBAA"/>
                </a:solidFill>
              </a:ln>
            </p:spPr>
            <p:txBody>
              <a:bodyPr wrap="square" lIns="91440" tIns="45720" rIns="91440" bIns="45720" rtlCol="0">
                <a:spAutoFit/>
              </a:bodyPr>
              <a:lstStyle/>
              <a:p>
                <a:pPr algn="ctr" defTabSz="914377"/>
                <a:endParaRPr lang="zh-CN" altLang="en-US" sz="2133" dirty="0">
                  <a:solidFill>
                    <a:schemeClr val="tx1">
                      <a:lumMod val="75000"/>
                      <a:lumOff val="25000"/>
                    </a:schemeClr>
                  </a:solidFill>
                  <a:latin typeface="字魂131号-酷乐潮玩体" panose="00000500000000000000" pitchFamily="2" charset="-122"/>
                  <a:ea typeface="字魂131号-酷乐潮玩体" panose="00000500000000000000" pitchFamily="2" charset="-122"/>
                  <a:cs typeface="+mn-ea"/>
                  <a:sym typeface="+mn-lt"/>
                </a:endParaRPr>
              </a:p>
            </p:txBody>
          </p:sp>
        </p:grpSp>
        <p:sp>
          <p:nvSpPr>
            <p:cNvPr id="33" name="TextBox 32">
              <a:extLst>
                <a:ext uri="{FF2B5EF4-FFF2-40B4-BE49-F238E27FC236}">
                  <a16:creationId xmlns:a16="http://schemas.microsoft.com/office/drawing/2014/main" id="{302EC40B-DD12-B971-4245-5700C0BBB9F5}"/>
                </a:ext>
              </a:extLst>
            </p:cNvPr>
            <p:cNvSpPr txBox="1"/>
            <p:nvPr/>
          </p:nvSpPr>
          <p:spPr>
            <a:xfrm>
              <a:off x="1517839" y="1879147"/>
              <a:ext cx="985237" cy="830997"/>
            </a:xfrm>
            <a:prstGeom prst="rect">
              <a:avLst/>
            </a:prstGeom>
            <a:noFill/>
          </p:spPr>
          <p:txBody>
            <a:bodyPr wrap="square">
              <a:spAutoFit/>
            </a:bodyPr>
            <a:lstStyle/>
            <a:p>
              <a:pPr algn="ctr"/>
              <a:r>
                <a:rPr lang="nl-NL" sz="2400" b="1" dirty="0">
                  <a:effectLst/>
                  <a:latin typeface="Arial" panose="020B0604020202020204" pitchFamily="34" charset="0"/>
                  <a:ea typeface="Times New Roman" panose="02020603050405020304" pitchFamily="18" charset="0"/>
                  <a:cs typeface="Arial" panose="020B0604020202020204" pitchFamily="34" charset="0"/>
                </a:rPr>
                <a:t>Kĩ năng</a:t>
              </a:r>
              <a:endParaRPr lang="en-US" sz="3200" b="1" dirty="0">
                <a:latin typeface="Arial" panose="020B0604020202020204" pitchFamily="34" charset="0"/>
                <a:cs typeface="Arial" panose="020B0604020202020204" pitchFamily="34" charset="0"/>
              </a:endParaRPr>
            </a:p>
          </p:txBody>
        </p:sp>
      </p:grpSp>
      <p:sp>
        <p:nvSpPr>
          <p:cNvPr id="36" name="TextBox 35">
            <a:extLst>
              <a:ext uri="{FF2B5EF4-FFF2-40B4-BE49-F238E27FC236}">
                <a16:creationId xmlns:a16="http://schemas.microsoft.com/office/drawing/2014/main" id="{34AB9747-3504-E275-CA77-1B821900E243}"/>
              </a:ext>
            </a:extLst>
          </p:cNvPr>
          <p:cNvSpPr txBox="1"/>
          <p:nvPr/>
        </p:nvSpPr>
        <p:spPr>
          <a:xfrm>
            <a:off x="3583260" y="3975506"/>
            <a:ext cx="5184777" cy="830997"/>
          </a:xfrm>
          <a:prstGeom prst="rect">
            <a:avLst/>
          </a:prstGeom>
          <a:noFill/>
        </p:spPr>
        <p:txBody>
          <a:bodyPr wrap="square">
            <a:spAutoFit/>
          </a:bodyPr>
          <a:lstStyle/>
          <a:p>
            <a:pPr algn="ctr"/>
            <a:r>
              <a:rPr lang="nl-NL" sz="2400" dirty="0">
                <a:effectLst/>
                <a:latin typeface="Arial" panose="020B0604020202020204" pitchFamily="34" charset="0"/>
                <a:ea typeface="Times New Roman" panose="02020603050405020304" pitchFamily="18" charset="0"/>
                <a:cs typeface="Arial" panose="020B0604020202020204" pitchFamily="34" charset="0"/>
              </a:rPr>
              <a:t>Tích cực, tự giác học bài, trình bày bài khoa học, sạch sẽ</a:t>
            </a:r>
            <a:endParaRPr lang="en-US" sz="2400" dirty="0">
              <a:latin typeface="Arial" panose="020B0604020202020204" pitchFamily="34" charset="0"/>
              <a:cs typeface="Arial" panose="020B0604020202020204" pitchFamily="34" charset="0"/>
            </a:endParaRPr>
          </a:p>
        </p:txBody>
      </p:sp>
      <p:grpSp>
        <p:nvGrpSpPr>
          <p:cNvPr id="37" name="Group 36">
            <a:extLst>
              <a:ext uri="{FF2B5EF4-FFF2-40B4-BE49-F238E27FC236}">
                <a16:creationId xmlns:a16="http://schemas.microsoft.com/office/drawing/2014/main" id="{E3A87A67-082B-21EE-BC5E-51C0CD89362D}"/>
              </a:ext>
            </a:extLst>
          </p:cNvPr>
          <p:cNvGrpSpPr/>
          <p:nvPr/>
        </p:nvGrpSpPr>
        <p:grpSpPr>
          <a:xfrm>
            <a:off x="2707323" y="5093990"/>
            <a:ext cx="6287387" cy="1039024"/>
            <a:chOff x="1517839" y="1812000"/>
            <a:chExt cx="5945529" cy="1039024"/>
          </a:xfrm>
        </p:grpSpPr>
        <p:grpSp>
          <p:nvGrpSpPr>
            <p:cNvPr id="38" name="组合 3">
              <a:extLst>
                <a:ext uri="{FF2B5EF4-FFF2-40B4-BE49-F238E27FC236}">
                  <a16:creationId xmlns:a16="http://schemas.microsoft.com/office/drawing/2014/main" id="{86EAE9F1-3524-54F3-B26A-E6AD4620DBC2}"/>
                </a:ext>
              </a:extLst>
            </p:cNvPr>
            <p:cNvGrpSpPr/>
            <p:nvPr/>
          </p:nvGrpSpPr>
          <p:grpSpPr>
            <a:xfrm>
              <a:off x="1595536" y="1812000"/>
              <a:ext cx="5867832" cy="1039024"/>
              <a:chOff x="3110537" y="1227726"/>
              <a:chExt cx="3677525" cy="384009"/>
            </a:xfrm>
          </p:grpSpPr>
          <p:sp>
            <p:nvSpPr>
              <p:cNvPr id="40" name="文本框 7">
                <a:extLst>
                  <a:ext uri="{FF2B5EF4-FFF2-40B4-BE49-F238E27FC236}">
                    <a16:creationId xmlns:a16="http://schemas.microsoft.com/office/drawing/2014/main" id="{3D7F5B58-7FBD-1FC7-CF22-792FF360C47E}"/>
                  </a:ext>
                </a:extLst>
              </p:cNvPr>
              <p:cNvSpPr txBox="1"/>
              <p:nvPr/>
            </p:nvSpPr>
            <p:spPr>
              <a:xfrm>
                <a:off x="3110537" y="1227726"/>
                <a:ext cx="526296" cy="378643"/>
              </a:xfrm>
              <a:prstGeom prst="rect">
                <a:avLst/>
              </a:prstGeom>
              <a:solidFill>
                <a:srgbClr val="F8BBAA"/>
              </a:solidFill>
              <a:ln>
                <a:noFill/>
              </a:ln>
            </p:spPr>
            <p:txBody>
              <a:bodyPr wrap="square" lIns="91440" tIns="45720" rIns="91440" bIns="45720" rtlCol="0">
                <a:spAutoFit/>
              </a:bodyPr>
              <a:lstStyle/>
              <a:p>
                <a:pPr algn="ctr" defTabSz="914377"/>
                <a:endParaRPr lang="en-US" altLang="zh-CN" sz="2133" dirty="0">
                  <a:solidFill>
                    <a:schemeClr val="tx1">
                      <a:lumMod val="75000"/>
                      <a:lumOff val="25000"/>
                    </a:schemeClr>
                  </a:solidFill>
                  <a:latin typeface="字魂131号-酷乐潮玩体" panose="00000500000000000000" pitchFamily="2" charset="-122"/>
                  <a:ea typeface="字魂131号-酷乐潮玩体" panose="00000500000000000000" pitchFamily="2" charset="-122"/>
                  <a:cs typeface="+mn-ea"/>
                  <a:sym typeface="+mn-lt"/>
                </a:endParaRPr>
              </a:p>
            </p:txBody>
          </p:sp>
          <p:sp>
            <p:nvSpPr>
              <p:cNvPr id="41" name="文本框 15">
                <a:extLst>
                  <a:ext uri="{FF2B5EF4-FFF2-40B4-BE49-F238E27FC236}">
                    <a16:creationId xmlns:a16="http://schemas.microsoft.com/office/drawing/2014/main" id="{58D7A3D9-BDCF-DFA9-8D95-2796BE7CDF86}"/>
                  </a:ext>
                </a:extLst>
              </p:cNvPr>
              <p:cNvSpPr txBox="1"/>
              <p:nvPr/>
            </p:nvSpPr>
            <p:spPr>
              <a:xfrm>
                <a:off x="3679317" y="1233092"/>
                <a:ext cx="3108745" cy="378643"/>
              </a:xfrm>
              <a:prstGeom prst="rect">
                <a:avLst/>
              </a:prstGeom>
              <a:noFill/>
              <a:ln w="12700">
                <a:solidFill>
                  <a:srgbClr val="F8BBAA"/>
                </a:solidFill>
              </a:ln>
            </p:spPr>
            <p:txBody>
              <a:bodyPr wrap="square" lIns="91440" tIns="45720" rIns="91440" bIns="45720" rtlCol="0">
                <a:spAutoFit/>
              </a:bodyPr>
              <a:lstStyle/>
              <a:p>
                <a:pPr algn="ctr" defTabSz="914377"/>
                <a:endParaRPr lang="zh-CN" altLang="en-US" sz="2133" dirty="0">
                  <a:solidFill>
                    <a:schemeClr val="tx1">
                      <a:lumMod val="75000"/>
                      <a:lumOff val="25000"/>
                    </a:schemeClr>
                  </a:solidFill>
                  <a:latin typeface="字魂131号-酷乐潮玩体" panose="00000500000000000000" pitchFamily="2" charset="-122"/>
                  <a:ea typeface="字魂131号-酷乐潮玩体" panose="00000500000000000000" pitchFamily="2" charset="-122"/>
                  <a:cs typeface="+mn-ea"/>
                  <a:sym typeface="+mn-lt"/>
                </a:endParaRPr>
              </a:p>
            </p:txBody>
          </p:sp>
        </p:grpSp>
        <p:sp>
          <p:nvSpPr>
            <p:cNvPr id="39" name="TextBox 38">
              <a:extLst>
                <a:ext uri="{FF2B5EF4-FFF2-40B4-BE49-F238E27FC236}">
                  <a16:creationId xmlns:a16="http://schemas.microsoft.com/office/drawing/2014/main" id="{5BA9BF0F-3F59-C0BB-A970-E2EC2C9634F1}"/>
                </a:ext>
              </a:extLst>
            </p:cNvPr>
            <p:cNvSpPr txBox="1"/>
            <p:nvPr/>
          </p:nvSpPr>
          <p:spPr>
            <a:xfrm>
              <a:off x="1517839" y="1879147"/>
              <a:ext cx="985237" cy="830997"/>
            </a:xfrm>
            <a:prstGeom prst="rect">
              <a:avLst/>
            </a:prstGeom>
            <a:noFill/>
          </p:spPr>
          <p:txBody>
            <a:bodyPr wrap="square">
              <a:spAutoFit/>
            </a:bodyPr>
            <a:lstStyle/>
            <a:p>
              <a:pPr algn="ctr"/>
              <a:r>
                <a:rPr lang="nl-NL" sz="2400" b="1" dirty="0">
                  <a:effectLst/>
                  <a:latin typeface="Arial" panose="020B0604020202020204" pitchFamily="34" charset="0"/>
                  <a:ea typeface="Times New Roman" panose="02020603050405020304" pitchFamily="18" charset="0"/>
                  <a:cs typeface="Arial" panose="020B0604020202020204" pitchFamily="34" charset="0"/>
                </a:rPr>
                <a:t>Năng lực</a:t>
              </a:r>
              <a:endParaRPr lang="en-US" sz="3200" b="1" dirty="0">
                <a:latin typeface="Arial" panose="020B0604020202020204" pitchFamily="34" charset="0"/>
                <a:cs typeface="Arial" panose="020B0604020202020204" pitchFamily="34" charset="0"/>
              </a:endParaRPr>
            </a:p>
          </p:txBody>
        </p:sp>
      </p:grpSp>
      <p:sp>
        <p:nvSpPr>
          <p:cNvPr id="30" name="TextBox 29">
            <a:extLst>
              <a:ext uri="{FF2B5EF4-FFF2-40B4-BE49-F238E27FC236}">
                <a16:creationId xmlns:a16="http://schemas.microsoft.com/office/drawing/2014/main" id="{68ADF6CE-21EC-C750-C60F-FF97AD230152}"/>
              </a:ext>
            </a:extLst>
          </p:cNvPr>
          <p:cNvSpPr txBox="1"/>
          <p:nvPr/>
        </p:nvSpPr>
        <p:spPr>
          <a:xfrm>
            <a:off x="2864578" y="2715035"/>
            <a:ext cx="6959391" cy="830997"/>
          </a:xfrm>
          <a:prstGeom prst="rect">
            <a:avLst/>
          </a:prstGeom>
          <a:noFill/>
        </p:spPr>
        <p:txBody>
          <a:bodyPr wrap="square">
            <a:spAutoFit/>
          </a:bodyPr>
          <a:lstStyle/>
          <a:p>
            <a:pPr marL="0" marR="0" algn="just">
              <a:spcBef>
                <a:spcPts val="0"/>
              </a:spcBef>
              <a:spcAft>
                <a:spcPts val="0"/>
              </a:spcAft>
            </a:pPr>
            <a:r>
              <a:rPr lang="nl-NL" sz="2400" dirty="0">
                <a:effectLst/>
                <a:latin typeface="Arial" panose="020B0604020202020204" pitchFamily="34" charset="0"/>
                <a:ea typeface="Times New Roman" panose="02020603050405020304" pitchFamily="18" charset="0"/>
                <a:cs typeface="Arial" panose="020B0604020202020204" pitchFamily="34" charset="0"/>
              </a:rPr>
              <a:t>Tính được trung bình cộng của nhiều số.</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spcBef>
                <a:spcPts val="0"/>
              </a:spcBef>
              <a:spcAft>
                <a:spcPts val="0"/>
              </a:spcAft>
            </a:pPr>
            <a:r>
              <a:rPr lang="nl-NL" sz="2400" dirty="0">
                <a:effectLst/>
                <a:latin typeface="Arial" panose="020B0604020202020204" pitchFamily="34" charset="0"/>
                <a:ea typeface="Times New Roman" panose="02020603050405020304" pitchFamily="18" charset="0"/>
                <a:cs typeface="Arial" panose="020B0604020202020204" pitchFamily="34" charset="0"/>
              </a:rPr>
              <a:t>Bước đầu biết giải toán về tìm số trung bình cộng</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7" name="TextBox 46">
            <a:extLst>
              <a:ext uri="{FF2B5EF4-FFF2-40B4-BE49-F238E27FC236}">
                <a16:creationId xmlns:a16="http://schemas.microsoft.com/office/drawing/2014/main" id="{2729D851-E070-AA69-10E5-37A4FC63DDF5}"/>
              </a:ext>
            </a:extLst>
          </p:cNvPr>
          <p:cNvSpPr txBox="1"/>
          <p:nvPr/>
        </p:nvSpPr>
        <p:spPr>
          <a:xfrm>
            <a:off x="3793458" y="5198526"/>
            <a:ext cx="5058935" cy="830997"/>
          </a:xfrm>
          <a:prstGeom prst="rect">
            <a:avLst/>
          </a:prstGeom>
          <a:noFill/>
        </p:spPr>
        <p:txBody>
          <a:bodyPr wrap="square">
            <a:spAutoFit/>
          </a:bodyPr>
          <a:lstStyle/>
          <a:p>
            <a:pPr marL="0" marR="0" algn="just">
              <a:spcBef>
                <a:spcPts val="0"/>
              </a:spcBef>
              <a:spcAft>
                <a:spcPts val="0"/>
              </a:spcAft>
            </a:pPr>
            <a:r>
              <a:rPr lang="nl-NL"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NL tự học, NL giải quyết vấn đề và sáng tạo, NL tư duy - lập luận logic.</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7140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par>
                          <p:cTn id="15" fill="hold">
                            <p:stCondLst>
                              <p:cond delay="500"/>
                            </p:stCondLst>
                            <p:childTnLst>
                              <p:par>
                                <p:cTn id="16" presetID="16" presetClass="entr" presetSubtype="21" fill="hold"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barn(inVertical)">
                                      <p:cBhvr>
                                        <p:cTn id="18" dur="500"/>
                                        <p:tgtEl>
                                          <p:spTgt spid="31"/>
                                        </p:tgtEl>
                                      </p:cBhvr>
                                    </p:animEffect>
                                  </p:childTnLst>
                                </p:cTn>
                              </p:par>
                            </p:childTnLst>
                          </p:cTn>
                        </p:par>
                        <p:par>
                          <p:cTn id="19" fill="hold">
                            <p:stCondLst>
                              <p:cond delay="1000"/>
                            </p:stCondLst>
                            <p:childTnLst>
                              <p:par>
                                <p:cTn id="20" presetID="16" presetClass="entr" presetSubtype="21"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arn(inVertical)">
                                      <p:cBhvr>
                                        <p:cTn id="22" dur="500"/>
                                        <p:tgtEl>
                                          <p:spTgt spid="24"/>
                                        </p:tgtEl>
                                      </p:cBhvr>
                                    </p:animEffect>
                                  </p:childTnLst>
                                </p:cTn>
                              </p:par>
                            </p:childTnLst>
                          </p:cTn>
                        </p:par>
                        <p:par>
                          <p:cTn id="23" fill="hold">
                            <p:stCondLst>
                              <p:cond delay="1500"/>
                            </p:stCondLst>
                            <p:childTnLst>
                              <p:par>
                                <p:cTn id="24" presetID="16" presetClass="entr" presetSubtype="21" fill="hold" nodeType="after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barn(inVertical)">
                                      <p:cBhvr>
                                        <p:cTn id="26" dur="500"/>
                                        <p:tgtEl>
                                          <p:spTgt spid="37"/>
                                        </p:tgtEl>
                                      </p:cBhvr>
                                    </p:animEffect>
                                  </p:childTnLst>
                                </p:cTn>
                              </p:par>
                            </p:childTnLst>
                          </p:cTn>
                        </p:par>
                        <p:par>
                          <p:cTn id="27" fill="hold">
                            <p:stCondLst>
                              <p:cond delay="2000"/>
                            </p:stCondLst>
                            <p:childTnLst>
                              <p:par>
                                <p:cTn id="28" presetID="41" presetClass="entr" presetSubtype="0" fill="hold" grpId="0" nodeType="afterEffect">
                                  <p:stCondLst>
                                    <p:cond delay="0"/>
                                  </p:stCondLst>
                                  <p:iterate type="lt">
                                    <p:tmPct val="10000"/>
                                  </p:iterate>
                                  <p:childTnLst>
                                    <p:set>
                                      <p:cBhvr>
                                        <p:cTn id="29" dur="1" fill="hold">
                                          <p:stCondLst>
                                            <p:cond delay="0"/>
                                          </p:stCondLst>
                                        </p:cTn>
                                        <p:tgtEl>
                                          <p:spTgt spid="20"/>
                                        </p:tgtEl>
                                        <p:attrNameLst>
                                          <p:attrName>style.visibility</p:attrName>
                                        </p:attrNameLst>
                                      </p:cBhvr>
                                      <p:to>
                                        <p:strVal val="visible"/>
                                      </p:to>
                                    </p:set>
                                    <p:anim calcmode="lin" valueType="num">
                                      <p:cBhvr>
                                        <p:cTn id="30" dur="500" fill="hold"/>
                                        <p:tgtEl>
                                          <p:spTgt spid="20"/>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20"/>
                                        </p:tgtEl>
                                        <p:attrNameLst>
                                          <p:attrName>ppt_y</p:attrName>
                                        </p:attrNameLst>
                                      </p:cBhvr>
                                      <p:tavLst>
                                        <p:tav tm="0">
                                          <p:val>
                                            <p:strVal val="#ppt_y"/>
                                          </p:val>
                                        </p:tav>
                                        <p:tav tm="100000">
                                          <p:val>
                                            <p:strVal val="#ppt_y"/>
                                          </p:val>
                                        </p:tav>
                                      </p:tavLst>
                                    </p:anim>
                                    <p:anim calcmode="lin" valueType="num">
                                      <p:cBhvr>
                                        <p:cTn id="32" dur="500" fill="hold"/>
                                        <p:tgtEl>
                                          <p:spTgt spid="20"/>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20"/>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20"/>
                                        </p:tgtEl>
                                      </p:cBhvr>
                                    </p:animEffect>
                                  </p:childTnLst>
                                </p:cTn>
                              </p:par>
                            </p:childTnLst>
                          </p:cTn>
                        </p:par>
                        <p:par>
                          <p:cTn id="35" fill="hold">
                            <p:stCondLst>
                              <p:cond delay="5500"/>
                            </p:stCondLst>
                            <p:childTnLst>
                              <p:par>
                                <p:cTn id="36" presetID="41" presetClass="entr" presetSubtype="0" fill="hold" grpId="0" nodeType="afterEffect">
                                  <p:stCondLst>
                                    <p:cond delay="0"/>
                                  </p:stCondLst>
                                  <p:iterate type="lt">
                                    <p:tmPct val="10000"/>
                                  </p:iterate>
                                  <p:childTnLst>
                                    <p:set>
                                      <p:cBhvr>
                                        <p:cTn id="37" dur="1" fill="hold">
                                          <p:stCondLst>
                                            <p:cond delay="0"/>
                                          </p:stCondLst>
                                        </p:cTn>
                                        <p:tgtEl>
                                          <p:spTgt spid="30"/>
                                        </p:tgtEl>
                                        <p:attrNameLst>
                                          <p:attrName>style.visibility</p:attrName>
                                        </p:attrNameLst>
                                      </p:cBhvr>
                                      <p:to>
                                        <p:strVal val="visible"/>
                                      </p:to>
                                    </p:set>
                                    <p:anim calcmode="lin" valueType="num">
                                      <p:cBhvr>
                                        <p:cTn id="38" dur="500" fill="hold"/>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39" dur="500" fill="hold"/>
                                        <p:tgtEl>
                                          <p:spTgt spid="30"/>
                                        </p:tgtEl>
                                        <p:attrNameLst>
                                          <p:attrName>ppt_y</p:attrName>
                                        </p:attrNameLst>
                                      </p:cBhvr>
                                      <p:tavLst>
                                        <p:tav tm="0">
                                          <p:val>
                                            <p:strVal val="#ppt_y"/>
                                          </p:val>
                                        </p:tav>
                                        <p:tav tm="100000">
                                          <p:val>
                                            <p:strVal val="#ppt_y"/>
                                          </p:val>
                                        </p:tav>
                                      </p:tavLst>
                                    </p:anim>
                                    <p:anim calcmode="lin" valueType="num">
                                      <p:cBhvr>
                                        <p:cTn id="40" dur="500" fill="hold"/>
                                        <p:tgtEl>
                                          <p:spTgt spid="30"/>
                                        </p:tgtEl>
                                        <p:attrNameLst>
                                          <p:attrName>ppt_h</p:attrName>
                                        </p:attrNameLst>
                                      </p:cBhvr>
                                      <p:tavLst>
                                        <p:tav tm="0">
                                          <p:val>
                                            <p:strVal val="#ppt_h/10"/>
                                          </p:val>
                                        </p:tav>
                                        <p:tav tm="50000">
                                          <p:val>
                                            <p:strVal val="#ppt_h+.01"/>
                                          </p:val>
                                        </p:tav>
                                        <p:tav tm="100000">
                                          <p:val>
                                            <p:strVal val="#ppt_h"/>
                                          </p:val>
                                        </p:tav>
                                      </p:tavLst>
                                    </p:anim>
                                    <p:anim calcmode="lin" valueType="num">
                                      <p:cBhvr>
                                        <p:cTn id="41" dur="500" fill="hold"/>
                                        <p:tgtEl>
                                          <p:spTgt spid="30"/>
                                        </p:tgtEl>
                                        <p:attrNameLst>
                                          <p:attrName>ppt_w</p:attrName>
                                        </p:attrNameLst>
                                      </p:cBhvr>
                                      <p:tavLst>
                                        <p:tav tm="0">
                                          <p:val>
                                            <p:strVal val="#ppt_w/10"/>
                                          </p:val>
                                        </p:tav>
                                        <p:tav tm="50000">
                                          <p:val>
                                            <p:strVal val="#ppt_w+.01"/>
                                          </p:val>
                                        </p:tav>
                                        <p:tav tm="100000">
                                          <p:val>
                                            <p:strVal val="#ppt_w"/>
                                          </p:val>
                                        </p:tav>
                                      </p:tavLst>
                                    </p:anim>
                                    <p:animEffect transition="in" filter="fade">
                                      <p:cBhvr>
                                        <p:cTn id="42" dur="500" tmFilter="0,0; .5, 1; 1, 1"/>
                                        <p:tgtEl>
                                          <p:spTgt spid="30"/>
                                        </p:tgtEl>
                                      </p:cBhvr>
                                    </p:animEffect>
                                  </p:childTnLst>
                                </p:cTn>
                              </p:par>
                            </p:childTnLst>
                          </p:cTn>
                        </p:par>
                        <p:par>
                          <p:cTn id="43" fill="hold">
                            <p:stCondLst>
                              <p:cond delay="9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36"/>
                                        </p:tgtEl>
                                        <p:attrNameLst>
                                          <p:attrName>style.visibility</p:attrName>
                                        </p:attrNameLst>
                                      </p:cBhvr>
                                      <p:to>
                                        <p:strVal val="visible"/>
                                      </p:to>
                                    </p:set>
                                    <p:anim calcmode="lin" valueType="num">
                                      <p:cBhvr>
                                        <p:cTn id="46" dur="500" fill="hold"/>
                                        <p:tgtEl>
                                          <p:spTgt spid="36"/>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36"/>
                                        </p:tgtEl>
                                        <p:attrNameLst>
                                          <p:attrName>ppt_y</p:attrName>
                                        </p:attrNameLst>
                                      </p:cBhvr>
                                      <p:tavLst>
                                        <p:tav tm="0">
                                          <p:val>
                                            <p:strVal val="#ppt_y"/>
                                          </p:val>
                                        </p:tav>
                                        <p:tav tm="100000">
                                          <p:val>
                                            <p:strVal val="#ppt_y"/>
                                          </p:val>
                                        </p:tav>
                                      </p:tavLst>
                                    </p:anim>
                                    <p:anim calcmode="lin" valueType="num">
                                      <p:cBhvr>
                                        <p:cTn id="48" dur="500" fill="hold"/>
                                        <p:tgtEl>
                                          <p:spTgt spid="36"/>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36"/>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36"/>
                                        </p:tgtEl>
                                      </p:cBhvr>
                                    </p:animEffect>
                                  </p:childTnLst>
                                </p:cTn>
                              </p:par>
                            </p:childTnLst>
                          </p:cTn>
                        </p:par>
                        <p:par>
                          <p:cTn id="51" fill="hold">
                            <p:stCondLst>
                              <p:cond delay="12250"/>
                            </p:stCondLst>
                            <p:childTnLst>
                              <p:par>
                                <p:cTn id="52" presetID="41" presetClass="entr" presetSubtype="0" fill="hold" grpId="0" nodeType="afterEffect">
                                  <p:stCondLst>
                                    <p:cond delay="0"/>
                                  </p:stCondLst>
                                  <p:iterate type="lt">
                                    <p:tmPct val="10000"/>
                                  </p:iterate>
                                  <p:childTnLst>
                                    <p:set>
                                      <p:cBhvr>
                                        <p:cTn id="53" dur="1" fill="hold">
                                          <p:stCondLst>
                                            <p:cond delay="0"/>
                                          </p:stCondLst>
                                        </p:cTn>
                                        <p:tgtEl>
                                          <p:spTgt spid="47"/>
                                        </p:tgtEl>
                                        <p:attrNameLst>
                                          <p:attrName>style.visibility</p:attrName>
                                        </p:attrNameLst>
                                      </p:cBhvr>
                                      <p:to>
                                        <p:strVal val="visible"/>
                                      </p:to>
                                    </p:set>
                                    <p:anim calcmode="lin" valueType="num">
                                      <p:cBhvr>
                                        <p:cTn id="54" dur="500" fill="hold"/>
                                        <p:tgtEl>
                                          <p:spTgt spid="47"/>
                                        </p:tgtEl>
                                        <p:attrNameLst>
                                          <p:attrName>ppt_x</p:attrName>
                                        </p:attrNameLst>
                                      </p:cBhvr>
                                      <p:tavLst>
                                        <p:tav tm="0">
                                          <p:val>
                                            <p:strVal val="#ppt_x"/>
                                          </p:val>
                                        </p:tav>
                                        <p:tav tm="50000">
                                          <p:val>
                                            <p:strVal val="#ppt_x+.1"/>
                                          </p:val>
                                        </p:tav>
                                        <p:tav tm="100000">
                                          <p:val>
                                            <p:strVal val="#ppt_x"/>
                                          </p:val>
                                        </p:tav>
                                      </p:tavLst>
                                    </p:anim>
                                    <p:anim calcmode="lin" valueType="num">
                                      <p:cBhvr>
                                        <p:cTn id="55" dur="500" fill="hold"/>
                                        <p:tgtEl>
                                          <p:spTgt spid="47"/>
                                        </p:tgtEl>
                                        <p:attrNameLst>
                                          <p:attrName>ppt_y</p:attrName>
                                        </p:attrNameLst>
                                      </p:cBhvr>
                                      <p:tavLst>
                                        <p:tav tm="0">
                                          <p:val>
                                            <p:strVal val="#ppt_y"/>
                                          </p:val>
                                        </p:tav>
                                        <p:tav tm="100000">
                                          <p:val>
                                            <p:strVal val="#ppt_y"/>
                                          </p:val>
                                        </p:tav>
                                      </p:tavLst>
                                    </p:anim>
                                    <p:anim calcmode="lin" valueType="num">
                                      <p:cBhvr>
                                        <p:cTn id="56" dur="500" fill="hold"/>
                                        <p:tgtEl>
                                          <p:spTgt spid="47"/>
                                        </p:tgtEl>
                                        <p:attrNameLst>
                                          <p:attrName>ppt_h</p:attrName>
                                        </p:attrNameLst>
                                      </p:cBhvr>
                                      <p:tavLst>
                                        <p:tav tm="0">
                                          <p:val>
                                            <p:strVal val="#ppt_h/10"/>
                                          </p:val>
                                        </p:tav>
                                        <p:tav tm="50000">
                                          <p:val>
                                            <p:strVal val="#ppt_h+.01"/>
                                          </p:val>
                                        </p:tav>
                                        <p:tav tm="100000">
                                          <p:val>
                                            <p:strVal val="#ppt_h"/>
                                          </p:val>
                                        </p:tav>
                                      </p:tavLst>
                                    </p:anim>
                                    <p:anim calcmode="lin" valueType="num">
                                      <p:cBhvr>
                                        <p:cTn id="57" dur="500" fill="hold"/>
                                        <p:tgtEl>
                                          <p:spTgt spid="47"/>
                                        </p:tgtEl>
                                        <p:attrNameLst>
                                          <p:attrName>ppt_w</p:attrName>
                                        </p:attrNameLst>
                                      </p:cBhvr>
                                      <p:tavLst>
                                        <p:tav tm="0">
                                          <p:val>
                                            <p:strVal val="#ppt_w/10"/>
                                          </p:val>
                                        </p:tav>
                                        <p:tav tm="50000">
                                          <p:val>
                                            <p:strVal val="#ppt_w+.01"/>
                                          </p:val>
                                        </p:tav>
                                        <p:tav tm="100000">
                                          <p:val>
                                            <p:strVal val="#ppt_w"/>
                                          </p:val>
                                        </p:tav>
                                      </p:tavLst>
                                    </p:anim>
                                    <p:animEffect transition="in" filter="fade">
                                      <p:cBhvr>
                                        <p:cTn id="58" dur="500" tmFilter="0,0; .5, 1; 1, 1"/>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36" grpId="0"/>
      <p:bldP spid="30" grpId="0"/>
      <p:bldP spid="4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08C9A5B-8691-4603-9DFB-7402F1C0ACE2}"/>
              </a:ext>
            </a:extLst>
          </p:cNvPr>
          <p:cNvSpPr/>
          <p:nvPr/>
        </p:nvSpPr>
        <p:spPr>
          <a:xfrm>
            <a:off x="0" y="0"/>
            <a:ext cx="12192000" cy="6858000"/>
          </a:xfrm>
          <a:prstGeom prst="rect">
            <a:avLst/>
          </a:prstGeom>
          <a:solidFill>
            <a:srgbClr val="F8B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195EFADF-3901-4A03-9A53-739F6A137059}"/>
              </a:ext>
            </a:extLst>
          </p:cNvPr>
          <p:cNvSpPr/>
          <p:nvPr/>
        </p:nvSpPr>
        <p:spPr>
          <a:xfrm>
            <a:off x="0" y="1393371"/>
            <a:ext cx="12192000" cy="4071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31号-酷乐潮玩体" panose="00000500000000000000" pitchFamily="2" charset="-122"/>
              <a:ea typeface="字魂131号-酷乐潮玩体" panose="00000500000000000000" pitchFamily="2" charset="-122"/>
              <a:cs typeface="+mn-cs"/>
            </a:endParaRPr>
          </a:p>
        </p:txBody>
      </p:sp>
      <p:sp>
        <p:nvSpPr>
          <p:cNvPr id="27" name="矩形: 圆角 26">
            <a:extLst>
              <a:ext uri="{FF2B5EF4-FFF2-40B4-BE49-F238E27FC236}">
                <a16:creationId xmlns:a16="http://schemas.microsoft.com/office/drawing/2014/main" id="{1F1F28C9-1A9E-4DE3-AC46-13B5AF182016}"/>
              </a:ext>
            </a:extLst>
          </p:cNvPr>
          <p:cNvSpPr/>
          <p:nvPr/>
        </p:nvSpPr>
        <p:spPr>
          <a:xfrm>
            <a:off x="3023458" y="2357872"/>
            <a:ext cx="6145083" cy="1905494"/>
          </a:xfrm>
          <a:prstGeom prst="roundRect">
            <a:avLst>
              <a:gd name="adj" fmla="val 50000"/>
            </a:avLst>
          </a:prstGeom>
          <a:solidFill>
            <a:srgbClr val="F8B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28" name="图片 27">
            <a:extLst>
              <a:ext uri="{FF2B5EF4-FFF2-40B4-BE49-F238E27FC236}">
                <a16:creationId xmlns:a16="http://schemas.microsoft.com/office/drawing/2014/main" id="{B187C7BB-9724-4E78-B01D-2E1CCEC154E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0800000" flipH="1">
            <a:off x="0" y="9685"/>
            <a:ext cx="2994528" cy="2129609"/>
          </a:xfrm>
          <a:prstGeom prst="rect">
            <a:avLst/>
          </a:prstGeom>
        </p:spPr>
      </p:pic>
      <p:pic>
        <p:nvPicPr>
          <p:cNvPr id="29" name="图片 28">
            <a:extLst>
              <a:ext uri="{FF2B5EF4-FFF2-40B4-BE49-F238E27FC236}">
                <a16:creationId xmlns:a16="http://schemas.microsoft.com/office/drawing/2014/main" id="{09878C52-5742-4FD7-86E6-B22A73DB23C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1486144" y="4710667"/>
            <a:ext cx="5026801" cy="2155371"/>
          </a:xfrm>
          <a:prstGeom prst="rect">
            <a:avLst/>
          </a:prstGeom>
        </p:spPr>
      </p:pic>
      <p:pic>
        <p:nvPicPr>
          <p:cNvPr id="22" name="图片 21">
            <a:extLst>
              <a:ext uri="{FF2B5EF4-FFF2-40B4-BE49-F238E27FC236}">
                <a16:creationId xmlns:a16="http://schemas.microsoft.com/office/drawing/2014/main" id="{5DC6C350-BAFE-407A-B45B-D4BB0432E77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flipH="1">
            <a:off x="5619428" y="3712029"/>
            <a:ext cx="6572572" cy="3145971"/>
          </a:xfrm>
          <a:prstGeom prst="rect">
            <a:avLst/>
          </a:prstGeom>
        </p:spPr>
      </p:pic>
      <p:grpSp>
        <p:nvGrpSpPr>
          <p:cNvPr id="9" name="Group 8">
            <a:extLst>
              <a:ext uri="{FF2B5EF4-FFF2-40B4-BE49-F238E27FC236}">
                <a16:creationId xmlns:a16="http://schemas.microsoft.com/office/drawing/2014/main" id="{35FE78D5-20E8-E986-6FD0-ABD31F650695}"/>
              </a:ext>
            </a:extLst>
          </p:cNvPr>
          <p:cNvGrpSpPr/>
          <p:nvPr/>
        </p:nvGrpSpPr>
        <p:grpSpPr>
          <a:xfrm>
            <a:off x="2761858" y="2609677"/>
            <a:ext cx="6288834" cy="1334064"/>
            <a:chOff x="4740586" y="2970053"/>
            <a:chExt cx="7306997" cy="1334064"/>
          </a:xfrm>
        </p:grpSpPr>
        <p:sp>
          <p:nvSpPr>
            <p:cNvPr id="10" name="文本框 13">
              <a:extLst>
                <a:ext uri="{FF2B5EF4-FFF2-40B4-BE49-F238E27FC236}">
                  <a16:creationId xmlns:a16="http://schemas.microsoft.com/office/drawing/2014/main" id="{BD4232AF-DEFF-3E20-C1CE-4CFA41E07623}"/>
                </a:ext>
              </a:extLst>
            </p:cNvPr>
            <p:cNvSpPr txBox="1"/>
            <p:nvPr/>
          </p:nvSpPr>
          <p:spPr>
            <a:xfrm>
              <a:off x="4740587" y="2970053"/>
              <a:ext cx="7306996" cy="1323439"/>
            </a:xfrm>
            <a:prstGeom prst="rect">
              <a:avLst/>
            </a:prstGeom>
            <a:noFill/>
          </p:spPr>
          <p:txBody>
            <a:bodyPr wrap="square" rtlCol="0">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vi-VN" altLang="zh-CN" sz="8000" b="0" i="0" u="none" strike="noStrike" kern="1200" cap="none" spc="0" normalizeH="0" baseline="0" noProof="0" dirty="0">
                  <a:ln w="190500">
                    <a:solidFill>
                      <a:prstClr val="white"/>
                    </a:solidFill>
                  </a:ln>
                  <a:solidFill>
                    <a:srgbClr val="FFFFFF"/>
                  </a:solidFill>
                  <a:effectLst>
                    <a:outerShdw blurRad="50800" dist="38100" dir="8100000" algn="tr" rotWithShape="0">
                      <a:prstClr val="black">
                        <a:alpha val="40000"/>
                      </a:prstClr>
                    </a:outerShdw>
                  </a:effectLst>
                  <a:uLnTx/>
                  <a:uFillTx/>
                  <a:latin typeface="UTM Showcard" panose="02040603050506020204" pitchFamily="18" charset="0"/>
                  <a:ea typeface="字魂131号-酷乐潮玩体" panose="00000500000000000000" pitchFamily="2" charset="-122"/>
                  <a:cs typeface="+mn-ea"/>
                  <a:sym typeface="思源黑体" panose="020B0500000000000000" pitchFamily="34" charset="-122"/>
                </a:rPr>
                <a:t>KHỞI ĐỘNG</a:t>
              </a:r>
              <a:endParaRPr kumimoji="0" lang="en-US" altLang="zh-CN" sz="8000" b="0" i="0" u="none" strike="noStrike" kern="1200" cap="none" spc="0" normalizeH="0" baseline="0" noProof="0" dirty="0">
                <a:ln w="190500">
                  <a:solidFill>
                    <a:prstClr val="white"/>
                  </a:solidFill>
                </a:ln>
                <a:solidFill>
                  <a:srgbClr val="FFFFFF"/>
                </a:solidFill>
                <a:effectLst>
                  <a:outerShdw blurRad="50800" dist="38100" dir="8100000" algn="tr" rotWithShape="0">
                    <a:prstClr val="black">
                      <a:alpha val="40000"/>
                    </a:prstClr>
                  </a:outerShdw>
                </a:effectLst>
                <a:uLnTx/>
                <a:uFillTx/>
                <a:latin typeface="UTM Showcard" panose="02040603050506020204" pitchFamily="18" charset="0"/>
                <a:ea typeface="字魂131号-酷乐潮玩体" panose="00000500000000000000" pitchFamily="2" charset="-122"/>
                <a:cs typeface="+mn-ea"/>
                <a:sym typeface="思源黑体" panose="020B0500000000000000" pitchFamily="34" charset="-122"/>
              </a:endParaRPr>
            </a:p>
          </p:txBody>
        </p:sp>
        <p:sp>
          <p:nvSpPr>
            <p:cNvPr id="11" name="文本框 13">
              <a:extLst>
                <a:ext uri="{FF2B5EF4-FFF2-40B4-BE49-F238E27FC236}">
                  <a16:creationId xmlns:a16="http://schemas.microsoft.com/office/drawing/2014/main" id="{3AE4865F-2613-68CC-9847-E8CC9518A89B}"/>
                </a:ext>
              </a:extLst>
            </p:cNvPr>
            <p:cNvSpPr txBox="1"/>
            <p:nvPr/>
          </p:nvSpPr>
          <p:spPr>
            <a:xfrm>
              <a:off x="4740586" y="2980678"/>
              <a:ext cx="7306996" cy="1323439"/>
            </a:xfrm>
            <a:prstGeom prst="rect">
              <a:avLst/>
            </a:prstGeom>
            <a:noFill/>
          </p:spPr>
          <p:txBody>
            <a:bodyPr wrap="square" rtlCol="0">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vi-VN" altLang="zh-CN" sz="8000" b="0" i="0" u="none" strike="noStrike" kern="1200" cap="none" spc="0" normalizeH="0" baseline="0" noProof="0" dirty="0">
                  <a:ln w="19050">
                    <a:solidFill>
                      <a:prstClr val="white"/>
                    </a:solidFill>
                  </a:ln>
                  <a:solidFill>
                    <a:prstClr val="black">
                      <a:lumMod val="75000"/>
                      <a:lumOff val="25000"/>
                    </a:prstClr>
                  </a:solidFill>
                  <a:effectLst/>
                  <a:uLnTx/>
                  <a:uFillTx/>
                  <a:latin typeface="UTM Showcard" panose="02040603050506020204" pitchFamily="18" charset="0"/>
                  <a:ea typeface="字魂131号-酷乐潮玩体" panose="00000500000000000000" pitchFamily="2" charset="-122"/>
                  <a:cs typeface="+mn-ea"/>
                  <a:sym typeface="思源黑体" panose="020B0500000000000000" pitchFamily="34" charset="-122"/>
                </a:rPr>
                <a:t>KHỞI ĐỘNG</a:t>
              </a:r>
              <a:endParaRPr kumimoji="0" lang="en-US" altLang="zh-CN" sz="8000" b="0" i="0" u="none" strike="noStrike" kern="1200" cap="none" spc="0" normalizeH="0" baseline="0" noProof="0" dirty="0">
                <a:ln w="19050">
                  <a:solidFill>
                    <a:prstClr val="white"/>
                  </a:solidFill>
                </a:ln>
                <a:solidFill>
                  <a:prstClr val="black">
                    <a:lumMod val="75000"/>
                    <a:lumOff val="25000"/>
                  </a:prstClr>
                </a:solidFill>
                <a:effectLst/>
                <a:uLnTx/>
                <a:uFillTx/>
                <a:latin typeface="UTM Showcard" panose="02040603050506020204" pitchFamily="18" charset="0"/>
                <a:ea typeface="字魂131号-酷乐潮玩体" panose="00000500000000000000" pitchFamily="2" charset="-122"/>
                <a:cs typeface="+mn-ea"/>
                <a:sym typeface="思源黑体" panose="020B0500000000000000" pitchFamily="34" charset="-122"/>
              </a:endParaRPr>
            </a:p>
          </p:txBody>
        </p:sp>
      </p:grpSp>
      <p:pic>
        <p:nvPicPr>
          <p:cNvPr id="12" name="图片 22">
            <a:extLst>
              <a:ext uri="{FF2B5EF4-FFF2-40B4-BE49-F238E27FC236}">
                <a16:creationId xmlns:a16="http://schemas.microsoft.com/office/drawing/2014/main" id="{AE5FFA2B-5FEB-E338-CDB7-EC16292D00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flipH="1">
            <a:off x="0" y="2954155"/>
            <a:ext cx="3932779" cy="3917565"/>
          </a:xfrm>
          <a:prstGeom prst="rect">
            <a:avLst/>
          </a:prstGeom>
        </p:spPr>
      </p:pic>
    </p:spTree>
    <p:extLst>
      <p:ext uri="{BB962C8B-B14F-4D97-AF65-F5344CB8AC3E}">
        <p14:creationId xmlns:p14="http://schemas.microsoft.com/office/powerpoint/2010/main" val="177043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99D855-8F72-DEFB-CEF4-634E435B5878}"/>
              </a:ext>
            </a:extLst>
          </p:cNvPr>
          <p:cNvPicPr>
            <a:picLocks noChangeAspect="1"/>
          </p:cNvPicPr>
          <p:nvPr/>
        </p:nvPicPr>
        <p:blipFill rotWithShape="1">
          <a:blip r:embed="rId2">
            <a:extLst>
              <a:ext uri="{28A0092B-C50C-407E-A947-70E740481C1C}">
                <a14:useLocalDpi xmlns:a14="http://schemas.microsoft.com/office/drawing/2010/main" val="0"/>
              </a:ext>
            </a:extLst>
          </a:blip>
          <a:srcRect l="-10031" t="1464" r="60858" b="1905"/>
          <a:stretch/>
        </p:blipFill>
        <p:spPr>
          <a:xfrm>
            <a:off x="0" y="2074885"/>
            <a:ext cx="2822713" cy="4083189"/>
          </a:xfrm>
          <a:prstGeom prst="rect">
            <a:avLst/>
          </a:prstGeom>
        </p:spPr>
      </p:pic>
      <p:grpSp>
        <p:nvGrpSpPr>
          <p:cNvPr id="8" name="Group 7">
            <a:extLst>
              <a:ext uri="{FF2B5EF4-FFF2-40B4-BE49-F238E27FC236}">
                <a16:creationId xmlns:a16="http://schemas.microsoft.com/office/drawing/2014/main" id="{8F6E1D69-683A-56CE-03B7-C95A26245672}"/>
              </a:ext>
            </a:extLst>
          </p:cNvPr>
          <p:cNvGrpSpPr/>
          <p:nvPr/>
        </p:nvGrpSpPr>
        <p:grpSpPr>
          <a:xfrm>
            <a:off x="3222171" y="1518766"/>
            <a:ext cx="5747658" cy="1949380"/>
            <a:chOff x="3326004" y="1497206"/>
            <a:chExt cx="5747658" cy="1949380"/>
          </a:xfrm>
        </p:grpSpPr>
        <p:sp>
          <p:nvSpPr>
            <p:cNvPr id="6" name="Speech Bubble: Rectangle with Corners Rounded 5">
              <a:extLst>
                <a:ext uri="{FF2B5EF4-FFF2-40B4-BE49-F238E27FC236}">
                  <a16:creationId xmlns:a16="http://schemas.microsoft.com/office/drawing/2014/main" id="{3B71C16F-5BB2-4ACD-2027-FD84B333D70C}"/>
                </a:ext>
              </a:extLst>
            </p:cNvPr>
            <p:cNvSpPr/>
            <p:nvPr/>
          </p:nvSpPr>
          <p:spPr>
            <a:xfrm>
              <a:off x="3326004" y="1497206"/>
              <a:ext cx="5747658" cy="1949380"/>
            </a:xfrm>
            <a:prstGeom prst="wedgeRoundRectCallout">
              <a:avLst>
                <a:gd name="adj1" fmla="val -61932"/>
                <a:gd name="adj2" fmla="val 35912"/>
                <a:gd name="adj3" fmla="val 16667"/>
              </a:avLst>
            </a:prstGeom>
            <a:solidFill>
              <a:srgbClr val="FBDDD5"/>
            </a:solidFill>
            <a:ln>
              <a:solidFill>
                <a:srgbClr val="EC65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E43CE84-CDD3-BAF4-0216-3BD2D64570C7}"/>
                </a:ext>
              </a:extLst>
            </p:cNvPr>
            <p:cNvSpPr txBox="1"/>
            <p:nvPr/>
          </p:nvSpPr>
          <p:spPr>
            <a:xfrm>
              <a:off x="3607604" y="1609135"/>
              <a:ext cx="5345478" cy="1754326"/>
            </a:xfrm>
            <a:prstGeom prst="rect">
              <a:avLst/>
            </a:prstGeom>
            <a:noFill/>
          </p:spPr>
          <p:txBody>
            <a:bodyPr wrap="square">
              <a:spAutoFit/>
            </a:bodyPr>
            <a:lstStyle/>
            <a:p>
              <a:pPr algn="just"/>
              <a:r>
                <a:rPr lang="vi-VN" sz="3600" b="1" dirty="0">
                  <a:effectLst/>
                  <a:latin typeface="Arial" panose="020B0604020202020204" pitchFamily="34" charset="0"/>
                  <a:ea typeface="Times New Roman" panose="02020603050405020304" pitchFamily="18" charset="0"/>
                  <a:cs typeface="Arial" panose="020B0604020202020204" pitchFamily="34" charset="0"/>
                </a:rPr>
                <a:t>Muốn tìm </a:t>
              </a:r>
              <a:r>
                <a:rPr lang="vi-VN" sz="3600" b="1" dirty="0">
                  <a:solidFill>
                    <a:srgbClr val="752912"/>
                  </a:solidFill>
                  <a:effectLst/>
                  <a:latin typeface="Arial" panose="020B0604020202020204" pitchFamily="34" charset="0"/>
                  <a:ea typeface="Times New Roman" panose="02020603050405020304" pitchFamily="18" charset="0"/>
                  <a:cs typeface="Arial" panose="020B0604020202020204" pitchFamily="34" charset="0"/>
                </a:rPr>
                <a:t>số trung bình cộng của nhiều số</a:t>
              </a:r>
              <a:r>
                <a:rPr lang="vi-VN" sz="3600" b="1" dirty="0">
                  <a:effectLst/>
                  <a:latin typeface="Arial" panose="020B0604020202020204" pitchFamily="34" charset="0"/>
                  <a:ea typeface="Times New Roman" panose="02020603050405020304" pitchFamily="18" charset="0"/>
                  <a:cs typeface="Arial" panose="020B0604020202020204" pitchFamily="34" charset="0"/>
                </a:rPr>
                <a:t> </a:t>
              </a:r>
            </a:p>
            <a:p>
              <a:pPr algn="just"/>
              <a:r>
                <a:rPr lang="vi-VN" sz="3600" b="1" dirty="0">
                  <a:effectLst/>
                  <a:latin typeface="Arial" panose="020B0604020202020204" pitchFamily="34" charset="0"/>
                  <a:ea typeface="Times New Roman" panose="02020603050405020304" pitchFamily="18" charset="0"/>
                  <a:cs typeface="Arial" panose="020B0604020202020204" pitchFamily="34" charset="0"/>
                </a:rPr>
                <a:t>ta làm như thế nào?</a:t>
              </a:r>
              <a:endParaRPr lang="en-US" sz="4400" b="1" dirty="0">
                <a:latin typeface="Arial" panose="020B0604020202020204" pitchFamily="34" charset="0"/>
                <a:cs typeface="Arial" panose="020B0604020202020204" pitchFamily="34" charset="0"/>
              </a:endParaRPr>
            </a:p>
          </p:txBody>
        </p:sp>
      </p:grpSp>
      <p:sp>
        <p:nvSpPr>
          <p:cNvPr id="11" name="Rectangle 6">
            <a:extLst>
              <a:ext uri="{FF2B5EF4-FFF2-40B4-BE49-F238E27FC236}">
                <a16:creationId xmlns:a16="http://schemas.microsoft.com/office/drawing/2014/main" id="{7ED5DF96-2245-94C7-188B-98F68E5E74C1}"/>
              </a:ext>
            </a:extLst>
          </p:cNvPr>
          <p:cNvSpPr>
            <a:spLocks noChangeArrowheads="1"/>
          </p:cNvSpPr>
          <p:nvPr/>
        </p:nvSpPr>
        <p:spPr bwMode="auto">
          <a:xfrm>
            <a:off x="3084368" y="3975802"/>
            <a:ext cx="8019061" cy="1754326"/>
          </a:xfrm>
          <a:prstGeom prst="rect">
            <a:avLst/>
          </a:prstGeom>
          <a:noFill/>
          <a:ln w="9525">
            <a:noFill/>
            <a:miter lim="800000"/>
            <a:headEnd/>
            <a:tailEnd/>
          </a:ln>
        </p:spPr>
        <p:txBody>
          <a:bodyPr wrap="square" anchor="ctr">
            <a:spAutoFit/>
          </a:bodyPr>
          <a:lstStyle/>
          <a:p>
            <a:pPr algn="just" defTabSz="457200"/>
            <a:r>
              <a:rPr lang="vi-VN" altLang="ko-KR" sz="3600" b="1" dirty="0">
                <a:solidFill>
                  <a:srgbClr val="002060"/>
                </a:solidFill>
                <a:latin typeface="Arial" panose="020B0604020202020204" pitchFamily="34" charset="0"/>
                <a:ea typeface="Gulim" pitchFamily="34" charset="-127"/>
                <a:cs typeface="Arial" panose="020B0604020202020204" pitchFamily="34" charset="0"/>
              </a:rPr>
              <a:t>Muốn tìm số </a:t>
            </a:r>
            <a:r>
              <a:rPr lang="vi-VN" altLang="ko-KR" sz="3600" b="1" dirty="0">
                <a:solidFill>
                  <a:srgbClr val="752912"/>
                </a:solidFill>
                <a:latin typeface="Arial" panose="020B0604020202020204" pitchFamily="34" charset="0"/>
                <a:ea typeface="Gulim" pitchFamily="34" charset="-127"/>
                <a:cs typeface="Arial" panose="020B0604020202020204" pitchFamily="34" charset="0"/>
              </a:rPr>
              <a:t>trung bình cộng của nhiều số</a:t>
            </a:r>
            <a:r>
              <a:rPr lang="vi-VN" altLang="ko-KR" sz="3600" b="1" dirty="0">
                <a:solidFill>
                  <a:srgbClr val="002060"/>
                </a:solidFill>
                <a:latin typeface="Arial" panose="020B0604020202020204" pitchFamily="34" charset="0"/>
                <a:ea typeface="Gulim" pitchFamily="34" charset="-127"/>
                <a:cs typeface="Arial" panose="020B0604020202020204" pitchFamily="34" charset="0"/>
              </a:rPr>
              <a:t>, ta tính tổng của các số đó, rồi chia tổng đó cho số các số hạng</a:t>
            </a:r>
            <a:endParaRPr lang="en-US" altLang="ko-KR" sz="3600" b="1" dirty="0">
              <a:solidFill>
                <a:srgbClr val="002060"/>
              </a:solidFill>
              <a:latin typeface="Arial" panose="020B0604020202020204" pitchFamily="34" charset="0"/>
              <a:ea typeface="Gulim" pitchFamily="34" charset="-127"/>
              <a:cs typeface="Arial" panose="020B0604020202020204" pitchFamily="34" charset="0"/>
            </a:endParaRPr>
          </a:p>
        </p:txBody>
      </p:sp>
    </p:spTree>
    <p:extLst>
      <p:ext uri="{BB962C8B-B14F-4D97-AF65-F5344CB8AC3E}">
        <p14:creationId xmlns:p14="http://schemas.microsoft.com/office/powerpoint/2010/main" val="316828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08C9A5B-8691-4603-9DFB-7402F1C0ACE2}"/>
              </a:ext>
            </a:extLst>
          </p:cNvPr>
          <p:cNvSpPr/>
          <p:nvPr/>
        </p:nvSpPr>
        <p:spPr>
          <a:xfrm>
            <a:off x="0" y="0"/>
            <a:ext cx="12192000" cy="6858000"/>
          </a:xfrm>
          <a:prstGeom prst="rect">
            <a:avLst/>
          </a:prstGeom>
          <a:solidFill>
            <a:srgbClr val="F8B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195EFADF-3901-4A03-9A53-739F6A137059}"/>
              </a:ext>
            </a:extLst>
          </p:cNvPr>
          <p:cNvSpPr/>
          <p:nvPr/>
        </p:nvSpPr>
        <p:spPr>
          <a:xfrm>
            <a:off x="-1" y="1393371"/>
            <a:ext cx="12192000" cy="4071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31号-酷乐潮玩体" panose="00000500000000000000" pitchFamily="2" charset="-122"/>
              <a:ea typeface="字魂131号-酷乐潮玩体" panose="00000500000000000000" pitchFamily="2" charset="-122"/>
              <a:cs typeface="+mn-cs"/>
            </a:endParaRPr>
          </a:p>
        </p:txBody>
      </p:sp>
      <p:sp>
        <p:nvSpPr>
          <p:cNvPr id="27" name="矩形: 圆角 26">
            <a:extLst>
              <a:ext uri="{FF2B5EF4-FFF2-40B4-BE49-F238E27FC236}">
                <a16:creationId xmlns:a16="http://schemas.microsoft.com/office/drawing/2014/main" id="{1F1F28C9-1A9E-4DE3-AC46-13B5AF182016}"/>
              </a:ext>
            </a:extLst>
          </p:cNvPr>
          <p:cNvSpPr/>
          <p:nvPr/>
        </p:nvSpPr>
        <p:spPr>
          <a:xfrm>
            <a:off x="3023458" y="2357872"/>
            <a:ext cx="6145083" cy="1905494"/>
          </a:xfrm>
          <a:prstGeom prst="roundRect">
            <a:avLst>
              <a:gd name="adj" fmla="val 50000"/>
            </a:avLst>
          </a:prstGeom>
          <a:solidFill>
            <a:srgbClr val="F8B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28" name="图片 27">
            <a:extLst>
              <a:ext uri="{FF2B5EF4-FFF2-40B4-BE49-F238E27FC236}">
                <a16:creationId xmlns:a16="http://schemas.microsoft.com/office/drawing/2014/main" id="{B187C7BB-9724-4E78-B01D-2E1CCEC154E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0800000" flipH="1">
            <a:off x="0" y="9685"/>
            <a:ext cx="2994528" cy="2129609"/>
          </a:xfrm>
          <a:prstGeom prst="rect">
            <a:avLst/>
          </a:prstGeom>
        </p:spPr>
      </p:pic>
      <p:pic>
        <p:nvPicPr>
          <p:cNvPr id="29" name="图片 28">
            <a:extLst>
              <a:ext uri="{FF2B5EF4-FFF2-40B4-BE49-F238E27FC236}">
                <a16:creationId xmlns:a16="http://schemas.microsoft.com/office/drawing/2014/main" id="{09878C52-5742-4FD7-86E6-B22A73DB23C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1486144" y="4710667"/>
            <a:ext cx="5026801" cy="2155371"/>
          </a:xfrm>
          <a:prstGeom prst="rect">
            <a:avLst/>
          </a:prstGeom>
        </p:spPr>
      </p:pic>
      <p:pic>
        <p:nvPicPr>
          <p:cNvPr id="22" name="图片 21">
            <a:extLst>
              <a:ext uri="{FF2B5EF4-FFF2-40B4-BE49-F238E27FC236}">
                <a16:creationId xmlns:a16="http://schemas.microsoft.com/office/drawing/2014/main" id="{5DC6C350-BAFE-407A-B45B-D4BB0432E77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flipH="1">
            <a:off x="5619428" y="3712029"/>
            <a:ext cx="6572572" cy="3145971"/>
          </a:xfrm>
          <a:prstGeom prst="rect">
            <a:avLst/>
          </a:prstGeom>
        </p:spPr>
      </p:pic>
      <p:grpSp>
        <p:nvGrpSpPr>
          <p:cNvPr id="9" name="Group 8">
            <a:extLst>
              <a:ext uri="{FF2B5EF4-FFF2-40B4-BE49-F238E27FC236}">
                <a16:creationId xmlns:a16="http://schemas.microsoft.com/office/drawing/2014/main" id="{35FE78D5-20E8-E986-6FD0-ABD31F650695}"/>
              </a:ext>
            </a:extLst>
          </p:cNvPr>
          <p:cNvGrpSpPr/>
          <p:nvPr/>
        </p:nvGrpSpPr>
        <p:grpSpPr>
          <a:xfrm>
            <a:off x="2799182" y="2690710"/>
            <a:ext cx="6288833" cy="1330116"/>
            <a:chOff x="4740587" y="2970053"/>
            <a:chExt cx="7306996" cy="1330116"/>
          </a:xfrm>
        </p:grpSpPr>
        <p:sp>
          <p:nvSpPr>
            <p:cNvPr id="10" name="文本框 13">
              <a:extLst>
                <a:ext uri="{FF2B5EF4-FFF2-40B4-BE49-F238E27FC236}">
                  <a16:creationId xmlns:a16="http://schemas.microsoft.com/office/drawing/2014/main" id="{BD4232AF-DEFF-3E20-C1CE-4CFA41E07623}"/>
                </a:ext>
              </a:extLst>
            </p:cNvPr>
            <p:cNvSpPr txBox="1"/>
            <p:nvPr/>
          </p:nvSpPr>
          <p:spPr>
            <a:xfrm>
              <a:off x="4740587" y="2970053"/>
              <a:ext cx="7306996" cy="1323439"/>
            </a:xfrm>
            <a:prstGeom prst="rect">
              <a:avLst/>
            </a:prstGeom>
            <a:noFill/>
          </p:spPr>
          <p:txBody>
            <a:bodyPr wrap="square" rtlCol="0">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w="190500">
                    <a:solidFill>
                      <a:prstClr val="white"/>
                    </a:solidFill>
                  </a:ln>
                  <a:solidFill>
                    <a:srgbClr val="FFFFFF"/>
                  </a:solidFill>
                  <a:effectLst>
                    <a:outerShdw blurRad="50800" dist="38100" dir="8100000" algn="tr" rotWithShape="0">
                      <a:prstClr val="black">
                        <a:alpha val="40000"/>
                      </a:prstClr>
                    </a:outerShdw>
                  </a:effectLst>
                  <a:uLnTx/>
                  <a:uFillTx/>
                  <a:latin typeface="UTM Showcard" panose="02040603050506020204" pitchFamily="18" charset="0"/>
                  <a:ea typeface="字魂131号-酷乐潮玩体" panose="00000500000000000000" pitchFamily="2" charset="-122"/>
                  <a:cs typeface="+mn-ea"/>
                  <a:sym typeface="思源黑体" panose="020B0500000000000000" pitchFamily="34" charset="-122"/>
                </a:rPr>
                <a:t>LUYỆN TẬP</a:t>
              </a:r>
            </a:p>
          </p:txBody>
        </p:sp>
        <p:sp>
          <p:nvSpPr>
            <p:cNvPr id="11" name="文本框 13">
              <a:extLst>
                <a:ext uri="{FF2B5EF4-FFF2-40B4-BE49-F238E27FC236}">
                  <a16:creationId xmlns:a16="http://schemas.microsoft.com/office/drawing/2014/main" id="{3AE4865F-2613-68CC-9847-E8CC9518A89B}"/>
                </a:ext>
              </a:extLst>
            </p:cNvPr>
            <p:cNvSpPr txBox="1"/>
            <p:nvPr/>
          </p:nvSpPr>
          <p:spPr>
            <a:xfrm>
              <a:off x="4740587" y="2976730"/>
              <a:ext cx="7306996" cy="1323439"/>
            </a:xfrm>
            <a:prstGeom prst="rect">
              <a:avLst/>
            </a:prstGeom>
            <a:noFill/>
          </p:spPr>
          <p:txBody>
            <a:bodyPr wrap="square" rtlCol="0">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w="19050">
                    <a:solidFill>
                      <a:prstClr val="white"/>
                    </a:solidFill>
                  </a:ln>
                  <a:solidFill>
                    <a:prstClr val="black">
                      <a:lumMod val="75000"/>
                      <a:lumOff val="25000"/>
                    </a:prstClr>
                  </a:solidFill>
                  <a:effectLst/>
                  <a:uLnTx/>
                  <a:uFillTx/>
                  <a:latin typeface="UTM Showcard" panose="02040603050506020204" pitchFamily="18" charset="0"/>
                  <a:ea typeface="字魂131号-酷乐潮玩体" panose="00000500000000000000" pitchFamily="2" charset="-122"/>
                  <a:cs typeface="+mn-ea"/>
                  <a:sym typeface="思源黑体" panose="020B0500000000000000" pitchFamily="34" charset="-122"/>
                </a:rPr>
                <a:t>LUYỆN TẬP</a:t>
              </a:r>
            </a:p>
          </p:txBody>
        </p:sp>
      </p:grpSp>
      <p:pic>
        <p:nvPicPr>
          <p:cNvPr id="12" name="图片 22">
            <a:extLst>
              <a:ext uri="{FF2B5EF4-FFF2-40B4-BE49-F238E27FC236}">
                <a16:creationId xmlns:a16="http://schemas.microsoft.com/office/drawing/2014/main" id="{AE5FFA2B-5FEB-E338-CDB7-EC16292D00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flipH="1">
            <a:off x="-1" y="2948473"/>
            <a:ext cx="3932779" cy="3917565"/>
          </a:xfrm>
          <a:prstGeom prst="rect">
            <a:avLst/>
          </a:prstGeom>
        </p:spPr>
      </p:pic>
    </p:spTree>
    <p:extLst>
      <p:ext uri="{BB962C8B-B14F-4D97-AF65-F5344CB8AC3E}">
        <p14:creationId xmlns:p14="http://schemas.microsoft.com/office/powerpoint/2010/main" val="813174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6F2745AD-FE3F-4E7B-BDF4-FCFBD7C103D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245129" y="2887078"/>
            <a:ext cx="4387074" cy="4387074"/>
          </a:xfrm>
          <a:prstGeom prst="rect">
            <a:avLst/>
          </a:prstGeom>
        </p:spPr>
      </p:pic>
      <p:grpSp>
        <p:nvGrpSpPr>
          <p:cNvPr id="2" name="Group 1">
            <a:extLst>
              <a:ext uri="{FF2B5EF4-FFF2-40B4-BE49-F238E27FC236}">
                <a16:creationId xmlns:a16="http://schemas.microsoft.com/office/drawing/2014/main" id="{64661183-C1E2-09BF-F9B1-130314143BAC}"/>
              </a:ext>
            </a:extLst>
          </p:cNvPr>
          <p:cNvGrpSpPr/>
          <p:nvPr/>
        </p:nvGrpSpPr>
        <p:grpSpPr>
          <a:xfrm>
            <a:off x="1276929" y="1419580"/>
            <a:ext cx="8609925" cy="707886"/>
            <a:chOff x="1239606" y="267240"/>
            <a:chExt cx="8609925" cy="707886"/>
          </a:xfrm>
        </p:grpSpPr>
        <p:sp>
          <p:nvSpPr>
            <p:cNvPr id="8" name="矩形: 圆角 26">
              <a:extLst>
                <a:ext uri="{FF2B5EF4-FFF2-40B4-BE49-F238E27FC236}">
                  <a16:creationId xmlns:a16="http://schemas.microsoft.com/office/drawing/2014/main" id="{BC880EC6-0026-6581-18E8-C3455FE9CAA8}"/>
                </a:ext>
              </a:extLst>
            </p:cNvPr>
            <p:cNvSpPr/>
            <p:nvPr/>
          </p:nvSpPr>
          <p:spPr>
            <a:xfrm>
              <a:off x="1239606" y="267240"/>
              <a:ext cx="8609925" cy="707886"/>
            </a:xfrm>
            <a:prstGeom prst="roundRect">
              <a:avLst>
                <a:gd name="adj" fmla="val 50000"/>
              </a:avLst>
            </a:prstGeom>
            <a:solidFill>
              <a:srgbClr val="F1B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Rectangle 6">
              <a:extLst>
                <a:ext uri="{FF2B5EF4-FFF2-40B4-BE49-F238E27FC236}">
                  <a16:creationId xmlns:a16="http://schemas.microsoft.com/office/drawing/2014/main" id="{C50C6C87-13C1-DEAE-000A-B5EE7A271667}"/>
                </a:ext>
              </a:extLst>
            </p:cNvPr>
            <p:cNvSpPr>
              <a:spLocks noChangeArrowheads="1"/>
            </p:cNvSpPr>
            <p:nvPr/>
          </p:nvSpPr>
          <p:spPr bwMode="auto">
            <a:xfrm>
              <a:off x="1489550" y="346012"/>
              <a:ext cx="8359981" cy="584775"/>
            </a:xfrm>
            <a:prstGeom prst="rect">
              <a:avLst/>
            </a:prstGeom>
            <a:noFill/>
            <a:ln w="9525">
              <a:noFill/>
              <a:miter lim="800000"/>
              <a:headEnd/>
              <a:tailEnd/>
            </a:ln>
          </p:spPr>
          <p:txBody>
            <a:bodyPr wrap="none" anchor="ctr">
              <a:spAutoFit/>
            </a:bodyPr>
            <a:lstStyle/>
            <a:p>
              <a:pPr marL="457200" indent="-457200" defTabSz="457200">
                <a:buFontTx/>
                <a:buAutoNum type="arabicPeriod"/>
              </a:pPr>
              <a:r>
                <a:rPr lang="en-US" altLang="ko-KR" sz="3200" b="1" dirty="0" err="1">
                  <a:solidFill>
                    <a:srgbClr val="002060"/>
                  </a:solidFill>
                  <a:latin typeface="Arial" panose="020B0604020202020204" pitchFamily="34" charset="0"/>
                  <a:ea typeface="Gulim" pitchFamily="34" charset="-127"/>
                  <a:cs typeface="Arial" panose="020B0604020202020204" pitchFamily="34" charset="0"/>
                </a:rPr>
                <a:t>Tìm</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002060"/>
                  </a:solidFill>
                  <a:latin typeface="Arial" panose="020B0604020202020204" pitchFamily="34" charset="0"/>
                  <a:ea typeface="Gulim" pitchFamily="34" charset="-127"/>
                  <a:cs typeface="Arial" panose="020B0604020202020204" pitchFamily="34" charset="0"/>
                </a:rPr>
                <a:t>số</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002060"/>
                  </a:solidFill>
                  <a:latin typeface="Arial" panose="020B0604020202020204" pitchFamily="34" charset="0"/>
                  <a:ea typeface="Gulim" pitchFamily="34" charset="-127"/>
                  <a:cs typeface="Arial" panose="020B0604020202020204" pitchFamily="34" charset="0"/>
                </a:rPr>
                <a:t>trung</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002060"/>
                  </a:solidFill>
                  <a:latin typeface="Arial" panose="020B0604020202020204" pitchFamily="34" charset="0"/>
                  <a:ea typeface="Gulim" pitchFamily="34" charset="-127"/>
                  <a:cs typeface="Arial" panose="020B0604020202020204" pitchFamily="34" charset="0"/>
                </a:rPr>
                <a:t>bình</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002060"/>
                  </a:solidFill>
                  <a:latin typeface="Arial" panose="020B0604020202020204" pitchFamily="34" charset="0"/>
                  <a:ea typeface="Gulim" pitchFamily="34" charset="-127"/>
                  <a:cs typeface="Arial" panose="020B0604020202020204" pitchFamily="34" charset="0"/>
                </a:rPr>
                <a:t>cộng</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002060"/>
                  </a:solidFill>
                  <a:latin typeface="Arial" panose="020B0604020202020204" pitchFamily="34" charset="0"/>
                  <a:ea typeface="Gulim" pitchFamily="34" charset="-127"/>
                  <a:cs typeface="Arial" panose="020B0604020202020204" pitchFamily="34" charset="0"/>
                </a:rPr>
                <a:t>của</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002060"/>
                  </a:solidFill>
                  <a:latin typeface="Arial" panose="020B0604020202020204" pitchFamily="34" charset="0"/>
                  <a:ea typeface="Gulim" pitchFamily="34" charset="-127"/>
                  <a:cs typeface="Arial" panose="020B0604020202020204" pitchFamily="34" charset="0"/>
                </a:rPr>
                <a:t>các</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002060"/>
                  </a:solidFill>
                  <a:latin typeface="Arial" panose="020B0604020202020204" pitchFamily="34" charset="0"/>
                  <a:ea typeface="Gulim" pitchFamily="34" charset="-127"/>
                  <a:cs typeface="Arial" panose="020B0604020202020204" pitchFamily="34" charset="0"/>
                </a:rPr>
                <a:t>số</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002060"/>
                  </a:solidFill>
                  <a:latin typeface="Arial" panose="020B0604020202020204" pitchFamily="34" charset="0"/>
                  <a:ea typeface="Gulim" pitchFamily="34" charset="-127"/>
                  <a:cs typeface="Arial" panose="020B0604020202020204" pitchFamily="34" charset="0"/>
                </a:rPr>
                <a:t>sau</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a:t>
              </a:r>
            </a:p>
          </p:txBody>
        </p:sp>
      </p:grpSp>
      <p:sp>
        <p:nvSpPr>
          <p:cNvPr id="19" name="TextBox 15">
            <a:extLst>
              <a:ext uri="{FF2B5EF4-FFF2-40B4-BE49-F238E27FC236}">
                <a16:creationId xmlns:a16="http://schemas.microsoft.com/office/drawing/2014/main" id="{D304E49F-DF11-C499-D523-4C49237CADB4}"/>
              </a:ext>
            </a:extLst>
          </p:cNvPr>
          <p:cNvSpPr txBox="1">
            <a:spLocks noChangeArrowheads="1"/>
          </p:cNvSpPr>
          <p:nvPr/>
        </p:nvSpPr>
        <p:spPr bwMode="auto">
          <a:xfrm>
            <a:off x="4948821" y="2373478"/>
            <a:ext cx="4592320" cy="707886"/>
          </a:xfrm>
          <a:prstGeom prst="rect">
            <a:avLst/>
          </a:prstGeom>
          <a:noFill/>
          <a:ln w="9525">
            <a:noFill/>
            <a:miter lim="800000"/>
            <a:headEnd/>
            <a:tailEnd/>
          </a:ln>
        </p:spPr>
        <p:txBody>
          <a:bodyPr wrap="square">
            <a:spAutoFit/>
          </a:bodyPr>
          <a:lstStyle/>
          <a:p>
            <a:pPr marL="457200" indent="-457200" defTabSz="457200"/>
            <a:r>
              <a:rPr lang="en-US" sz="4000" b="1" dirty="0">
                <a:solidFill>
                  <a:srgbClr val="002060"/>
                </a:solidFill>
                <a:latin typeface="Arial" panose="020B0604020202020204" pitchFamily="34" charset="0"/>
                <a:cs typeface="Arial" panose="020B0604020202020204" pitchFamily="34" charset="0"/>
              </a:rPr>
              <a:t>a)  96; 121 </a:t>
            </a:r>
            <a:r>
              <a:rPr lang="en-US" sz="4000" b="1" dirty="0" err="1">
                <a:solidFill>
                  <a:srgbClr val="002060"/>
                </a:solidFill>
                <a:latin typeface="Arial" panose="020B0604020202020204" pitchFamily="34" charset="0"/>
                <a:cs typeface="Arial" panose="020B0604020202020204" pitchFamily="34" charset="0"/>
              </a:rPr>
              <a:t>và</a:t>
            </a:r>
            <a:r>
              <a:rPr lang="en-US" sz="4000" b="1" dirty="0">
                <a:solidFill>
                  <a:srgbClr val="002060"/>
                </a:solidFill>
                <a:latin typeface="Arial" panose="020B0604020202020204" pitchFamily="34" charset="0"/>
                <a:cs typeface="Arial" panose="020B0604020202020204" pitchFamily="34" charset="0"/>
              </a:rPr>
              <a:t> 143</a:t>
            </a:r>
          </a:p>
        </p:txBody>
      </p:sp>
      <p:sp>
        <p:nvSpPr>
          <p:cNvPr id="20" name="TextBox 15">
            <a:extLst>
              <a:ext uri="{FF2B5EF4-FFF2-40B4-BE49-F238E27FC236}">
                <a16:creationId xmlns:a16="http://schemas.microsoft.com/office/drawing/2014/main" id="{C4A13CD3-F4AE-38FF-B9C0-C4680888B76C}"/>
              </a:ext>
            </a:extLst>
          </p:cNvPr>
          <p:cNvSpPr txBox="1">
            <a:spLocks noChangeArrowheads="1"/>
          </p:cNvSpPr>
          <p:nvPr/>
        </p:nvSpPr>
        <p:spPr bwMode="auto">
          <a:xfrm>
            <a:off x="4149307" y="3081364"/>
            <a:ext cx="6191348" cy="707886"/>
          </a:xfrm>
          <a:prstGeom prst="rect">
            <a:avLst/>
          </a:prstGeom>
          <a:noFill/>
          <a:ln w="9525">
            <a:noFill/>
            <a:miter lim="800000"/>
            <a:headEnd/>
            <a:tailEnd/>
          </a:ln>
        </p:spPr>
        <p:txBody>
          <a:bodyPr wrap="square">
            <a:spAutoFit/>
          </a:bodyPr>
          <a:lstStyle/>
          <a:p>
            <a:pPr marL="457200" indent="-457200" defTabSz="457200"/>
            <a:r>
              <a:rPr lang="en-US" sz="4000" b="1" dirty="0">
                <a:solidFill>
                  <a:srgbClr val="B4351D"/>
                </a:solidFill>
                <a:latin typeface="Arial" panose="020B0604020202020204" pitchFamily="34" charset="0"/>
                <a:cs typeface="Arial" panose="020B0604020202020204" pitchFamily="34" charset="0"/>
              </a:rPr>
              <a:t>(96 + 121 + 143) : 3 = 120</a:t>
            </a:r>
          </a:p>
        </p:txBody>
      </p:sp>
      <p:sp>
        <p:nvSpPr>
          <p:cNvPr id="21" name="TextBox 15">
            <a:extLst>
              <a:ext uri="{FF2B5EF4-FFF2-40B4-BE49-F238E27FC236}">
                <a16:creationId xmlns:a16="http://schemas.microsoft.com/office/drawing/2014/main" id="{08E10239-937E-37CC-68E2-A10CD3CBC975}"/>
              </a:ext>
            </a:extLst>
          </p:cNvPr>
          <p:cNvSpPr txBox="1">
            <a:spLocks noChangeArrowheads="1"/>
          </p:cNvSpPr>
          <p:nvPr/>
        </p:nvSpPr>
        <p:spPr bwMode="auto">
          <a:xfrm>
            <a:off x="4671112" y="3960952"/>
            <a:ext cx="5837701" cy="707886"/>
          </a:xfrm>
          <a:prstGeom prst="rect">
            <a:avLst/>
          </a:prstGeom>
          <a:noFill/>
          <a:ln w="9525">
            <a:noFill/>
            <a:miter lim="800000"/>
            <a:headEnd/>
            <a:tailEnd/>
          </a:ln>
        </p:spPr>
        <p:txBody>
          <a:bodyPr wrap="square">
            <a:spAutoFit/>
          </a:bodyPr>
          <a:lstStyle/>
          <a:p>
            <a:pPr marL="457200" indent="-457200" defTabSz="457200"/>
            <a:r>
              <a:rPr lang="en-US" sz="4000" b="1" dirty="0">
                <a:solidFill>
                  <a:srgbClr val="002060"/>
                </a:solidFill>
                <a:latin typeface="Arial" panose="020B0604020202020204" pitchFamily="34" charset="0"/>
                <a:cs typeface="Arial" panose="020B0604020202020204" pitchFamily="34" charset="0"/>
              </a:rPr>
              <a:t>b) 35; 12 ; 24 ; 21 </a:t>
            </a:r>
            <a:r>
              <a:rPr lang="en-US" sz="4000" b="1" dirty="0" err="1">
                <a:solidFill>
                  <a:srgbClr val="002060"/>
                </a:solidFill>
                <a:latin typeface="Arial" panose="020B0604020202020204" pitchFamily="34" charset="0"/>
                <a:cs typeface="Arial" panose="020B0604020202020204" pitchFamily="34" charset="0"/>
              </a:rPr>
              <a:t>và</a:t>
            </a:r>
            <a:r>
              <a:rPr lang="en-US" sz="4000" b="1" dirty="0">
                <a:solidFill>
                  <a:srgbClr val="002060"/>
                </a:solidFill>
                <a:latin typeface="Arial" panose="020B0604020202020204" pitchFamily="34" charset="0"/>
                <a:cs typeface="Arial" panose="020B0604020202020204" pitchFamily="34" charset="0"/>
              </a:rPr>
              <a:t> 43 </a:t>
            </a:r>
          </a:p>
        </p:txBody>
      </p:sp>
      <p:sp>
        <p:nvSpPr>
          <p:cNvPr id="22" name="TextBox 21">
            <a:extLst>
              <a:ext uri="{FF2B5EF4-FFF2-40B4-BE49-F238E27FC236}">
                <a16:creationId xmlns:a16="http://schemas.microsoft.com/office/drawing/2014/main" id="{AF999907-7F39-9698-19C7-40F98385C4E2}"/>
              </a:ext>
            </a:extLst>
          </p:cNvPr>
          <p:cNvSpPr txBox="1">
            <a:spLocks noChangeArrowheads="1"/>
          </p:cNvSpPr>
          <p:nvPr/>
        </p:nvSpPr>
        <p:spPr bwMode="auto">
          <a:xfrm>
            <a:off x="3605611" y="4714995"/>
            <a:ext cx="7968702" cy="707886"/>
          </a:xfrm>
          <a:prstGeom prst="rect">
            <a:avLst/>
          </a:prstGeom>
          <a:noFill/>
          <a:ln w="9525">
            <a:noFill/>
            <a:miter lim="800000"/>
            <a:headEnd/>
            <a:tailEnd/>
          </a:ln>
        </p:spPr>
        <p:txBody>
          <a:bodyPr wrap="square">
            <a:spAutoFit/>
          </a:bodyPr>
          <a:lstStyle/>
          <a:p>
            <a:pPr marL="457200" indent="-457200" defTabSz="457200"/>
            <a:r>
              <a:rPr lang="en-US" sz="4000" b="1" dirty="0">
                <a:solidFill>
                  <a:srgbClr val="B4351D"/>
                </a:solidFill>
                <a:latin typeface="Arial" panose="020B0604020202020204" pitchFamily="34" charset="0"/>
                <a:cs typeface="Arial" panose="020B0604020202020204" pitchFamily="34" charset="0"/>
              </a:rPr>
              <a:t>(35 + 12 + 24 + 21 + 43) : 5 = 27</a:t>
            </a:r>
          </a:p>
        </p:txBody>
      </p:sp>
    </p:spTree>
    <p:extLst>
      <p:ext uri="{BB962C8B-B14F-4D97-AF65-F5344CB8AC3E}">
        <p14:creationId xmlns:p14="http://schemas.microsoft.com/office/powerpoint/2010/main" val="319716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up)">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arn(inVertical)">
                                      <p:cBhvr>
                                        <p:cTn id="2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0C856E22-853A-D23B-59E7-CE00AB79BB3F}"/>
              </a:ext>
            </a:extLst>
          </p:cNvPr>
          <p:cNvSpPr>
            <a:spLocks noChangeArrowheads="1"/>
          </p:cNvSpPr>
          <p:nvPr/>
        </p:nvSpPr>
        <p:spPr bwMode="auto">
          <a:xfrm>
            <a:off x="716853" y="1356982"/>
            <a:ext cx="10909090" cy="1569660"/>
          </a:xfrm>
          <a:prstGeom prst="rect">
            <a:avLst/>
          </a:prstGeom>
          <a:noFill/>
          <a:ln w="9525">
            <a:noFill/>
            <a:miter lim="800000"/>
            <a:headEnd/>
            <a:tailEnd/>
          </a:ln>
        </p:spPr>
        <p:txBody>
          <a:bodyPr wrap="square" anchor="ctr">
            <a:spAutoFit/>
          </a:bodyPr>
          <a:lstStyle/>
          <a:p>
            <a:pPr algn="just" defTabSz="457200"/>
            <a:r>
              <a:rPr lang="en-US" altLang="ko-KR" sz="3200" b="1" dirty="0">
                <a:solidFill>
                  <a:srgbClr val="002060"/>
                </a:solidFill>
                <a:latin typeface="Arial" panose="020B0604020202020204" pitchFamily="34" charset="0"/>
                <a:ea typeface="Gulim" pitchFamily="34" charset="-127"/>
                <a:cs typeface="Arial" panose="020B0604020202020204" pitchFamily="34" charset="0"/>
              </a:rPr>
              <a:t>2. </a:t>
            </a:r>
            <a:r>
              <a:rPr lang="vi-VN" altLang="ko-KR" sz="3200" b="1" dirty="0">
                <a:solidFill>
                  <a:srgbClr val="002060"/>
                </a:solidFill>
                <a:ea typeface="Gulim" pitchFamily="34" charset="-127"/>
                <a:cs typeface="Arial" panose="020B0604020202020204" pitchFamily="34" charset="0"/>
              </a:rPr>
              <a:t>Số dân của một xã trong 3 năm liền tăng thêm lần lượt</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vi-VN" altLang="ko-KR" sz="3200" b="1" dirty="0">
                <a:solidFill>
                  <a:srgbClr val="002060"/>
                </a:solidFill>
                <a:ea typeface="Gulim" pitchFamily="34" charset="-127"/>
                <a:cs typeface="Arial" panose="020B0604020202020204" pitchFamily="34" charset="0"/>
              </a:rPr>
              <a:t>là: 96 người, 82 người, 71 người. Hỏi trung</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vi-VN" altLang="ko-KR" sz="3200" b="1" dirty="0">
                <a:solidFill>
                  <a:srgbClr val="002060"/>
                </a:solidFill>
                <a:ea typeface="Gulim" pitchFamily="34" charset="-127"/>
                <a:cs typeface="Arial" panose="020B0604020202020204" pitchFamily="34" charset="0"/>
              </a:rPr>
              <a:t>bình mỗi năm</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vi-VN" altLang="ko-KR" sz="3200" b="1" dirty="0">
                <a:solidFill>
                  <a:srgbClr val="002060"/>
                </a:solidFill>
                <a:ea typeface="Gulim" pitchFamily="34" charset="-127"/>
                <a:cs typeface="Arial" panose="020B0604020202020204" pitchFamily="34" charset="0"/>
              </a:rPr>
              <a:t>số dân của xã đó tăng thêm bao nhiêu người?</a:t>
            </a:r>
          </a:p>
        </p:txBody>
      </p:sp>
      <p:sp>
        <p:nvSpPr>
          <p:cNvPr id="5" name="Rectangle 6">
            <a:extLst>
              <a:ext uri="{FF2B5EF4-FFF2-40B4-BE49-F238E27FC236}">
                <a16:creationId xmlns:a16="http://schemas.microsoft.com/office/drawing/2014/main" id="{6970C04B-5059-400E-4788-163148A216A3}"/>
              </a:ext>
            </a:extLst>
          </p:cNvPr>
          <p:cNvSpPr>
            <a:spLocks noChangeArrowheads="1"/>
          </p:cNvSpPr>
          <p:nvPr/>
        </p:nvSpPr>
        <p:spPr bwMode="auto">
          <a:xfrm>
            <a:off x="856812" y="3387791"/>
            <a:ext cx="10268492" cy="1077218"/>
          </a:xfrm>
          <a:prstGeom prst="rect">
            <a:avLst/>
          </a:prstGeom>
          <a:noFill/>
          <a:ln w="9525">
            <a:noFill/>
            <a:miter lim="800000"/>
            <a:headEnd/>
            <a:tailEnd/>
          </a:ln>
        </p:spPr>
        <p:txBody>
          <a:bodyPr wrap="square" anchor="ctr">
            <a:spAutoFit/>
          </a:bodyPr>
          <a:lstStyle/>
          <a:p>
            <a:pPr algn="ctr" defTabSz="457200"/>
            <a:r>
              <a:rPr lang="en-US" altLang="ko-KR" sz="3200" b="1" u="sng" dirty="0" err="1">
                <a:solidFill>
                  <a:srgbClr val="E16D49"/>
                </a:solidFill>
                <a:latin typeface="Arial" panose="020B0604020202020204" pitchFamily="34" charset="0"/>
                <a:ea typeface="Gulim" pitchFamily="34" charset="-127"/>
                <a:cs typeface="Arial" panose="020B0604020202020204" pitchFamily="34" charset="0"/>
              </a:rPr>
              <a:t>Bài</a:t>
            </a:r>
            <a:r>
              <a:rPr lang="en-US" altLang="ko-KR" sz="3200" b="1" u="sng"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u="sng" dirty="0" err="1">
                <a:solidFill>
                  <a:srgbClr val="E16D49"/>
                </a:solidFill>
                <a:latin typeface="Arial" panose="020B0604020202020204" pitchFamily="34" charset="0"/>
                <a:ea typeface="Gulim" pitchFamily="34" charset="-127"/>
                <a:cs typeface="Arial" panose="020B0604020202020204" pitchFamily="34" charset="0"/>
              </a:rPr>
              <a:t>giải</a:t>
            </a:r>
            <a:endParaRPr lang="en-US" altLang="ko-KR" sz="3200" b="1" u="sng" dirty="0">
              <a:solidFill>
                <a:srgbClr val="E16D49"/>
              </a:solidFill>
              <a:latin typeface="Arial" panose="020B0604020202020204" pitchFamily="34" charset="0"/>
              <a:ea typeface="Gulim" pitchFamily="34" charset="-127"/>
              <a:cs typeface="Arial" panose="020B0604020202020204" pitchFamily="34" charset="0"/>
            </a:endParaRPr>
          </a:p>
          <a:p>
            <a:pPr algn="ctr" defTabSz="457200"/>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Trung</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bình</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mỗi</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năm</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dân</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số</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xã</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đó</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tăng</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thêm</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là</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a:t>
            </a:r>
          </a:p>
        </p:txBody>
      </p:sp>
      <p:sp>
        <p:nvSpPr>
          <p:cNvPr id="6" name="Rectangle 6">
            <a:extLst>
              <a:ext uri="{FF2B5EF4-FFF2-40B4-BE49-F238E27FC236}">
                <a16:creationId xmlns:a16="http://schemas.microsoft.com/office/drawing/2014/main" id="{AE31BFF5-0945-FA0C-8EDB-2F50294BF1A4}"/>
              </a:ext>
            </a:extLst>
          </p:cNvPr>
          <p:cNvSpPr>
            <a:spLocks noChangeArrowheads="1"/>
          </p:cNvSpPr>
          <p:nvPr/>
        </p:nvSpPr>
        <p:spPr bwMode="auto">
          <a:xfrm>
            <a:off x="856812" y="4423800"/>
            <a:ext cx="10268492" cy="1077218"/>
          </a:xfrm>
          <a:prstGeom prst="rect">
            <a:avLst/>
          </a:prstGeom>
          <a:noFill/>
          <a:ln w="9525">
            <a:noFill/>
            <a:miter lim="800000"/>
            <a:headEnd/>
            <a:tailEnd/>
          </a:ln>
        </p:spPr>
        <p:txBody>
          <a:bodyPr wrap="square" anchor="ctr">
            <a:spAutoFit/>
          </a:bodyPr>
          <a:lstStyle/>
          <a:p>
            <a:pPr algn="ctr" defTabSz="457200"/>
            <a:r>
              <a:rPr lang="en-US" altLang="ko-KR" sz="3200" b="1" dirty="0">
                <a:solidFill>
                  <a:srgbClr val="E16D49"/>
                </a:solidFill>
                <a:latin typeface="Arial" panose="020B0604020202020204" pitchFamily="34" charset="0"/>
                <a:ea typeface="Gulim" pitchFamily="34" charset="-127"/>
                <a:cs typeface="Arial" panose="020B0604020202020204" pitchFamily="34" charset="0"/>
              </a:rPr>
              <a:t>(96 + 82 + 71) : 3 = 83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người</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a:t>
            </a:r>
          </a:p>
          <a:p>
            <a:pPr algn="ctr" defTabSz="457200"/>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Đáp</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số</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83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người</a:t>
            </a:r>
            <a:endParaRPr lang="en-US" altLang="ko-KR" sz="3200" b="1" dirty="0">
              <a:solidFill>
                <a:srgbClr val="E16D49"/>
              </a:solidFill>
              <a:latin typeface="Arial" panose="020B0604020202020204" pitchFamily="34" charset="0"/>
              <a:ea typeface="Gulim" pitchFamily="34" charset="-127"/>
              <a:cs typeface="Arial" panose="020B0604020202020204" pitchFamily="34" charset="0"/>
            </a:endParaRPr>
          </a:p>
        </p:txBody>
      </p:sp>
      <p:cxnSp>
        <p:nvCxnSpPr>
          <p:cNvPr id="3" name="Straight Connector 2">
            <a:extLst>
              <a:ext uri="{FF2B5EF4-FFF2-40B4-BE49-F238E27FC236}">
                <a16:creationId xmlns:a16="http://schemas.microsoft.com/office/drawing/2014/main" id="{A6536B6F-994A-4775-FB36-34934C4EC001}"/>
              </a:ext>
            </a:extLst>
          </p:cNvPr>
          <p:cNvCxnSpPr>
            <a:cxnSpLocks/>
          </p:cNvCxnSpPr>
          <p:nvPr/>
        </p:nvCxnSpPr>
        <p:spPr>
          <a:xfrm>
            <a:off x="6522098" y="1856793"/>
            <a:ext cx="2118049"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E0FD1BA-1FE2-5593-D134-24D9C20456CA}"/>
              </a:ext>
            </a:extLst>
          </p:cNvPr>
          <p:cNvCxnSpPr>
            <a:cxnSpLocks/>
          </p:cNvCxnSpPr>
          <p:nvPr/>
        </p:nvCxnSpPr>
        <p:spPr>
          <a:xfrm>
            <a:off x="2425959" y="2391748"/>
            <a:ext cx="1875453"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C25E08E-ED5F-CA28-28CB-6968BA05DDA8}"/>
              </a:ext>
            </a:extLst>
          </p:cNvPr>
          <p:cNvCxnSpPr>
            <a:cxnSpLocks/>
          </p:cNvCxnSpPr>
          <p:nvPr/>
        </p:nvCxnSpPr>
        <p:spPr>
          <a:xfrm>
            <a:off x="4519126" y="2391748"/>
            <a:ext cx="1875453"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52FFF27-CFA4-141F-9A10-DC0C1D1F8B85}"/>
              </a:ext>
            </a:extLst>
          </p:cNvPr>
          <p:cNvCxnSpPr>
            <a:cxnSpLocks/>
          </p:cNvCxnSpPr>
          <p:nvPr/>
        </p:nvCxnSpPr>
        <p:spPr>
          <a:xfrm>
            <a:off x="6522098" y="2391748"/>
            <a:ext cx="1875453"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AF29E93-F814-D9C2-D942-7C4D631E09CB}"/>
              </a:ext>
            </a:extLst>
          </p:cNvPr>
          <p:cNvCxnSpPr>
            <a:cxnSpLocks/>
          </p:cNvCxnSpPr>
          <p:nvPr/>
        </p:nvCxnSpPr>
        <p:spPr>
          <a:xfrm>
            <a:off x="9585649" y="2369978"/>
            <a:ext cx="2040294"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BDBA376-4E50-433A-736A-D3CCA9B56A23}"/>
              </a:ext>
            </a:extLst>
          </p:cNvPr>
          <p:cNvCxnSpPr>
            <a:cxnSpLocks/>
          </p:cNvCxnSpPr>
          <p:nvPr/>
        </p:nvCxnSpPr>
        <p:spPr>
          <a:xfrm>
            <a:off x="789992" y="2886273"/>
            <a:ext cx="1822579"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pic>
        <p:nvPicPr>
          <p:cNvPr id="18" name="图片 8">
            <a:extLst>
              <a:ext uri="{FF2B5EF4-FFF2-40B4-BE49-F238E27FC236}">
                <a16:creationId xmlns:a16="http://schemas.microsoft.com/office/drawing/2014/main" id="{432ACAD9-9ED6-87FB-CB35-902F1CC369A2}"/>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0171834" y="4423800"/>
            <a:ext cx="2020166" cy="2525208"/>
          </a:xfrm>
          <a:prstGeom prst="rect">
            <a:avLst/>
          </a:prstGeom>
        </p:spPr>
      </p:pic>
    </p:spTree>
    <p:extLst>
      <p:ext uri="{BB962C8B-B14F-4D97-AF65-F5344CB8AC3E}">
        <p14:creationId xmlns:p14="http://schemas.microsoft.com/office/powerpoint/2010/main" val="101798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par>
                          <p:cTn id="27" fill="hold">
                            <p:stCondLst>
                              <p:cond delay="20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2500"/>
                            </p:stCondLst>
                            <p:childTnLst>
                              <p:par>
                                <p:cTn id="32" presetID="22" presetClass="entr" presetSubtype="8"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anim calcmode="lin" valueType="num">
                                      <p:cBhvr>
                                        <p:cTn id="40" dur="1000" fill="hold"/>
                                        <p:tgtEl>
                                          <p:spTgt spid="5"/>
                                        </p:tgtEl>
                                        <p:attrNameLst>
                                          <p:attrName>ppt_x</p:attrName>
                                        </p:attrNameLst>
                                      </p:cBhvr>
                                      <p:tavLst>
                                        <p:tav tm="0">
                                          <p:val>
                                            <p:strVal val="#ppt_x"/>
                                          </p:val>
                                        </p:tav>
                                        <p:tav tm="100000">
                                          <p:val>
                                            <p:strVal val="#ppt_x"/>
                                          </p:val>
                                        </p:tav>
                                      </p:tavLst>
                                    </p:anim>
                                    <p:anim calcmode="lin" valueType="num">
                                      <p:cBhvr>
                                        <p:cTn id="4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1000"/>
                                        <p:tgtEl>
                                          <p:spTgt spid="6"/>
                                        </p:tgtEl>
                                      </p:cBhvr>
                                    </p:animEffect>
                                    <p:anim calcmode="lin" valueType="num">
                                      <p:cBhvr>
                                        <p:cTn id="47" dur="1000" fill="hold"/>
                                        <p:tgtEl>
                                          <p:spTgt spid="6"/>
                                        </p:tgtEl>
                                        <p:attrNameLst>
                                          <p:attrName>ppt_x</p:attrName>
                                        </p:attrNameLst>
                                      </p:cBhvr>
                                      <p:tavLst>
                                        <p:tav tm="0">
                                          <p:val>
                                            <p:strVal val="#ppt_x"/>
                                          </p:val>
                                        </p:tav>
                                        <p:tav tm="100000">
                                          <p:val>
                                            <p:strVal val="#ppt_x"/>
                                          </p:val>
                                        </p:tav>
                                      </p:tavLst>
                                    </p:anim>
                                    <p:anim calcmode="lin" valueType="num">
                                      <p:cBhvr>
                                        <p:cTn id="4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D3EF757-345D-AFE4-5A1A-A6B5FB1C6322}"/>
              </a:ext>
            </a:extLst>
          </p:cNvPr>
          <p:cNvSpPr>
            <a:spLocks noChangeArrowheads="1"/>
          </p:cNvSpPr>
          <p:nvPr/>
        </p:nvSpPr>
        <p:spPr bwMode="auto">
          <a:xfrm>
            <a:off x="618420" y="1252987"/>
            <a:ext cx="10714634" cy="1569660"/>
          </a:xfrm>
          <a:prstGeom prst="rect">
            <a:avLst/>
          </a:prstGeom>
          <a:noFill/>
          <a:ln w="9525">
            <a:noFill/>
            <a:miter lim="800000"/>
            <a:headEnd/>
            <a:tailEnd/>
          </a:ln>
        </p:spPr>
        <p:txBody>
          <a:bodyPr wrap="square" anchor="ctr">
            <a:spAutoFit/>
          </a:bodyPr>
          <a:lstStyle/>
          <a:p>
            <a:pPr algn="just" defTabSz="457200"/>
            <a:r>
              <a:rPr lang="en-US" altLang="ko-KR" sz="3200" b="1" dirty="0">
                <a:solidFill>
                  <a:srgbClr val="002060"/>
                </a:solidFill>
                <a:latin typeface="Arial" panose="020B0604020202020204" pitchFamily="34" charset="0"/>
                <a:ea typeface="Gulim" pitchFamily="34" charset="-127"/>
                <a:cs typeface="Arial" panose="020B0604020202020204" pitchFamily="34" charset="0"/>
              </a:rPr>
              <a:t>3. </a:t>
            </a:r>
            <a:r>
              <a:rPr lang="vi-VN" altLang="ko-KR" sz="3200" b="1" dirty="0">
                <a:solidFill>
                  <a:srgbClr val="002060"/>
                </a:solidFill>
                <a:ea typeface="Gulim" pitchFamily="34" charset="-127"/>
                <a:cs typeface="Arial" panose="020B0604020202020204" pitchFamily="34" charset="0"/>
              </a:rPr>
              <a:t>Số đo chiều cao của 5 học sinh lớp Bốn lần lượt là 138cm,</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vi-VN" altLang="ko-KR" sz="3200" b="1" dirty="0">
                <a:solidFill>
                  <a:srgbClr val="002060"/>
                </a:solidFill>
                <a:ea typeface="Gulim" pitchFamily="34" charset="-127"/>
                <a:cs typeface="Arial" panose="020B0604020202020204" pitchFamily="34" charset="0"/>
              </a:rPr>
              <a:t>132cm, 130cm, 136cm, 134cm. Hỏi trung bình số đo chiều</a:t>
            </a:r>
            <a:r>
              <a:rPr lang="en-US" altLang="ko-KR" sz="3200" b="1" dirty="0">
                <a:solidFill>
                  <a:srgbClr val="002060"/>
                </a:solidFill>
                <a:latin typeface="Arial" panose="020B0604020202020204" pitchFamily="34" charset="0"/>
                <a:ea typeface="Gulim" pitchFamily="34" charset="-127"/>
                <a:cs typeface="Arial" panose="020B0604020202020204" pitchFamily="34" charset="0"/>
              </a:rPr>
              <a:t> </a:t>
            </a:r>
            <a:r>
              <a:rPr lang="vi-VN" altLang="ko-KR" sz="3200" b="1" dirty="0">
                <a:solidFill>
                  <a:srgbClr val="002060"/>
                </a:solidFill>
                <a:ea typeface="Gulim" pitchFamily="34" charset="-127"/>
                <a:cs typeface="Arial" panose="020B0604020202020204" pitchFamily="34" charset="0"/>
              </a:rPr>
              <a:t>cao của mỗi em là bao nhiêu xăng-ti-mét?</a:t>
            </a:r>
          </a:p>
        </p:txBody>
      </p:sp>
      <p:sp>
        <p:nvSpPr>
          <p:cNvPr id="3" name="Rectangle 6">
            <a:extLst>
              <a:ext uri="{FF2B5EF4-FFF2-40B4-BE49-F238E27FC236}">
                <a16:creationId xmlns:a16="http://schemas.microsoft.com/office/drawing/2014/main" id="{F51494DC-87E0-9D97-7E32-EB015AA6CDC3}"/>
              </a:ext>
            </a:extLst>
          </p:cNvPr>
          <p:cNvSpPr>
            <a:spLocks noChangeArrowheads="1"/>
          </p:cNvSpPr>
          <p:nvPr/>
        </p:nvSpPr>
        <p:spPr bwMode="auto">
          <a:xfrm>
            <a:off x="858946" y="3115035"/>
            <a:ext cx="10268492" cy="1077218"/>
          </a:xfrm>
          <a:prstGeom prst="rect">
            <a:avLst/>
          </a:prstGeom>
          <a:noFill/>
          <a:ln w="9525">
            <a:noFill/>
            <a:miter lim="800000"/>
            <a:headEnd/>
            <a:tailEnd/>
          </a:ln>
        </p:spPr>
        <p:txBody>
          <a:bodyPr wrap="square" anchor="ctr">
            <a:spAutoFit/>
          </a:bodyPr>
          <a:lstStyle/>
          <a:p>
            <a:pPr algn="ctr" defTabSz="457200"/>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Bài</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giải</a:t>
            </a:r>
            <a:endParaRPr lang="en-US" altLang="ko-KR" sz="3200" b="1" dirty="0">
              <a:solidFill>
                <a:srgbClr val="E16D49"/>
              </a:solidFill>
              <a:latin typeface="Arial" panose="020B0604020202020204" pitchFamily="34" charset="0"/>
              <a:ea typeface="Gulim" pitchFamily="34" charset="-127"/>
              <a:cs typeface="Arial" panose="020B0604020202020204" pitchFamily="34" charset="0"/>
            </a:endParaRPr>
          </a:p>
          <a:p>
            <a:pPr algn="ctr" defTabSz="457200"/>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Trung</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bình</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số</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đo</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chiều</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cao</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của</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mỗi</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em</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là</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p>
        </p:txBody>
      </p:sp>
      <p:sp>
        <p:nvSpPr>
          <p:cNvPr id="4" name="Rectangle 6">
            <a:extLst>
              <a:ext uri="{FF2B5EF4-FFF2-40B4-BE49-F238E27FC236}">
                <a16:creationId xmlns:a16="http://schemas.microsoft.com/office/drawing/2014/main" id="{5E7A422B-CB4B-6EFA-685A-25AEE746D95C}"/>
              </a:ext>
            </a:extLst>
          </p:cNvPr>
          <p:cNvSpPr>
            <a:spLocks noChangeArrowheads="1"/>
          </p:cNvSpPr>
          <p:nvPr/>
        </p:nvSpPr>
        <p:spPr bwMode="auto">
          <a:xfrm>
            <a:off x="961754" y="4192253"/>
            <a:ext cx="10268492" cy="1077218"/>
          </a:xfrm>
          <a:prstGeom prst="rect">
            <a:avLst/>
          </a:prstGeom>
          <a:noFill/>
          <a:ln w="9525">
            <a:noFill/>
            <a:miter lim="800000"/>
            <a:headEnd/>
            <a:tailEnd/>
          </a:ln>
        </p:spPr>
        <p:txBody>
          <a:bodyPr wrap="square" anchor="ctr">
            <a:spAutoFit/>
          </a:bodyPr>
          <a:lstStyle/>
          <a:p>
            <a:pPr algn="ctr" defTabSz="457200"/>
            <a:r>
              <a:rPr lang="en-US" altLang="ko-KR" sz="3200" b="1" dirty="0">
                <a:solidFill>
                  <a:srgbClr val="E16D49"/>
                </a:solidFill>
                <a:latin typeface="Arial" panose="020B0604020202020204" pitchFamily="34" charset="0"/>
                <a:ea typeface="Gulim" pitchFamily="34" charset="-127"/>
                <a:cs typeface="Arial" panose="020B0604020202020204" pitchFamily="34" charset="0"/>
              </a:rPr>
              <a:t>(138 + 132 + 130 + 136 + 134) : 5 = 134 (cm)</a:t>
            </a:r>
          </a:p>
          <a:p>
            <a:pPr algn="ctr" defTabSz="457200"/>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Đáp</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a:t>
            </a:r>
            <a:r>
              <a:rPr lang="en-US" altLang="ko-KR" sz="3200" b="1" dirty="0" err="1">
                <a:solidFill>
                  <a:srgbClr val="E16D49"/>
                </a:solidFill>
                <a:latin typeface="Arial" panose="020B0604020202020204" pitchFamily="34" charset="0"/>
                <a:ea typeface="Gulim" pitchFamily="34" charset="-127"/>
                <a:cs typeface="Arial" panose="020B0604020202020204" pitchFamily="34" charset="0"/>
              </a:rPr>
              <a:t>số</a:t>
            </a:r>
            <a:r>
              <a:rPr lang="en-US" altLang="ko-KR" sz="3200" b="1" dirty="0">
                <a:solidFill>
                  <a:srgbClr val="E16D49"/>
                </a:solidFill>
                <a:latin typeface="Arial" panose="020B0604020202020204" pitchFamily="34" charset="0"/>
                <a:ea typeface="Gulim" pitchFamily="34" charset="-127"/>
                <a:cs typeface="Arial" panose="020B0604020202020204" pitchFamily="34" charset="0"/>
              </a:rPr>
              <a:t>: 134 cm</a:t>
            </a:r>
          </a:p>
        </p:txBody>
      </p:sp>
      <p:cxnSp>
        <p:nvCxnSpPr>
          <p:cNvPr id="5" name="Straight Connector 4">
            <a:extLst>
              <a:ext uri="{FF2B5EF4-FFF2-40B4-BE49-F238E27FC236}">
                <a16:creationId xmlns:a16="http://schemas.microsoft.com/office/drawing/2014/main" id="{FFAA29AC-B8B2-9BC5-79DA-73EB912D99CC}"/>
              </a:ext>
            </a:extLst>
          </p:cNvPr>
          <p:cNvCxnSpPr>
            <a:cxnSpLocks/>
          </p:cNvCxnSpPr>
          <p:nvPr/>
        </p:nvCxnSpPr>
        <p:spPr>
          <a:xfrm>
            <a:off x="5299788" y="1819473"/>
            <a:ext cx="2062065"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B9CEF4E-7A95-6093-C5C0-13111BE40ED8}"/>
              </a:ext>
            </a:extLst>
          </p:cNvPr>
          <p:cNvCxnSpPr>
            <a:cxnSpLocks/>
          </p:cNvCxnSpPr>
          <p:nvPr/>
        </p:nvCxnSpPr>
        <p:spPr>
          <a:xfrm>
            <a:off x="758891" y="2251791"/>
            <a:ext cx="1209868"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3A35DC8-7B4B-7ADA-D633-ADAAEB3A21F8}"/>
              </a:ext>
            </a:extLst>
          </p:cNvPr>
          <p:cNvCxnSpPr>
            <a:cxnSpLocks/>
          </p:cNvCxnSpPr>
          <p:nvPr/>
        </p:nvCxnSpPr>
        <p:spPr>
          <a:xfrm>
            <a:off x="2273560" y="2251791"/>
            <a:ext cx="1209868"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FA142E7-F608-2E3E-397D-43038F8935E9}"/>
              </a:ext>
            </a:extLst>
          </p:cNvPr>
          <p:cNvCxnSpPr>
            <a:cxnSpLocks/>
          </p:cNvCxnSpPr>
          <p:nvPr/>
        </p:nvCxnSpPr>
        <p:spPr>
          <a:xfrm>
            <a:off x="3844213" y="2251791"/>
            <a:ext cx="1209868"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C184504-9D5A-63FB-0BC5-5E91CD8AE510}"/>
              </a:ext>
            </a:extLst>
          </p:cNvPr>
          <p:cNvCxnSpPr>
            <a:cxnSpLocks/>
          </p:cNvCxnSpPr>
          <p:nvPr/>
        </p:nvCxnSpPr>
        <p:spPr>
          <a:xfrm>
            <a:off x="5399314" y="2270453"/>
            <a:ext cx="1209868"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5BA4961-59C1-247C-E777-90EBEF08FFC9}"/>
              </a:ext>
            </a:extLst>
          </p:cNvPr>
          <p:cNvCxnSpPr>
            <a:cxnSpLocks/>
          </p:cNvCxnSpPr>
          <p:nvPr/>
        </p:nvCxnSpPr>
        <p:spPr>
          <a:xfrm>
            <a:off x="6876661" y="2251791"/>
            <a:ext cx="1209868" cy="0"/>
          </a:xfrm>
          <a:prstGeom prst="line">
            <a:avLst/>
          </a:prstGeom>
          <a:ln w="57150">
            <a:solidFill>
              <a:srgbClr val="B4351D"/>
            </a:solidFill>
          </a:ln>
        </p:spPr>
        <p:style>
          <a:lnRef idx="1">
            <a:schemeClr val="accent1"/>
          </a:lnRef>
          <a:fillRef idx="0">
            <a:schemeClr val="accent1"/>
          </a:fillRef>
          <a:effectRef idx="0">
            <a:schemeClr val="accent1"/>
          </a:effectRef>
          <a:fontRef idx="minor">
            <a:schemeClr val="tx1"/>
          </a:fontRef>
        </p:style>
      </p:cxnSp>
      <p:pic>
        <p:nvPicPr>
          <p:cNvPr id="13" name="图片 10">
            <a:extLst>
              <a:ext uri="{FF2B5EF4-FFF2-40B4-BE49-F238E27FC236}">
                <a16:creationId xmlns:a16="http://schemas.microsoft.com/office/drawing/2014/main" id="{9741BCF7-F956-E5BD-B690-390F8737D145}"/>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4484641"/>
            <a:ext cx="2589002" cy="2589002"/>
          </a:xfrm>
          <a:prstGeom prst="rect">
            <a:avLst/>
          </a:prstGeom>
        </p:spPr>
      </p:pic>
    </p:spTree>
    <p:extLst>
      <p:ext uri="{BB962C8B-B14F-4D97-AF65-F5344CB8AC3E}">
        <p14:creationId xmlns:p14="http://schemas.microsoft.com/office/powerpoint/2010/main" val="1464279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par>
                                <p:cTn id="15" presetID="22" presetClass="entr" presetSubtype="8"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22" presetClass="entr" presetSubtype="8"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par>
                                <p:cTn id="24" presetID="22" presetClass="entr" presetSubtype="8"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par>
                                <p:cTn id="27" presetID="22" presetClass="entr" presetSubtype="8"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08C9A5B-8691-4603-9DFB-7402F1C0ACE2}"/>
              </a:ext>
            </a:extLst>
          </p:cNvPr>
          <p:cNvSpPr/>
          <p:nvPr/>
        </p:nvSpPr>
        <p:spPr>
          <a:xfrm>
            <a:off x="0" y="0"/>
            <a:ext cx="12192000" cy="6858000"/>
          </a:xfrm>
          <a:prstGeom prst="rect">
            <a:avLst/>
          </a:prstGeom>
          <a:solidFill>
            <a:srgbClr val="F8B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195EFADF-3901-4A03-9A53-739F6A137059}"/>
              </a:ext>
            </a:extLst>
          </p:cNvPr>
          <p:cNvSpPr/>
          <p:nvPr/>
        </p:nvSpPr>
        <p:spPr>
          <a:xfrm>
            <a:off x="-1" y="1393371"/>
            <a:ext cx="12192000" cy="4071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31号-酷乐潮玩体" panose="00000500000000000000" pitchFamily="2" charset="-122"/>
              <a:ea typeface="字魂131号-酷乐潮玩体" panose="00000500000000000000" pitchFamily="2" charset="-122"/>
            </a:endParaRPr>
          </a:p>
        </p:txBody>
      </p:sp>
      <p:sp>
        <p:nvSpPr>
          <p:cNvPr id="27" name="矩形: 圆角 26">
            <a:extLst>
              <a:ext uri="{FF2B5EF4-FFF2-40B4-BE49-F238E27FC236}">
                <a16:creationId xmlns:a16="http://schemas.microsoft.com/office/drawing/2014/main" id="{1F1F28C9-1A9E-4DE3-AC46-13B5AF182016}"/>
              </a:ext>
            </a:extLst>
          </p:cNvPr>
          <p:cNvSpPr/>
          <p:nvPr/>
        </p:nvSpPr>
        <p:spPr>
          <a:xfrm>
            <a:off x="3023458" y="2357872"/>
            <a:ext cx="6145083" cy="1905494"/>
          </a:xfrm>
          <a:prstGeom prst="roundRect">
            <a:avLst>
              <a:gd name="adj" fmla="val 50000"/>
            </a:avLst>
          </a:prstGeom>
          <a:solidFill>
            <a:srgbClr val="F8B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8" name="图片 27">
            <a:extLst>
              <a:ext uri="{FF2B5EF4-FFF2-40B4-BE49-F238E27FC236}">
                <a16:creationId xmlns:a16="http://schemas.microsoft.com/office/drawing/2014/main" id="{B187C7BB-9724-4E78-B01D-2E1CCEC154E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0800000" flipH="1">
            <a:off x="0" y="9685"/>
            <a:ext cx="2994528" cy="2129609"/>
          </a:xfrm>
          <a:prstGeom prst="rect">
            <a:avLst/>
          </a:prstGeom>
        </p:spPr>
      </p:pic>
      <p:pic>
        <p:nvPicPr>
          <p:cNvPr id="29" name="图片 28">
            <a:extLst>
              <a:ext uri="{FF2B5EF4-FFF2-40B4-BE49-F238E27FC236}">
                <a16:creationId xmlns:a16="http://schemas.microsoft.com/office/drawing/2014/main" id="{09878C52-5742-4FD7-86E6-B22A73DB23C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1486144" y="4710667"/>
            <a:ext cx="5026801" cy="2155371"/>
          </a:xfrm>
          <a:prstGeom prst="rect">
            <a:avLst/>
          </a:prstGeom>
        </p:spPr>
      </p:pic>
      <p:pic>
        <p:nvPicPr>
          <p:cNvPr id="22" name="图片 21">
            <a:extLst>
              <a:ext uri="{FF2B5EF4-FFF2-40B4-BE49-F238E27FC236}">
                <a16:creationId xmlns:a16="http://schemas.microsoft.com/office/drawing/2014/main" id="{5DC6C350-BAFE-407A-B45B-D4BB0432E77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flipH="1">
            <a:off x="5619428" y="3712029"/>
            <a:ext cx="6572572" cy="3145971"/>
          </a:xfrm>
          <a:prstGeom prst="rect">
            <a:avLst/>
          </a:prstGeom>
        </p:spPr>
      </p:pic>
      <p:grpSp>
        <p:nvGrpSpPr>
          <p:cNvPr id="9" name="Group 8">
            <a:extLst>
              <a:ext uri="{FF2B5EF4-FFF2-40B4-BE49-F238E27FC236}">
                <a16:creationId xmlns:a16="http://schemas.microsoft.com/office/drawing/2014/main" id="{35FE78D5-20E8-E986-6FD0-ABD31F650695}"/>
              </a:ext>
            </a:extLst>
          </p:cNvPr>
          <p:cNvGrpSpPr/>
          <p:nvPr/>
        </p:nvGrpSpPr>
        <p:grpSpPr>
          <a:xfrm>
            <a:off x="2761859" y="2609677"/>
            <a:ext cx="6288833" cy="1332780"/>
            <a:chOff x="4740587" y="2970053"/>
            <a:chExt cx="7306996" cy="1332780"/>
          </a:xfrm>
        </p:grpSpPr>
        <p:sp>
          <p:nvSpPr>
            <p:cNvPr id="10" name="文本框 13">
              <a:extLst>
                <a:ext uri="{FF2B5EF4-FFF2-40B4-BE49-F238E27FC236}">
                  <a16:creationId xmlns:a16="http://schemas.microsoft.com/office/drawing/2014/main" id="{BD4232AF-DEFF-3E20-C1CE-4CFA41E07623}"/>
                </a:ext>
              </a:extLst>
            </p:cNvPr>
            <p:cNvSpPr txBox="1"/>
            <p:nvPr/>
          </p:nvSpPr>
          <p:spPr>
            <a:xfrm>
              <a:off x="4740587" y="2970053"/>
              <a:ext cx="7306996" cy="1323439"/>
            </a:xfrm>
            <a:prstGeom prst="rect">
              <a:avLst/>
            </a:prstGeom>
            <a:noFill/>
          </p:spPr>
          <p:txBody>
            <a:bodyPr wrap="square" rtlCol="0">
              <a:spAutoFit/>
            </a:bodyPr>
            <a:lstStyle/>
            <a:p>
              <a:pPr lvl="1" algn="ctr">
                <a:defRPr/>
              </a:pPr>
              <a:r>
                <a:rPr lang="vi-VN" altLang="zh-CN" sz="8000" dirty="0">
                  <a:ln w="190500">
                    <a:solidFill>
                      <a:schemeClr val="bg1"/>
                    </a:solidFill>
                  </a:ln>
                  <a:solidFill>
                    <a:srgbClr val="FFFFFF"/>
                  </a:solidFill>
                  <a:effectLst>
                    <a:outerShdw blurRad="50800" dist="38100" dir="8100000" algn="tr" rotWithShape="0">
                      <a:prstClr val="black">
                        <a:alpha val="40000"/>
                      </a:prstClr>
                    </a:outerShdw>
                  </a:effectLst>
                  <a:latin typeface="UTM Showcard" panose="02040603050506020204" pitchFamily="18" charset="0"/>
                  <a:ea typeface="字魂131号-酷乐潮玩体" panose="00000500000000000000" pitchFamily="2" charset="-122"/>
                  <a:cs typeface="+mn-ea"/>
                  <a:sym typeface="思源黑体" panose="020B0500000000000000" pitchFamily="34" charset="-122"/>
                </a:rPr>
                <a:t>VẬN DỤNG</a:t>
              </a:r>
              <a:endParaRPr lang="en-US" altLang="zh-CN" sz="8000" dirty="0">
                <a:ln w="190500">
                  <a:solidFill>
                    <a:schemeClr val="bg1"/>
                  </a:solidFill>
                </a:ln>
                <a:solidFill>
                  <a:srgbClr val="FFFFFF"/>
                </a:solidFill>
                <a:effectLst>
                  <a:outerShdw blurRad="50800" dist="38100" dir="8100000" algn="tr" rotWithShape="0">
                    <a:prstClr val="black">
                      <a:alpha val="40000"/>
                    </a:prstClr>
                  </a:outerShdw>
                </a:effectLst>
                <a:latin typeface="UTM Showcard" panose="02040603050506020204" pitchFamily="18" charset="0"/>
                <a:ea typeface="字魂131号-酷乐潮玩体" panose="00000500000000000000" pitchFamily="2" charset="-122"/>
                <a:cs typeface="+mn-ea"/>
                <a:sym typeface="思源黑体" panose="020B0500000000000000" pitchFamily="34" charset="-122"/>
              </a:endParaRPr>
            </a:p>
          </p:txBody>
        </p:sp>
        <p:sp>
          <p:nvSpPr>
            <p:cNvPr id="11" name="文本框 13">
              <a:extLst>
                <a:ext uri="{FF2B5EF4-FFF2-40B4-BE49-F238E27FC236}">
                  <a16:creationId xmlns:a16="http://schemas.microsoft.com/office/drawing/2014/main" id="{3AE4865F-2613-68CC-9847-E8CC9518A89B}"/>
                </a:ext>
              </a:extLst>
            </p:cNvPr>
            <p:cNvSpPr txBox="1"/>
            <p:nvPr/>
          </p:nvSpPr>
          <p:spPr>
            <a:xfrm>
              <a:off x="4740587" y="2979394"/>
              <a:ext cx="7306996" cy="1323439"/>
            </a:xfrm>
            <a:prstGeom prst="rect">
              <a:avLst/>
            </a:prstGeom>
            <a:noFill/>
          </p:spPr>
          <p:txBody>
            <a:bodyPr wrap="square" rtlCol="0">
              <a:spAutoFit/>
            </a:bodyPr>
            <a:lstStyle/>
            <a:p>
              <a:pPr lvl="1" algn="ctr">
                <a:defRPr/>
              </a:pPr>
              <a:r>
                <a:rPr lang="vi-VN" altLang="zh-CN" sz="8000" dirty="0">
                  <a:ln w="19050">
                    <a:solidFill>
                      <a:schemeClr val="bg1"/>
                    </a:solidFill>
                  </a:ln>
                  <a:solidFill>
                    <a:schemeClr val="tx1">
                      <a:lumMod val="75000"/>
                      <a:lumOff val="25000"/>
                    </a:schemeClr>
                  </a:solidFill>
                  <a:latin typeface="UTM Showcard" panose="02040603050506020204" pitchFamily="18" charset="0"/>
                  <a:ea typeface="字魂131号-酷乐潮玩体" panose="00000500000000000000" pitchFamily="2" charset="-122"/>
                  <a:cs typeface="+mn-ea"/>
                  <a:sym typeface="思源黑体" panose="020B0500000000000000" pitchFamily="34" charset="-122"/>
                </a:rPr>
                <a:t>VẬN DỤNG</a:t>
              </a:r>
              <a:endParaRPr lang="en-US" altLang="zh-CN" sz="8000" dirty="0">
                <a:ln w="19050">
                  <a:solidFill>
                    <a:schemeClr val="bg1"/>
                  </a:solidFill>
                </a:ln>
                <a:solidFill>
                  <a:schemeClr val="tx1">
                    <a:lumMod val="75000"/>
                    <a:lumOff val="25000"/>
                  </a:schemeClr>
                </a:solidFill>
                <a:latin typeface="UTM Showcard" panose="02040603050506020204" pitchFamily="18" charset="0"/>
                <a:ea typeface="字魂131号-酷乐潮玩体" panose="00000500000000000000" pitchFamily="2" charset="-122"/>
                <a:cs typeface="+mn-ea"/>
                <a:sym typeface="思源黑体" panose="020B0500000000000000" pitchFamily="34" charset="-122"/>
              </a:endParaRPr>
            </a:p>
          </p:txBody>
        </p:sp>
      </p:grpSp>
      <p:pic>
        <p:nvPicPr>
          <p:cNvPr id="12" name="图片 22">
            <a:extLst>
              <a:ext uri="{FF2B5EF4-FFF2-40B4-BE49-F238E27FC236}">
                <a16:creationId xmlns:a16="http://schemas.microsoft.com/office/drawing/2014/main" id="{AE5FFA2B-5FEB-E338-CDB7-EC16292D00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flipH="1">
            <a:off x="0" y="2954155"/>
            <a:ext cx="3932779" cy="3917565"/>
          </a:xfrm>
          <a:prstGeom prst="rect">
            <a:avLst/>
          </a:prstGeom>
        </p:spPr>
      </p:pic>
      <p:sp>
        <p:nvSpPr>
          <p:cNvPr id="13" name="TextBox 12">
            <a:extLst>
              <a:ext uri="{FF2B5EF4-FFF2-40B4-BE49-F238E27FC236}">
                <a16:creationId xmlns:a16="http://schemas.microsoft.com/office/drawing/2014/main" id="{32D5EBF5-4CEC-E21B-67E2-959B50BDD255}"/>
              </a:ext>
            </a:extLst>
          </p:cNvPr>
          <p:cNvSpPr txBox="1"/>
          <p:nvPr/>
        </p:nvSpPr>
        <p:spPr>
          <a:xfrm>
            <a:off x="11301387" y="9685"/>
            <a:ext cx="107225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EC6565"/>
                </a:solidFill>
                <a:effectLst/>
                <a:uLnTx/>
                <a:uFillTx/>
                <a:latin typeface="Arial" panose="020B0604020202020204" pitchFamily="34" charset="0"/>
                <a:ea typeface="+mn-ea"/>
                <a:cs typeface="Arial" panose="020B0604020202020204" pitchFamily="34" charset="0"/>
              </a:rPr>
              <a:t>Măng</a:t>
            </a:r>
            <a:r>
              <a:rPr kumimoji="0" lang="en-US" sz="1200" b="1" i="0" u="none" strike="noStrike" kern="1200" cap="none" spc="0" normalizeH="0" baseline="0" noProof="0" dirty="0">
                <a:ln>
                  <a:noFill/>
                </a:ln>
                <a:solidFill>
                  <a:srgbClr val="EC6565"/>
                </a:solidFill>
                <a:effectLst/>
                <a:uLnTx/>
                <a:uFillTx/>
                <a:latin typeface="Arial" panose="020B0604020202020204" pitchFamily="34" charset="0"/>
                <a:ea typeface="+mn-ea"/>
                <a:cs typeface="Arial" panose="020B0604020202020204" pitchFamily="34" charset="0"/>
              </a:rPr>
              <a:t> non</a:t>
            </a:r>
          </a:p>
        </p:txBody>
      </p:sp>
    </p:spTree>
    <p:extLst>
      <p:ext uri="{BB962C8B-B14F-4D97-AF65-F5344CB8AC3E}">
        <p14:creationId xmlns:p14="http://schemas.microsoft.com/office/powerpoint/2010/main" val="133273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899</Words>
  <Application>Microsoft Office PowerPoint</Application>
  <PresentationFormat>Widescreen</PresentationFormat>
  <Paragraphs>114</Paragraphs>
  <Slides>17</Slides>
  <Notes>0</Notes>
  <HiddenSlides>0</HiddenSlides>
  <MMClips>9</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17</vt:i4>
      </vt:variant>
    </vt:vector>
  </HeadingPairs>
  <TitlesOfParts>
    <vt:vector size="29" baseType="lpstr">
      <vt:lpstr>UTM Soraya</vt:lpstr>
      <vt:lpstr>Calibri Light</vt:lpstr>
      <vt:lpstr>字魂131号-酷乐潮玩体</vt:lpstr>
      <vt:lpstr>iCiel Cadena</vt:lpstr>
      <vt:lpstr>Arial</vt:lpstr>
      <vt:lpstr>#9Slide02 Tieu de dai</vt:lpstr>
      <vt:lpstr>UTM Showcard</vt:lpstr>
      <vt:lpstr>Quicksand</vt:lpstr>
      <vt:lpstr>Calibri</vt:lpstr>
      <vt:lpstr>#9Slide02 Noi dung dai</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Khuyen</dc:creator>
  <cp:keywords>Mangnon Team</cp:keywords>
  <cp:lastModifiedBy>Dương Thị Lan Anh</cp:lastModifiedBy>
  <cp:revision>16</cp:revision>
  <dcterms:created xsi:type="dcterms:W3CDTF">2022-05-22T10:45:09Z</dcterms:created>
  <dcterms:modified xsi:type="dcterms:W3CDTF">2022-10-05T02:12:14Z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2022-10-05T02:12:12Z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291e2b77-71cb-4de7-9b74-016d8fcbb095</vt:lpwstr>
  </property>
  <property fmtid="{D5CDD505-2E9C-101B-9397-08002B2CF9AE}" pid="8" name="MSIP_Label_defa4170-0d19-0005-0004-bc88714345d2_ContentBits">
    <vt:lpwstr>0</vt:lpwstr>
  </property>
</Properties>
</file>